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22" r:id="rId1"/>
  </p:sldMasterIdLst>
  <p:notesMasterIdLst>
    <p:notesMasterId r:id="rId24"/>
  </p:notesMasterIdLst>
  <p:sldIdLst>
    <p:sldId id="256" r:id="rId2"/>
    <p:sldId id="257" r:id="rId3"/>
    <p:sldId id="260" r:id="rId4"/>
    <p:sldId id="267" r:id="rId5"/>
    <p:sldId id="261" r:id="rId6"/>
    <p:sldId id="258" r:id="rId7"/>
    <p:sldId id="272" r:id="rId8"/>
    <p:sldId id="259" r:id="rId9"/>
    <p:sldId id="262" r:id="rId10"/>
    <p:sldId id="263" r:id="rId11"/>
    <p:sldId id="264" r:id="rId12"/>
    <p:sldId id="265" r:id="rId13"/>
    <p:sldId id="266" r:id="rId14"/>
    <p:sldId id="268" r:id="rId15"/>
    <p:sldId id="269" r:id="rId16"/>
    <p:sldId id="270" r:id="rId17"/>
    <p:sldId id="271" r:id="rId18"/>
    <p:sldId id="276" r:id="rId19"/>
    <p:sldId id="273" r:id="rId20"/>
    <p:sldId id="274" r:id="rId21"/>
    <p:sldId id="275"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745"/>
    <p:restoredTop sz="94674"/>
  </p:normalViewPr>
  <p:slideViewPr>
    <p:cSldViewPr snapToGrid="0" snapToObjects="1">
      <p:cViewPr varScale="1">
        <p:scale>
          <a:sx n="93" d="100"/>
          <a:sy n="93" d="100"/>
        </p:scale>
        <p:origin x="216" y="4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222E0A-017B-457D-9B66-83A1AABA7668}" type="doc">
      <dgm:prSet loTypeId="urn:microsoft.com/office/officeart/2017/3/layout/DropPinTimeline" loCatId="process" qsTypeId="urn:microsoft.com/office/officeart/2005/8/quickstyle/simple1" qsCatId="simple" csTypeId="urn:microsoft.com/office/officeart/2005/8/colors/colorful2" csCatId="colorful" phldr="1"/>
      <dgm:spPr/>
      <dgm:t>
        <a:bodyPr/>
        <a:lstStyle/>
        <a:p>
          <a:endParaRPr lang="en-US"/>
        </a:p>
      </dgm:t>
    </dgm:pt>
    <dgm:pt modelId="{AA71E505-FF05-4C64-B67F-FDB20534DE61}">
      <dgm:prSet/>
      <dgm:spPr/>
      <dgm:t>
        <a:bodyPr/>
        <a:lstStyle/>
        <a:p>
          <a:pPr>
            <a:defRPr b="1"/>
          </a:pPr>
          <a:r>
            <a:rPr lang="en-US"/>
            <a:t>1492</a:t>
          </a:r>
        </a:p>
      </dgm:t>
    </dgm:pt>
    <dgm:pt modelId="{9555AC4F-1602-47D4-9D37-FD287C6B29C8}" type="parTrans" cxnId="{5E8047F5-0FED-4CEB-9920-2795568D3FFB}">
      <dgm:prSet/>
      <dgm:spPr/>
      <dgm:t>
        <a:bodyPr/>
        <a:lstStyle/>
        <a:p>
          <a:endParaRPr lang="en-US"/>
        </a:p>
      </dgm:t>
    </dgm:pt>
    <dgm:pt modelId="{3DB006C4-7E3A-4392-AAAD-07B14A920EAD}" type="sibTrans" cxnId="{5E8047F5-0FED-4CEB-9920-2795568D3FFB}">
      <dgm:prSet/>
      <dgm:spPr/>
      <dgm:t>
        <a:bodyPr/>
        <a:lstStyle/>
        <a:p>
          <a:endParaRPr lang="en-US"/>
        </a:p>
      </dgm:t>
    </dgm:pt>
    <dgm:pt modelId="{1EDA5971-2221-4B84-B21D-4D95F96F90BD}">
      <dgm:prSet/>
      <dgm:spPr/>
      <dgm:t>
        <a:bodyPr/>
        <a:lstStyle/>
        <a:p>
          <a:r>
            <a:rPr lang="en-US"/>
            <a:t>Christopher Columbus (starting in 1492)</a:t>
          </a:r>
        </a:p>
      </dgm:t>
    </dgm:pt>
    <dgm:pt modelId="{8B147C61-47EC-47C3-8CF9-8A6D1A8C8394}" type="parTrans" cxnId="{D5FD9BFF-C427-4576-8AB3-51815C152659}">
      <dgm:prSet/>
      <dgm:spPr/>
      <dgm:t>
        <a:bodyPr/>
        <a:lstStyle/>
        <a:p>
          <a:endParaRPr lang="en-US"/>
        </a:p>
      </dgm:t>
    </dgm:pt>
    <dgm:pt modelId="{B27F24C9-EA0D-4E5A-8398-6AF8DEE734F7}" type="sibTrans" cxnId="{D5FD9BFF-C427-4576-8AB3-51815C152659}">
      <dgm:prSet/>
      <dgm:spPr/>
      <dgm:t>
        <a:bodyPr/>
        <a:lstStyle/>
        <a:p>
          <a:endParaRPr lang="en-US"/>
        </a:p>
      </dgm:t>
    </dgm:pt>
    <dgm:pt modelId="{3EA05BC1-2841-490F-9BD0-423A92E38736}">
      <dgm:prSet/>
      <dgm:spPr/>
      <dgm:t>
        <a:bodyPr/>
        <a:lstStyle/>
        <a:p>
          <a:r>
            <a:rPr lang="en-US" dirty="0"/>
            <a:t>Spaniards seized possession of most of the coastal lands of Central and South America. </a:t>
          </a:r>
        </a:p>
      </dgm:t>
    </dgm:pt>
    <dgm:pt modelId="{C22D50D8-7F76-406F-94F0-46B98AEAE1AF}" type="parTrans" cxnId="{983B117D-87E9-415E-98E5-B2CDD67916CE}">
      <dgm:prSet/>
      <dgm:spPr/>
      <dgm:t>
        <a:bodyPr/>
        <a:lstStyle/>
        <a:p>
          <a:endParaRPr lang="en-US"/>
        </a:p>
      </dgm:t>
    </dgm:pt>
    <dgm:pt modelId="{7A96541D-28F4-4145-9A48-A0A938784D64}" type="sibTrans" cxnId="{983B117D-87E9-415E-98E5-B2CDD67916CE}">
      <dgm:prSet/>
      <dgm:spPr/>
      <dgm:t>
        <a:bodyPr/>
        <a:lstStyle/>
        <a:p>
          <a:endParaRPr lang="en-US"/>
        </a:p>
      </dgm:t>
    </dgm:pt>
    <dgm:pt modelId="{D02B949D-2AC2-42F4-A0E1-C51DC8E25F45}">
      <dgm:prSet/>
      <dgm:spPr/>
      <dgm:t>
        <a:bodyPr/>
        <a:lstStyle/>
        <a:p>
          <a:pPr>
            <a:defRPr b="1"/>
          </a:pPr>
          <a:r>
            <a:rPr lang="en-US"/>
            <a:t>1510s</a:t>
          </a:r>
        </a:p>
      </dgm:t>
    </dgm:pt>
    <dgm:pt modelId="{9582E1D0-7252-48CB-92D6-906EC1BD40E1}" type="parTrans" cxnId="{EE0BCFD6-C7D4-4BC6-BBB9-1F952B343FD0}">
      <dgm:prSet/>
      <dgm:spPr/>
      <dgm:t>
        <a:bodyPr/>
        <a:lstStyle/>
        <a:p>
          <a:endParaRPr lang="en-US"/>
        </a:p>
      </dgm:t>
    </dgm:pt>
    <dgm:pt modelId="{EC3C25AE-7C2E-45B0-9800-C8E07460281C}" type="sibTrans" cxnId="{EE0BCFD6-C7D4-4BC6-BBB9-1F952B343FD0}">
      <dgm:prSet/>
      <dgm:spPr/>
      <dgm:t>
        <a:bodyPr/>
        <a:lstStyle/>
        <a:p>
          <a:endParaRPr lang="en-US"/>
        </a:p>
      </dgm:t>
    </dgm:pt>
    <dgm:pt modelId="{300805C6-DB13-42B6-A704-AF413856E93E}">
      <dgm:prSet/>
      <dgm:spPr/>
      <dgm:t>
        <a:bodyPr/>
        <a:lstStyle/>
        <a:p>
          <a:r>
            <a:rPr lang="en-US"/>
            <a:t>Hernando Cortés (1510s to mid-century)</a:t>
          </a:r>
        </a:p>
      </dgm:t>
    </dgm:pt>
    <dgm:pt modelId="{A7B648D4-1A07-435E-B8CD-4EDC81651CDC}" type="parTrans" cxnId="{6D44CEF8-5321-4CF0-A6C4-73E2814DA171}">
      <dgm:prSet/>
      <dgm:spPr/>
      <dgm:t>
        <a:bodyPr/>
        <a:lstStyle/>
        <a:p>
          <a:endParaRPr lang="en-US"/>
        </a:p>
      </dgm:t>
    </dgm:pt>
    <dgm:pt modelId="{418CE341-180B-484E-BB8F-30F1A88D668E}" type="sibTrans" cxnId="{6D44CEF8-5321-4CF0-A6C4-73E2814DA171}">
      <dgm:prSet/>
      <dgm:spPr/>
      <dgm:t>
        <a:bodyPr/>
        <a:lstStyle/>
        <a:p>
          <a:endParaRPr lang="en-US"/>
        </a:p>
      </dgm:t>
    </dgm:pt>
    <dgm:pt modelId="{DEC7C885-3C9D-4723-9A0A-66757DE54A44}">
      <dgm:prSet/>
      <dgm:spPr/>
      <dgm:t>
        <a:bodyPr/>
        <a:lstStyle/>
        <a:p>
          <a:r>
            <a:rPr lang="en-US"/>
            <a:t>Rumors of treasures hidden inland</a:t>
          </a:r>
        </a:p>
      </dgm:t>
    </dgm:pt>
    <dgm:pt modelId="{E581739C-B0DE-44BD-BDAC-E72A81A885AA}" type="parTrans" cxnId="{EB747355-6405-42C5-8D12-3CFC0B08D94A}">
      <dgm:prSet/>
      <dgm:spPr/>
      <dgm:t>
        <a:bodyPr/>
        <a:lstStyle/>
        <a:p>
          <a:endParaRPr lang="en-US"/>
        </a:p>
      </dgm:t>
    </dgm:pt>
    <dgm:pt modelId="{C3A11494-A8D5-45F5-97C7-20707D2F9A60}" type="sibTrans" cxnId="{EB747355-6405-42C5-8D12-3CFC0B08D94A}">
      <dgm:prSet/>
      <dgm:spPr/>
      <dgm:t>
        <a:bodyPr/>
        <a:lstStyle/>
        <a:p>
          <a:endParaRPr lang="en-US"/>
        </a:p>
      </dgm:t>
    </dgm:pt>
    <dgm:pt modelId="{854AF155-69D0-4E01-A02A-2CABA357CAD5}">
      <dgm:prSet/>
      <dgm:spPr/>
      <dgm:t>
        <a:bodyPr/>
        <a:lstStyle/>
        <a:p>
          <a:r>
            <a:rPr lang="en-US"/>
            <a:t>Wars with Aztecs</a:t>
          </a:r>
        </a:p>
      </dgm:t>
    </dgm:pt>
    <dgm:pt modelId="{AA945D59-27F9-41C9-855C-8816EE4F3526}" type="parTrans" cxnId="{ED24F1B0-9CF3-4A80-9C2D-82294D23E17D}">
      <dgm:prSet/>
      <dgm:spPr/>
      <dgm:t>
        <a:bodyPr/>
        <a:lstStyle/>
        <a:p>
          <a:endParaRPr lang="en-US"/>
        </a:p>
      </dgm:t>
    </dgm:pt>
    <dgm:pt modelId="{8AEDFFC0-F024-4CAD-AAF9-85C2F71EAF6A}" type="sibTrans" cxnId="{ED24F1B0-9CF3-4A80-9C2D-82294D23E17D}">
      <dgm:prSet/>
      <dgm:spPr/>
      <dgm:t>
        <a:bodyPr/>
        <a:lstStyle/>
        <a:p>
          <a:endParaRPr lang="en-US"/>
        </a:p>
      </dgm:t>
    </dgm:pt>
    <dgm:pt modelId="{BBA15AB0-FEA8-4AFB-9FAE-771F7F60221E}">
      <dgm:prSet/>
      <dgm:spPr/>
      <dgm:t>
        <a:bodyPr/>
        <a:lstStyle/>
        <a:p>
          <a:pPr>
            <a:defRPr b="1"/>
          </a:pPr>
          <a:r>
            <a:rPr lang="en-US"/>
            <a:t>1530s</a:t>
          </a:r>
        </a:p>
      </dgm:t>
    </dgm:pt>
    <dgm:pt modelId="{A74D550D-9D57-41B4-ADBD-48C44E6C2C5F}" type="parTrans" cxnId="{462A1919-6CE6-4AEF-9D64-38DE33387625}">
      <dgm:prSet/>
      <dgm:spPr/>
      <dgm:t>
        <a:bodyPr/>
        <a:lstStyle/>
        <a:p>
          <a:endParaRPr lang="en-US"/>
        </a:p>
      </dgm:t>
    </dgm:pt>
    <dgm:pt modelId="{BC50582E-5B4F-4254-830B-8E39F31DA554}" type="sibTrans" cxnId="{462A1919-6CE6-4AEF-9D64-38DE33387625}">
      <dgm:prSet/>
      <dgm:spPr/>
      <dgm:t>
        <a:bodyPr/>
        <a:lstStyle/>
        <a:p>
          <a:endParaRPr lang="en-US"/>
        </a:p>
      </dgm:t>
    </dgm:pt>
    <dgm:pt modelId="{9885D47F-EF7F-459A-BFD4-5C63B493F032}">
      <dgm:prSet/>
      <dgm:spPr/>
      <dgm:t>
        <a:bodyPr/>
        <a:lstStyle/>
        <a:p>
          <a:r>
            <a:rPr lang="en-US"/>
            <a:t>Francisco Pizarro</a:t>
          </a:r>
        </a:p>
      </dgm:t>
    </dgm:pt>
    <dgm:pt modelId="{5E7EEEBC-B75D-429C-B615-74D3A2242087}" type="parTrans" cxnId="{79AA8C6A-B229-4B79-BAA1-ECD2F403C6E9}">
      <dgm:prSet/>
      <dgm:spPr/>
      <dgm:t>
        <a:bodyPr/>
        <a:lstStyle/>
        <a:p>
          <a:endParaRPr lang="en-US"/>
        </a:p>
      </dgm:t>
    </dgm:pt>
    <dgm:pt modelId="{64239211-0C98-4F3B-8F8D-F4B0974D16B1}" type="sibTrans" cxnId="{79AA8C6A-B229-4B79-BAA1-ECD2F403C6E9}">
      <dgm:prSet/>
      <dgm:spPr/>
      <dgm:t>
        <a:bodyPr/>
        <a:lstStyle/>
        <a:p>
          <a:endParaRPr lang="en-US"/>
        </a:p>
      </dgm:t>
    </dgm:pt>
    <dgm:pt modelId="{F3C80437-28B9-734B-B28D-8DDD62DD3F12}" type="pres">
      <dgm:prSet presAssocID="{02222E0A-017B-457D-9B66-83A1AABA7668}" presName="root" presStyleCnt="0">
        <dgm:presLayoutVars>
          <dgm:chMax/>
          <dgm:chPref/>
          <dgm:animLvl val="lvl"/>
        </dgm:presLayoutVars>
      </dgm:prSet>
      <dgm:spPr/>
    </dgm:pt>
    <dgm:pt modelId="{AB82986E-B3C1-1B44-ABA8-CCC277345F9E}" type="pres">
      <dgm:prSet presAssocID="{02222E0A-017B-457D-9B66-83A1AABA7668}" presName="divider" presStyleLbl="fgAcc1" presStyleIdx="0" presStyleCnt="4"/>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tailEnd type="triangle" w="lg" len="lg"/>
        </a:ln>
        <a:effectLst/>
      </dgm:spPr>
    </dgm:pt>
    <dgm:pt modelId="{5EC71A6D-DD7E-304B-9B40-7AE83EAF0E33}" type="pres">
      <dgm:prSet presAssocID="{02222E0A-017B-457D-9B66-83A1AABA7668}" presName="nodes" presStyleCnt="0">
        <dgm:presLayoutVars>
          <dgm:chMax/>
          <dgm:chPref/>
          <dgm:animLvl val="lvl"/>
        </dgm:presLayoutVars>
      </dgm:prSet>
      <dgm:spPr/>
    </dgm:pt>
    <dgm:pt modelId="{E66A7F1D-8B47-E648-97B8-0E0680FEF7AB}" type="pres">
      <dgm:prSet presAssocID="{AA71E505-FF05-4C64-B67F-FDB20534DE61}" presName="composite" presStyleCnt="0"/>
      <dgm:spPr/>
    </dgm:pt>
    <dgm:pt modelId="{45CA917A-B76B-CC4A-95E4-0EE86B132F9B}" type="pres">
      <dgm:prSet presAssocID="{AA71E505-FF05-4C64-B67F-FDB20534DE61}" presName="ConnectorPoint" presStyleLbl="lnNode1" presStyleIdx="0" presStyleCnt="3"/>
      <dgm:spPr>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gm:spPr>
    </dgm:pt>
    <dgm:pt modelId="{7BBB868F-D437-104C-A1EC-52F97859B289}" type="pres">
      <dgm:prSet presAssocID="{AA71E505-FF05-4C64-B67F-FDB20534DE61}" presName="DropPinPlaceHolder" presStyleCnt="0"/>
      <dgm:spPr/>
    </dgm:pt>
    <dgm:pt modelId="{1268483F-F495-3C40-A098-A1B220A96138}" type="pres">
      <dgm:prSet presAssocID="{AA71E505-FF05-4C64-B67F-FDB20534DE61}" presName="DropPin" presStyleLbl="alignNode1" presStyleIdx="0" presStyleCnt="3"/>
      <dgm:spPr/>
    </dgm:pt>
    <dgm:pt modelId="{5899F371-8BD7-3E4E-B6E8-02F1B9B02476}" type="pres">
      <dgm:prSet presAssocID="{AA71E505-FF05-4C64-B67F-FDB20534DE61}" presName="Ellipse" presStyleLbl="fgAcc1" presStyleIdx="1" presStyleCnt="4"/>
      <dgm:spPr>
        <a:solidFill>
          <a:schemeClr val="lt1">
            <a:alpha val="90000"/>
            <a:hueOff val="0"/>
            <a:satOff val="0"/>
            <a:lumOff val="0"/>
            <a:alphaOff val="0"/>
          </a:schemeClr>
        </a:solidFill>
        <a:ln w="15875" cap="flat" cmpd="sng" algn="ctr">
          <a:noFill/>
          <a:prstDash val="solid"/>
        </a:ln>
        <a:effectLst/>
      </dgm:spPr>
    </dgm:pt>
    <dgm:pt modelId="{DC4BAB2B-EC2C-B646-9678-B8AB5325665C}" type="pres">
      <dgm:prSet presAssocID="{AA71E505-FF05-4C64-B67F-FDB20534DE61}" presName="L2TextContainer" presStyleLbl="revTx" presStyleIdx="0" presStyleCnt="6">
        <dgm:presLayoutVars>
          <dgm:bulletEnabled val="1"/>
        </dgm:presLayoutVars>
      </dgm:prSet>
      <dgm:spPr/>
    </dgm:pt>
    <dgm:pt modelId="{E0958F45-9164-A64B-B9F5-EDA26E235A8E}" type="pres">
      <dgm:prSet presAssocID="{AA71E505-FF05-4C64-B67F-FDB20534DE61}" presName="L1TextContainer" presStyleLbl="revTx" presStyleIdx="1" presStyleCnt="6">
        <dgm:presLayoutVars>
          <dgm:chMax val="1"/>
          <dgm:chPref val="1"/>
          <dgm:bulletEnabled val="1"/>
        </dgm:presLayoutVars>
      </dgm:prSet>
      <dgm:spPr/>
    </dgm:pt>
    <dgm:pt modelId="{460C0C6B-56FB-3F42-ADA3-3A9F6E7A7E8E}" type="pres">
      <dgm:prSet presAssocID="{AA71E505-FF05-4C64-B67F-FDB20534DE61}" presName="ConnectLine" presStyleLbl="sibTrans1D1" presStyleIdx="0" presStyleCnt="3"/>
      <dgm:spPr>
        <a:noFill/>
        <a:ln w="12700" cap="flat" cmpd="sng" algn="ctr">
          <a:solidFill>
            <a:schemeClr val="accent2">
              <a:hueOff val="0"/>
              <a:satOff val="0"/>
              <a:lumOff val="0"/>
              <a:alphaOff val="0"/>
            </a:schemeClr>
          </a:solidFill>
          <a:prstDash val="dash"/>
        </a:ln>
        <a:effectLst/>
      </dgm:spPr>
    </dgm:pt>
    <dgm:pt modelId="{1F5E5195-770D-4244-A9BF-57852737A9A1}" type="pres">
      <dgm:prSet presAssocID="{AA71E505-FF05-4C64-B67F-FDB20534DE61}" presName="EmptyPlaceHolder" presStyleCnt="0"/>
      <dgm:spPr/>
    </dgm:pt>
    <dgm:pt modelId="{FF48A928-8D36-4546-80B8-9EFF68205670}" type="pres">
      <dgm:prSet presAssocID="{3DB006C4-7E3A-4392-AAAD-07B14A920EAD}" presName="spaceBetweenRectangles" presStyleCnt="0"/>
      <dgm:spPr/>
    </dgm:pt>
    <dgm:pt modelId="{25BD6A72-43EC-8442-8A17-C281487FDF63}" type="pres">
      <dgm:prSet presAssocID="{D02B949D-2AC2-42F4-A0E1-C51DC8E25F45}" presName="composite" presStyleCnt="0"/>
      <dgm:spPr/>
    </dgm:pt>
    <dgm:pt modelId="{97608112-CA61-A94D-8D4A-4D1A55E05561}" type="pres">
      <dgm:prSet presAssocID="{D02B949D-2AC2-42F4-A0E1-C51DC8E25F45}" presName="ConnectorPoint" presStyleLbl="lnNode1" presStyleIdx="1" presStyleCnt="3"/>
      <dgm:spPr>
        <a:solidFill>
          <a:schemeClr val="accent2">
            <a:hueOff val="-665912"/>
            <a:satOff val="-293"/>
            <a:lumOff val="784"/>
            <a:alphaOff val="0"/>
          </a:schemeClr>
        </a:solidFill>
        <a:ln w="6350" cap="flat" cmpd="sng" algn="ctr">
          <a:solidFill>
            <a:schemeClr val="lt1">
              <a:hueOff val="0"/>
              <a:satOff val="0"/>
              <a:lumOff val="0"/>
              <a:alphaOff val="0"/>
            </a:schemeClr>
          </a:solidFill>
          <a:prstDash val="solid"/>
        </a:ln>
        <a:effectLst/>
      </dgm:spPr>
    </dgm:pt>
    <dgm:pt modelId="{5A0FE92B-EDC9-7C40-BC9D-0DB132ED7836}" type="pres">
      <dgm:prSet presAssocID="{D02B949D-2AC2-42F4-A0E1-C51DC8E25F45}" presName="DropPinPlaceHolder" presStyleCnt="0"/>
      <dgm:spPr/>
    </dgm:pt>
    <dgm:pt modelId="{EAB93653-8102-CF47-BB1F-D10D31F160AE}" type="pres">
      <dgm:prSet presAssocID="{D02B949D-2AC2-42F4-A0E1-C51DC8E25F45}" presName="DropPin" presStyleLbl="alignNode1" presStyleIdx="1" presStyleCnt="3"/>
      <dgm:spPr/>
    </dgm:pt>
    <dgm:pt modelId="{B57FDBBB-83DA-B641-AC73-F6C69DFCBEFC}" type="pres">
      <dgm:prSet presAssocID="{D02B949D-2AC2-42F4-A0E1-C51DC8E25F45}" presName="Ellipse" presStyleLbl="fgAcc1" presStyleIdx="2" presStyleCnt="4"/>
      <dgm:spPr>
        <a:solidFill>
          <a:schemeClr val="lt1">
            <a:alpha val="90000"/>
            <a:hueOff val="0"/>
            <a:satOff val="0"/>
            <a:lumOff val="0"/>
            <a:alphaOff val="0"/>
          </a:schemeClr>
        </a:solidFill>
        <a:ln w="15875" cap="flat" cmpd="sng" algn="ctr">
          <a:noFill/>
          <a:prstDash val="solid"/>
        </a:ln>
        <a:effectLst/>
      </dgm:spPr>
    </dgm:pt>
    <dgm:pt modelId="{C1478A00-FA2E-FA43-B6EF-C0B87736F43C}" type="pres">
      <dgm:prSet presAssocID="{D02B949D-2AC2-42F4-A0E1-C51DC8E25F45}" presName="L2TextContainer" presStyleLbl="revTx" presStyleIdx="2" presStyleCnt="6">
        <dgm:presLayoutVars>
          <dgm:bulletEnabled val="1"/>
        </dgm:presLayoutVars>
      </dgm:prSet>
      <dgm:spPr/>
    </dgm:pt>
    <dgm:pt modelId="{6A7AC6A6-2923-CC44-813C-76190329CE2A}" type="pres">
      <dgm:prSet presAssocID="{D02B949D-2AC2-42F4-A0E1-C51DC8E25F45}" presName="L1TextContainer" presStyleLbl="revTx" presStyleIdx="3" presStyleCnt="6">
        <dgm:presLayoutVars>
          <dgm:chMax val="1"/>
          <dgm:chPref val="1"/>
          <dgm:bulletEnabled val="1"/>
        </dgm:presLayoutVars>
      </dgm:prSet>
      <dgm:spPr/>
    </dgm:pt>
    <dgm:pt modelId="{E7A8499C-75A2-DB4E-B90E-C4D3F39983E9}" type="pres">
      <dgm:prSet presAssocID="{D02B949D-2AC2-42F4-A0E1-C51DC8E25F45}" presName="ConnectLine" presStyleLbl="sibTrans1D1" presStyleIdx="1" presStyleCnt="3"/>
      <dgm:spPr>
        <a:noFill/>
        <a:ln w="12700" cap="flat" cmpd="sng" algn="ctr">
          <a:solidFill>
            <a:schemeClr val="accent2">
              <a:hueOff val="-665912"/>
              <a:satOff val="-293"/>
              <a:lumOff val="784"/>
              <a:alphaOff val="0"/>
            </a:schemeClr>
          </a:solidFill>
          <a:prstDash val="dash"/>
        </a:ln>
        <a:effectLst/>
      </dgm:spPr>
    </dgm:pt>
    <dgm:pt modelId="{DAA8456A-0BE5-674E-AFE9-8CAC5B420E2C}" type="pres">
      <dgm:prSet presAssocID="{D02B949D-2AC2-42F4-A0E1-C51DC8E25F45}" presName="EmptyPlaceHolder" presStyleCnt="0"/>
      <dgm:spPr/>
    </dgm:pt>
    <dgm:pt modelId="{6B1A14F1-8421-B84A-9822-E540DAE7D8E8}" type="pres">
      <dgm:prSet presAssocID="{EC3C25AE-7C2E-45B0-9800-C8E07460281C}" presName="spaceBetweenRectangles" presStyleCnt="0"/>
      <dgm:spPr/>
    </dgm:pt>
    <dgm:pt modelId="{68AE69CF-2732-5A4E-A12E-D422CFB6CABA}" type="pres">
      <dgm:prSet presAssocID="{BBA15AB0-FEA8-4AFB-9FAE-771F7F60221E}" presName="composite" presStyleCnt="0"/>
      <dgm:spPr/>
    </dgm:pt>
    <dgm:pt modelId="{8885BAAA-3F1C-9547-8F59-538F3E1A34FD}" type="pres">
      <dgm:prSet presAssocID="{BBA15AB0-FEA8-4AFB-9FAE-771F7F60221E}" presName="ConnectorPoint" presStyleLbl="lnNode1" presStyleIdx="2" presStyleCnt="3"/>
      <dgm:spPr>
        <a:solidFill>
          <a:schemeClr val="accent2">
            <a:hueOff val="-1331824"/>
            <a:satOff val="-586"/>
            <a:lumOff val="1569"/>
            <a:alphaOff val="0"/>
          </a:schemeClr>
        </a:solidFill>
        <a:ln w="6350" cap="flat" cmpd="sng" algn="ctr">
          <a:solidFill>
            <a:schemeClr val="lt1">
              <a:hueOff val="0"/>
              <a:satOff val="0"/>
              <a:lumOff val="0"/>
              <a:alphaOff val="0"/>
            </a:schemeClr>
          </a:solidFill>
          <a:prstDash val="solid"/>
        </a:ln>
        <a:effectLst/>
      </dgm:spPr>
    </dgm:pt>
    <dgm:pt modelId="{2F2D9324-84E7-364B-94CE-8C18E4C55810}" type="pres">
      <dgm:prSet presAssocID="{BBA15AB0-FEA8-4AFB-9FAE-771F7F60221E}" presName="DropPinPlaceHolder" presStyleCnt="0"/>
      <dgm:spPr/>
    </dgm:pt>
    <dgm:pt modelId="{D15F679E-F066-4545-8021-C13B0741CAE1}" type="pres">
      <dgm:prSet presAssocID="{BBA15AB0-FEA8-4AFB-9FAE-771F7F60221E}" presName="DropPin" presStyleLbl="alignNode1" presStyleIdx="2" presStyleCnt="3"/>
      <dgm:spPr/>
    </dgm:pt>
    <dgm:pt modelId="{11D4D359-BF9B-9743-BB03-0BEFBA2480DC}" type="pres">
      <dgm:prSet presAssocID="{BBA15AB0-FEA8-4AFB-9FAE-771F7F60221E}" presName="Ellipse" presStyleLbl="fgAcc1" presStyleIdx="3" presStyleCnt="4"/>
      <dgm:spPr>
        <a:solidFill>
          <a:schemeClr val="lt1">
            <a:alpha val="90000"/>
            <a:hueOff val="0"/>
            <a:satOff val="0"/>
            <a:lumOff val="0"/>
            <a:alphaOff val="0"/>
          </a:schemeClr>
        </a:solidFill>
        <a:ln w="15875" cap="flat" cmpd="sng" algn="ctr">
          <a:noFill/>
          <a:prstDash val="solid"/>
        </a:ln>
        <a:effectLst/>
      </dgm:spPr>
    </dgm:pt>
    <dgm:pt modelId="{C75A6B5B-4FF9-3B4D-A7FA-20AAA5BA0D5D}" type="pres">
      <dgm:prSet presAssocID="{BBA15AB0-FEA8-4AFB-9FAE-771F7F60221E}" presName="L2TextContainer" presStyleLbl="revTx" presStyleIdx="4" presStyleCnt="6">
        <dgm:presLayoutVars>
          <dgm:bulletEnabled val="1"/>
        </dgm:presLayoutVars>
      </dgm:prSet>
      <dgm:spPr/>
    </dgm:pt>
    <dgm:pt modelId="{8004BC16-6632-E24A-891B-3B410A612388}" type="pres">
      <dgm:prSet presAssocID="{BBA15AB0-FEA8-4AFB-9FAE-771F7F60221E}" presName="L1TextContainer" presStyleLbl="revTx" presStyleIdx="5" presStyleCnt="6">
        <dgm:presLayoutVars>
          <dgm:chMax val="1"/>
          <dgm:chPref val="1"/>
          <dgm:bulletEnabled val="1"/>
        </dgm:presLayoutVars>
      </dgm:prSet>
      <dgm:spPr/>
    </dgm:pt>
    <dgm:pt modelId="{7EFF5715-59C6-9B41-AA0B-36F17F1A4869}" type="pres">
      <dgm:prSet presAssocID="{BBA15AB0-FEA8-4AFB-9FAE-771F7F60221E}" presName="ConnectLine" presStyleLbl="sibTrans1D1" presStyleIdx="2" presStyleCnt="3"/>
      <dgm:spPr>
        <a:noFill/>
        <a:ln w="12700" cap="flat" cmpd="sng" algn="ctr">
          <a:solidFill>
            <a:schemeClr val="accent2">
              <a:hueOff val="-1331824"/>
              <a:satOff val="-586"/>
              <a:lumOff val="1569"/>
              <a:alphaOff val="0"/>
            </a:schemeClr>
          </a:solidFill>
          <a:prstDash val="dash"/>
        </a:ln>
        <a:effectLst/>
      </dgm:spPr>
    </dgm:pt>
    <dgm:pt modelId="{049AD9D4-E2E4-8C43-BCFD-770CDDAC6491}" type="pres">
      <dgm:prSet presAssocID="{BBA15AB0-FEA8-4AFB-9FAE-771F7F60221E}" presName="EmptyPlaceHolder" presStyleCnt="0"/>
      <dgm:spPr/>
    </dgm:pt>
  </dgm:ptLst>
  <dgm:cxnLst>
    <dgm:cxn modelId="{462A1919-6CE6-4AEF-9D64-38DE33387625}" srcId="{02222E0A-017B-457D-9B66-83A1AABA7668}" destId="{BBA15AB0-FEA8-4AFB-9FAE-771F7F60221E}" srcOrd="2" destOrd="0" parTransId="{A74D550D-9D57-41B4-ADBD-48C44E6C2C5F}" sibTransId="{BC50582E-5B4F-4254-830B-8E39F31DA554}"/>
    <dgm:cxn modelId="{947A6329-DFB6-2442-8582-FBF5F44CD239}" type="presOf" srcId="{AA71E505-FF05-4C64-B67F-FDB20534DE61}" destId="{E0958F45-9164-A64B-B9F5-EDA26E235A8E}" srcOrd="0" destOrd="0" presId="urn:microsoft.com/office/officeart/2017/3/layout/DropPinTimeline"/>
    <dgm:cxn modelId="{17BC7D32-EA9C-1A40-B899-137170F63939}" type="presOf" srcId="{1EDA5971-2221-4B84-B21D-4D95F96F90BD}" destId="{DC4BAB2B-EC2C-B646-9678-B8AB5325665C}" srcOrd="0" destOrd="0" presId="urn:microsoft.com/office/officeart/2017/3/layout/DropPinTimeline"/>
    <dgm:cxn modelId="{662BD23E-1534-C246-B3E2-77E2C596F3E1}" type="presOf" srcId="{9885D47F-EF7F-459A-BFD4-5C63B493F032}" destId="{C75A6B5B-4FF9-3B4D-A7FA-20AAA5BA0D5D}" srcOrd="0" destOrd="0" presId="urn:microsoft.com/office/officeart/2017/3/layout/DropPinTimeline"/>
    <dgm:cxn modelId="{EB747355-6405-42C5-8D12-3CFC0B08D94A}" srcId="{300805C6-DB13-42B6-A704-AF413856E93E}" destId="{DEC7C885-3C9D-4723-9A0A-66757DE54A44}" srcOrd="0" destOrd="0" parTransId="{E581739C-B0DE-44BD-BDAC-E72A81A885AA}" sibTransId="{C3A11494-A8D5-45F5-97C7-20707D2F9A60}"/>
    <dgm:cxn modelId="{E07A2B68-9AA8-EC40-AD45-D1D7BF725771}" type="presOf" srcId="{D02B949D-2AC2-42F4-A0E1-C51DC8E25F45}" destId="{6A7AC6A6-2923-CC44-813C-76190329CE2A}" srcOrd="0" destOrd="0" presId="urn:microsoft.com/office/officeart/2017/3/layout/DropPinTimeline"/>
    <dgm:cxn modelId="{79AA8C6A-B229-4B79-BAA1-ECD2F403C6E9}" srcId="{BBA15AB0-FEA8-4AFB-9FAE-771F7F60221E}" destId="{9885D47F-EF7F-459A-BFD4-5C63B493F032}" srcOrd="0" destOrd="0" parTransId="{5E7EEEBC-B75D-429C-B615-74D3A2242087}" sibTransId="{64239211-0C98-4F3B-8F8D-F4B0974D16B1}"/>
    <dgm:cxn modelId="{0BAC5979-FC74-1740-8A79-44D863C02C07}" type="presOf" srcId="{BBA15AB0-FEA8-4AFB-9FAE-771F7F60221E}" destId="{8004BC16-6632-E24A-891B-3B410A612388}" srcOrd="0" destOrd="0" presId="urn:microsoft.com/office/officeart/2017/3/layout/DropPinTimeline"/>
    <dgm:cxn modelId="{983B117D-87E9-415E-98E5-B2CDD67916CE}" srcId="{1EDA5971-2221-4B84-B21D-4D95F96F90BD}" destId="{3EA05BC1-2841-490F-9BD0-423A92E38736}" srcOrd="0" destOrd="0" parTransId="{C22D50D8-7F76-406F-94F0-46B98AEAE1AF}" sibTransId="{7A96541D-28F4-4145-9A48-A0A938784D64}"/>
    <dgm:cxn modelId="{C8FCE58E-3F18-BD4B-94FF-4A91F74550CE}" type="presOf" srcId="{3EA05BC1-2841-490F-9BD0-423A92E38736}" destId="{DC4BAB2B-EC2C-B646-9678-B8AB5325665C}" srcOrd="0" destOrd="1" presId="urn:microsoft.com/office/officeart/2017/3/layout/DropPinTimeline"/>
    <dgm:cxn modelId="{3A898B9E-A8A1-474D-B4A5-D285146BF6F3}" type="presOf" srcId="{854AF155-69D0-4E01-A02A-2CABA357CAD5}" destId="{C1478A00-FA2E-FA43-B6EF-C0B87736F43C}" srcOrd="0" destOrd="2" presId="urn:microsoft.com/office/officeart/2017/3/layout/DropPinTimeline"/>
    <dgm:cxn modelId="{ED24F1B0-9CF3-4A80-9C2D-82294D23E17D}" srcId="{300805C6-DB13-42B6-A704-AF413856E93E}" destId="{854AF155-69D0-4E01-A02A-2CABA357CAD5}" srcOrd="1" destOrd="0" parTransId="{AA945D59-27F9-41C9-855C-8816EE4F3526}" sibTransId="{8AEDFFC0-F024-4CAD-AAF9-85C2F71EAF6A}"/>
    <dgm:cxn modelId="{E0BB42B3-3BA8-3249-A425-D8C12B387892}" type="presOf" srcId="{DEC7C885-3C9D-4723-9A0A-66757DE54A44}" destId="{C1478A00-FA2E-FA43-B6EF-C0B87736F43C}" srcOrd="0" destOrd="1" presId="urn:microsoft.com/office/officeart/2017/3/layout/DropPinTimeline"/>
    <dgm:cxn modelId="{131C3AD2-D8F8-B14A-AE7B-11202001F13B}" type="presOf" srcId="{02222E0A-017B-457D-9B66-83A1AABA7668}" destId="{F3C80437-28B9-734B-B28D-8DDD62DD3F12}" srcOrd="0" destOrd="0" presId="urn:microsoft.com/office/officeart/2017/3/layout/DropPinTimeline"/>
    <dgm:cxn modelId="{EE0BCFD6-C7D4-4BC6-BBB9-1F952B343FD0}" srcId="{02222E0A-017B-457D-9B66-83A1AABA7668}" destId="{D02B949D-2AC2-42F4-A0E1-C51DC8E25F45}" srcOrd="1" destOrd="0" parTransId="{9582E1D0-7252-48CB-92D6-906EC1BD40E1}" sibTransId="{EC3C25AE-7C2E-45B0-9800-C8E07460281C}"/>
    <dgm:cxn modelId="{890CFBF4-CBEB-FE49-9678-71D4BC267BBB}" type="presOf" srcId="{300805C6-DB13-42B6-A704-AF413856E93E}" destId="{C1478A00-FA2E-FA43-B6EF-C0B87736F43C}" srcOrd="0" destOrd="0" presId="urn:microsoft.com/office/officeart/2017/3/layout/DropPinTimeline"/>
    <dgm:cxn modelId="{5E8047F5-0FED-4CEB-9920-2795568D3FFB}" srcId="{02222E0A-017B-457D-9B66-83A1AABA7668}" destId="{AA71E505-FF05-4C64-B67F-FDB20534DE61}" srcOrd="0" destOrd="0" parTransId="{9555AC4F-1602-47D4-9D37-FD287C6B29C8}" sibTransId="{3DB006C4-7E3A-4392-AAAD-07B14A920EAD}"/>
    <dgm:cxn modelId="{6D44CEF8-5321-4CF0-A6C4-73E2814DA171}" srcId="{D02B949D-2AC2-42F4-A0E1-C51DC8E25F45}" destId="{300805C6-DB13-42B6-A704-AF413856E93E}" srcOrd="0" destOrd="0" parTransId="{A7B648D4-1A07-435E-B8CD-4EDC81651CDC}" sibTransId="{418CE341-180B-484E-BB8F-30F1A88D668E}"/>
    <dgm:cxn modelId="{D5FD9BFF-C427-4576-8AB3-51815C152659}" srcId="{AA71E505-FF05-4C64-B67F-FDB20534DE61}" destId="{1EDA5971-2221-4B84-B21D-4D95F96F90BD}" srcOrd="0" destOrd="0" parTransId="{8B147C61-47EC-47C3-8CF9-8A6D1A8C8394}" sibTransId="{B27F24C9-EA0D-4E5A-8398-6AF8DEE734F7}"/>
    <dgm:cxn modelId="{11211EEE-5E44-914F-96FB-236178916597}" type="presParOf" srcId="{F3C80437-28B9-734B-B28D-8DDD62DD3F12}" destId="{AB82986E-B3C1-1B44-ABA8-CCC277345F9E}" srcOrd="0" destOrd="0" presId="urn:microsoft.com/office/officeart/2017/3/layout/DropPinTimeline"/>
    <dgm:cxn modelId="{B2D8A93C-DCA5-C848-B7F4-5E4967ECAFAF}" type="presParOf" srcId="{F3C80437-28B9-734B-B28D-8DDD62DD3F12}" destId="{5EC71A6D-DD7E-304B-9B40-7AE83EAF0E33}" srcOrd="1" destOrd="0" presId="urn:microsoft.com/office/officeart/2017/3/layout/DropPinTimeline"/>
    <dgm:cxn modelId="{D6B6193C-9CC5-1541-B3C2-B4B7D1DF6D68}" type="presParOf" srcId="{5EC71A6D-DD7E-304B-9B40-7AE83EAF0E33}" destId="{E66A7F1D-8B47-E648-97B8-0E0680FEF7AB}" srcOrd="0" destOrd="0" presId="urn:microsoft.com/office/officeart/2017/3/layout/DropPinTimeline"/>
    <dgm:cxn modelId="{AA381275-985C-A740-A2EE-BB3A2DF6989F}" type="presParOf" srcId="{E66A7F1D-8B47-E648-97B8-0E0680FEF7AB}" destId="{45CA917A-B76B-CC4A-95E4-0EE86B132F9B}" srcOrd="0" destOrd="0" presId="urn:microsoft.com/office/officeart/2017/3/layout/DropPinTimeline"/>
    <dgm:cxn modelId="{D11A0178-12F9-B043-B735-65CEB06DF4A4}" type="presParOf" srcId="{E66A7F1D-8B47-E648-97B8-0E0680FEF7AB}" destId="{7BBB868F-D437-104C-A1EC-52F97859B289}" srcOrd="1" destOrd="0" presId="urn:microsoft.com/office/officeart/2017/3/layout/DropPinTimeline"/>
    <dgm:cxn modelId="{B69AFBF3-EACE-714D-9A38-CA851301EAAB}" type="presParOf" srcId="{7BBB868F-D437-104C-A1EC-52F97859B289}" destId="{1268483F-F495-3C40-A098-A1B220A96138}" srcOrd="0" destOrd="0" presId="urn:microsoft.com/office/officeart/2017/3/layout/DropPinTimeline"/>
    <dgm:cxn modelId="{1B7FAAF7-6881-4F4D-99CD-89B3E7BAF4B1}" type="presParOf" srcId="{7BBB868F-D437-104C-A1EC-52F97859B289}" destId="{5899F371-8BD7-3E4E-B6E8-02F1B9B02476}" srcOrd="1" destOrd="0" presId="urn:microsoft.com/office/officeart/2017/3/layout/DropPinTimeline"/>
    <dgm:cxn modelId="{5D075E27-C0BA-F642-81B1-12332FF88725}" type="presParOf" srcId="{E66A7F1D-8B47-E648-97B8-0E0680FEF7AB}" destId="{DC4BAB2B-EC2C-B646-9678-B8AB5325665C}" srcOrd="2" destOrd="0" presId="urn:microsoft.com/office/officeart/2017/3/layout/DropPinTimeline"/>
    <dgm:cxn modelId="{A0CA7BE3-F2FB-D249-85A9-69A61A6B0580}" type="presParOf" srcId="{E66A7F1D-8B47-E648-97B8-0E0680FEF7AB}" destId="{E0958F45-9164-A64B-B9F5-EDA26E235A8E}" srcOrd="3" destOrd="0" presId="urn:microsoft.com/office/officeart/2017/3/layout/DropPinTimeline"/>
    <dgm:cxn modelId="{D5D8835C-A351-834C-86C3-29FADB46649F}" type="presParOf" srcId="{E66A7F1D-8B47-E648-97B8-0E0680FEF7AB}" destId="{460C0C6B-56FB-3F42-ADA3-3A9F6E7A7E8E}" srcOrd="4" destOrd="0" presId="urn:microsoft.com/office/officeart/2017/3/layout/DropPinTimeline"/>
    <dgm:cxn modelId="{ECB965AD-1380-4D44-852C-A6BCD47D280F}" type="presParOf" srcId="{E66A7F1D-8B47-E648-97B8-0E0680FEF7AB}" destId="{1F5E5195-770D-4244-A9BF-57852737A9A1}" srcOrd="5" destOrd="0" presId="urn:microsoft.com/office/officeart/2017/3/layout/DropPinTimeline"/>
    <dgm:cxn modelId="{EE631057-BF09-004A-9923-74AAB8EA4C23}" type="presParOf" srcId="{5EC71A6D-DD7E-304B-9B40-7AE83EAF0E33}" destId="{FF48A928-8D36-4546-80B8-9EFF68205670}" srcOrd="1" destOrd="0" presId="urn:microsoft.com/office/officeart/2017/3/layout/DropPinTimeline"/>
    <dgm:cxn modelId="{D9134353-972A-1F4C-9691-F951B91B058E}" type="presParOf" srcId="{5EC71A6D-DD7E-304B-9B40-7AE83EAF0E33}" destId="{25BD6A72-43EC-8442-8A17-C281487FDF63}" srcOrd="2" destOrd="0" presId="urn:microsoft.com/office/officeart/2017/3/layout/DropPinTimeline"/>
    <dgm:cxn modelId="{DB082F34-4766-4245-8851-551DD71BEDC6}" type="presParOf" srcId="{25BD6A72-43EC-8442-8A17-C281487FDF63}" destId="{97608112-CA61-A94D-8D4A-4D1A55E05561}" srcOrd="0" destOrd="0" presId="urn:microsoft.com/office/officeart/2017/3/layout/DropPinTimeline"/>
    <dgm:cxn modelId="{EFE1A9D6-888B-A142-BEB0-62DBBE10E28D}" type="presParOf" srcId="{25BD6A72-43EC-8442-8A17-C281487FDF63}" destId="{5A0FE92B-EDC9-7C40-BC9D-0DB132ED7836}" srcOrd="1" destOrd="0" presId="urn:microsoft.com/office/officeart/2017/3/layout/DropPinTimeline"/>
    <dgm:cxn modelId="{7F004887-E308-E84E-A047-43872E6C69B9}" type="presParOf" srcId="{5A0FE92B-EDC9-7C40-BC9D-0DB132ED7836}" destId="{EAB93653-8102-CF47-BB1F-D10D31F160AE}" srcOrd="0" destOrd="0" presId="urn:microsoft.com/office/officeart/2017/3/layout/DropPinTimeline"/>
    <dgm:cxn modelId="{493A5B0C-6996-8641-A567-B98A3714143C}" type="presParOf" srcId="{5A0FE92B-EDC9-7C40-BC9D-0DB132ED7836}" destId="{B57FDBBB-83DA-B641-AC73-F6C69DFCBEFC}" srcOrd="1" destOrd="0" presId="urn:microsoft.com/office/officeart/2017/3/layout/DropPinTimeline"/>
    <dgm:cxn modelId="{7364B3DF-5CE5-B74B-9AE8-136B50906FDE}" type="presParOf" srcId="{25BD6A72-43EC-8442-8A17-C281487FDF63}" destId="{C1478A00-FA2E-FA43-B6EF-C0B87736F43C}" srcOrd="2" destOrd="0" presId="urn:microsoft.com/office/officeart/2017/3/layout/DropPinTimeline"/>
    <dgm:cxn modelId="{69547142-ADFC-BC46-A736-1043A0FB1B89}" type="presParOf" srcId="{25BD6A72-43EC-8442-8A17-C281487FDF63}" destId="{6A7AC6A6-2923-CC44-813C-76190329CE2A}" srcOrd="3" destOrd="0" presId="urn:microsoft.com/office/officeart/2017/3/layout/DropPinTimeline"/>
    <dgm:cxn modelId="{165479AE-3D26-AB4D-B7C7-DB44968654F0}" type="presParOf" srcId="{25BD6A72-43EC-8442-8A17-C281487FDF63}" destId="{E7A8499C-75A2-DB4E-B90E-C4D3F39983E9}" srcOrd="4" destOrd="0" presId="urn:microsoft.com/office/officeart/2017/3/layout/DropPinTimeline"/>
    <dgm:cxn modelId="{8A1C325E-7BB8-FB4E-9928-EC4453879AB5}" type="presParOf" srcId="{25BD6A72-43EC-8442-8A17-C281487FDF63}" destId="{DAA8456A-0BE5-674E-AFE9-8CAC5B420E2C}" srcOrd="5" destOrd="0" presId="urn:microsoft.com/office/officeart/2017/3/layout/DropPinTimeline"/>
    <dgm:cxn modelId="{1295ECCF-88DB-A749-9261-481F6672C520}" type="presParOf" srcId="{5EC71A6D-DD7E-304B-9B40-7AE83EAF0E33}" destId="{6B1A14F1-8421-B84A-9822-E540DAE7D8E8}" srcOrd="3" destOrd="0" presId="urn:microsoft.com/office/officeart/2017/3/layout/DropPinTimeline"/>
    <dgm:cxn modelId="{AD74FEA7-6E72-374E-B245-2CDC3A3CBF98}" type="presParOf" srcId="{5EC71A6D-DD7E-304B-9B40-7AE83EAF0E33}" destId="{68AE69CF-2732-5A4E-A12E-D422CFB6CABA}" srcOrd="4" destOrd="0" presId="urn:microsoft.com/office/officeart/2017/3/layout/DropPinTimeline"/>
    <dgm:cxn modelId="{7459F9CC-103F-C947-A6E8-B911DF1608F6}" type="presParOf" srcId="{68AE69CF-2732-5A4E-A12E-D422CFB6CABA}" destId="{8885BAAA-3F1C-9547-8F59-538F3E1A34FD}" srcOrd="0" destOrd="0" presId="urn:microsoft.com/office/officeart/2017/3/layout/DropPinTimeline"/>
    <dgm:cxn modelId="{BD699920-F4F8-424C-9180-66288FD73D94}" type="presParOf" srcId="{68AE69CF-2732-5A4E-A12E-D422CFB6CABA}" destId="{2F2D9324-84E7-364B-94CE-8C18E4C55810}" srcOrd="1" destOrd="0" presId="urn:microsoft.com/office/officeart/2017/3/layout/DropPinTimeline"/>
    <dgm:cxn modelId="{06D3F49D-04F2-084B-858D-AF6AB7791991}" type="presParOf" srcId="{2F2D9324-84E7-364B-94CE-8C18E4C55810}" destId="{D15F679E-F066-4545-8021-C13B0741CAE1}" srcOrd="0" destOrd="0" presId="urn:microsoft.com/office/officeart/2017/3/layout/DropPinTimeline"/>
    <dgm:cxn modelId="{B62D94C9-0ABB-C747-BFD2-5A3B82D6F666}" type="presParOf" srcId="{2F2D9324-84E7-364B-94CE-8C18E4C55810}" destId="{11D4D359-BF9B-9743-BB03-0BEFBA2480DC}" srcOrd="1" destOrd="0" presId="urn:microsoft.com/office/officeart/2017/3/layout/DropPinTimeline"/>
    <dgm:cxn modelId="{3C87DBB4-B830-054A-BBDE-61FF739E13A9}" type="presParOf" srcId="{68AE69CF-2732-5A4E-A12E-D422CFB6CABA}" destId="{C75A6B5B-4FF9-3B4D-A7FA-20AAA5BA0D5D}" srcOrd="2" destOrd="0" presId="urn:microsoft.com/office/officeart/2017/3/layout/DropPinTimeline"/>
    <dgm:cxn modelId="{CC578589-BE8E-334F-81FE-3F55A3826B78}" type="presParOf" srcId="{68AE69CF-2732-5A4E-A12E-D422CFB6CABA}" destId="{8004BC16-6632-E24A-891B-3B410A612388}" srcOrd="3" destOrd="0" presId="urn:microsoft.com/office/officeart/2017/3/layout/DropPinTimeline"/>
    <dgm:cxn modelId="{3F0E6CDF-E38E-FB46-979A-FE13ABC1C674}" type="presParOf" srcId="{68AE69CF-2732-5A4E-A12E-D422CFB6CABA}" destId="{7EFF5715-59C6-9B41-AA0B-36F17F1A4869}" srcOrd="4" destOrd="0" presId="urn:microsoft.com/office/officeart/2017/3/layout/DropPinTimeline"/>
    <dgm:cxn modelId="{B13E17A3-259E-B943-AB1A-A83179CEA6A1}" type="presParOf" srcId="{68AE69CF-2732-5A4E-A12E-D422CFB6CABA}" destId="{049AD9D4-E2E4-8C43-BCFD-770CDDAC6491}"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27426F-3E9F-AD41-9627-87970948B06E}"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4C3D9174-71F5-834E-8B8D-22711CFF92B0}">
      <dgm:prSet/>
      <dgm:spPr/>
      <dgm:t>
        <a:bodyPr/>
        <a:lstStyle/>
        <a:p>
          <a:r>
            <a:rPr lang="en-US"/>
            <a:t>H</a:t>
          </a:r>
          <a:r>
            <a:rPr lang="en-TR"/>
            <a:t>ad a well-structured governmental organization</a:t>
          </a:r>
        </a:p>
      </dgm:t>
    </dgm:pt>
    <dgm:pt modelId="{4F8CD3E6-EB21-CA46-9E65-7DA765E6C232}" type="parTrans" cxnId="{39B32C71-A5E0-1B46-B74C-2216BAA10435}">
      <dgm:prSet/>
      <dgm:spPr/>
      <dgm:t>
        <a:bodyPr/>
        <a:lstStyle/>
        <a:p>
          <a:endParaRPr lang="en-US"/>
        </a:p>
      </dgm:t>
    </dgm:pt>
    <dgm:pt modelId="{C0D89A72-1D16-AD4F-9690-A38880946999}" type="sibTrans" cxnId="{39B32C71-A5E0-1B46-B74C-2216BAA10435}">
      <dgm:prSet/>
      <dgm:spPr/>
      <dgm:t>
        <a:bodyPr/>
        <a:lstStyle/>
        <a:p>
          <a:endParaRPr lang="en-US"/>
        </a:p>
      </dgm:t>
    </dgm:pt>
    <dgm:pt modelId="{5FC59D4B-E6C7-9F44-B296-6B10A2171FB9}">
      <dgm:prSet/>
      <dgm:spPr/>
      <dgm:t>
        <a:bodyPr/>
        <a:lstStyle/>
        <a:p>
          <a:r>
            <a:rPr lang="en-TR"/>
            <a:t>Imposed its rule on the Native “subjects”</a:t>
          </a:r>
        </a:p>
      </dgm:t>
    </dgm:pt>
    <dgm:pt modelId="{AB8639C2-BA24-5A4F-AD3E-1C3B6801D384}" type="parTrans" cxnId="{CAFC7E66-1E75-6443-8233-44D9D806C965}">
      <dgm:prSet/>
      <dgm:spPr/>
      <dgm:t>
        <a:bodyPr/>
        <a:lstStyle/>
        <a:p>
          <a:endParaRPr lang="en-US"/>
        </a:p>
      </dgm:t>
    </dgm:pt>
    <dgm:pt modelId="{E73946E3-A63E-DF40-BBC3-D961B4D10B30}" type="sibTrans" cxnId="{CAFC7E66-1E75-6443-8233-44D9D806C965}">
      <dgm:prSet/>
      <dgm:spPr/>
      <dgm:t>
        <a:bodyPr/>
        <a:lstStyle/>
        <a:p>
          <a:endParaRPr lang="en-US"/>
        </a:p>
      </dgm:t>
    </dgm:pt>
    <dgm:pt modelId="{7AEEF304-BB00-F44B-A934-D91AECD9437E}">
      <dgm:prSet/>
      <dgm:spPr/>
      <dgm:t>
        <a:bodyPr/>
        <a:lstStyle/>
        <a:p>
          <a:r>
            <a:rPr lang="en-TR"/>
            <a:t>The Catholic Church dominated the Spanish America </a:t>
          </a:r>
        </a:p>
      </dgm:t>
    </dgm:pt>
    <dgm:pt modelId="{A53159ED-F971-9740-BC39-06E9B3792935}" type="parTrans" cxnId="{2FD77B50-9CA6-9840-AC06-1261B4123BBB}">
      <dgm:prSet/>
      <dgm:spPr/>
      <dgm:t>
        <a:bodyPr/>
        <a:lstStyle/>
        <a:p>
          <a:endParaRPr lang="en-US"/>
        </a:p>
      </dgm:t>
    </dgm:pt>
    <dgm:pt modelId="{801C2119-2D7C-954F-BC8E-FB305A57AD0E}" type="sibTrans" cxnId="{2FD77B50-9CA6-9840-AC06-1261B4123BBB}">
      <dgm:prSet/>
      <dgm:spPr/>
      <dgm:t>
        <a:bodyPr/>
        <a:lstStyle/>
        <a:p>
          <a:endParaRPr lang="en-US"/>
        </a:p>
      </dgm:t>
    </dgm:pt>
    <dgm:pt modelId="{64D65601-5CB6-3B4D-8249-8743E391CD51}" type="pres">
      <dgm:prSet presAssocID="{1527426F-3E9F-AD41-9627-87970948B06E}" presName="Name0" presStyleCnt="0">
        <dgm:presLayoutVars>
          <dgm:dir/>
          <dgm:animLvl val="lvl"/>
          <dgm:resizeHandles val="exact"/>
        </dgm:presLayoutVars>
      </dgm:prSet>
      <dgm:spPr/>
    </dgm:pt>
    <dgm:pt modelId="{F0721961-F5EB-9443-BC05-715EF9AC9ADE}" type="pres">
      <dgm:prSet presAssocID="{4C3D9174-71F5-834E-8B8D-22711CFF92B0}" presName="linNode" presStyleCnt="0"/>
      <dgm:spPr/>
    </dgm:pt>
    <dgm:pt modelId="{9D9EBBF2-FF6F-7D46-8C9B-E50B4437AEFC}" type="pres">
      <dgm:prSet presAssocID="{4C3D9174-71F5-834E-8B8D-22711CFF92B0}" presName="parentText" presStyleLbl="node1" presStyleIdx="0" presStyleCnt="3">
        <dgm:presLayoutVars>
          <dgm:chMax val="1"/>
          <dgm:bulletEnabled val="1"/>
        </dgm:presLayoutVars>
      </dgm:prSet>
      <dgm:spPr/>
    </dgm:pt>
    <dgm:pt modelId="{32D11E09-A02D-6B40-8524-591333755FDF}" type="pres">
      <dgm:prSet presAssocID="{C0D89A72-1D16-AD4F-9690-A38880946999}" presName="sp" presStyleCnt="0"/>
      <dgm:spPr/>
    </dgm:pt>
    <dgm:pt modelId="{5AE790F4-98C8-CB40-955F-ECFE9D3334C9}" type="pres">
      <dgm:prSet presAssocID="{5FC59D4B-E6C7-9F44-B296-6B10A2171FB9}" presName="linNode" presStyleCnt="0"/>
      <dgm:spPr/>
    </dgm:pt>
    <dgm:pt modelId="{11D335AA-C12E-1A4C-95A2-A2EF2AFB552E}" type="pres">
      <dgm:prSet presAssocID="{5FC59D4B-E6C7-9F44-B296-6B10A2171FB9}" presName="parentText" presStyleLbl="node1" presStyleIdx="1" presStyleCnt="3">
        <dgm:presLayoutVars>
          <dgm:chMax val="1"/>
          <dgm:bulletEnabled val="1"/>
        </dgm:presLayoutVars>
      </dgm:prSet>
      <dgm:spPr/>
    </dgm:pt>
    <dgm:pt modelId="{8E79D7E6-4FD2-0D47-808B-AE8FA4192844}" type="pres">
      <dgm:prSet presAssocID="{E73946E3-A63E-DF40-BBC3-D961B4D10B30}" presName="sp" presStyleCnt="0"/>
      <dgm:spPr/>
    </dgm:pt>
    <dgm:pt modelId="{521E7283-DF6F-BD43-AB8B-C35F96C881C1}" type="pres">
      <dgm:prSet presAssocID="{7AEEF304-BB00-F44B-A934-D91AECD9437E}" presName="linNode" presStyleCnt="0"/>
      <dgm:spPr/>
    </dgm:pt>
    <dgm:pt modelId="{BE93F2B2-96BF-A945-ABD8-240372739588}" type="pres">
      <dgm:prSet presAssocID="{7AEEF304-BB00-F44B-A934-D91AECD9437E}" presName="parentText" presStyleLbl="node1" presStyleIdx="2" presStyleCnt="3">
        <dgm:presLayoutVars>
          <dgm:chMax val="1"/>
          <dgm:bulletEnabled val="1"/>
        </dgm:presLayoutVars>
      </dgm:prSet>
      <dgm:spPr/>
    </dgm:pt>
  </dgm:ptLst>
  <dgm:cxnLst>
    <dgm:cxn modelId="{078AF71A-CF7D-104A-A28A-6ED1D44F71FC}" type="presOf" srcId="{1527426F-3E9F-AD41-9627-87970948B06E}" destId="{64D65601-5CB6-3B4D-8249-8743E391CD51}" srcOrd="0" destOrd="0" presId="urn:microsoft.com/office/officeart/2005/8/layout/vList5"/>
    <dgm:cxn modelId="{2FD77B50-9CA6-9840-AC06-1261B4123BBB}" srcId="{1527426F-3E9F-AD41-9627-87970948B06E}" destId="{7AEEF304-BB00-F44B-A934-D91AECD9437E}" srcOrd="2" destOrd="0" parTransId="{A53159ED-F971-9740-BC39-06E9B3792935}" sibTransId="{801C2119-2D7C-954F-BC8E-FB305A57AD0E}"/>
    <dgm:cxn modelId="{65510A61-6A8C-6349-B62F-59296412B905}" type="presOf" srcId="{5FC59D4B-E6C7-9F44-B296-6B10A2171FB9}" destId="{11D335AA-C12E-1A4C-95A2-A2EF2AFB552E}" srcOrd="0" destOrd="0" presId="urn:microsoft.com/office/officeart/2005/8/layout/vList5"/>
    <dgm:cxn modelId="{CAFC7E66-1E75-6443-8233-44D9D806C965}" srcId="{1527426F-3E9F-AD41-9627-87970948B06E}" destId="{5FC59D4B-E6C7-9F44-B296-6B10A2171FB9}" srcOrd="1" destOrd="0" parTransId="{AB8639C2-BA24-5A4F-AD3E-1C3B6801D384}" sibTransId="{E73946E3-A63E-DF40-BBC3-D961B4D10B30}"/>
    <dgm:cxn modelId="{39B32C71-A5E0-1B46-B74C-2216BAA10435}" srcId="{1527426F-3E9F-AD41-9627-87970948B06E}" destId="{4C3D9174-71F5-834E-8B8D-22711CFF92B0}" srcOrd="0" destOrd="0" parTransId="{4F8CD3E6-EB21-CA46-9E65-7DA765E6C232}" sibTransId="{C0D89A72-1D16-AD4F-9690-A38880946999}"/>
    <dgm:cxn modelId="{C0487D80-6F08-6444-979A-B3A677D0895F}" type="presOf" srcId="{4C3D9174-71F5-834E-8B8D-22711CFF92B0}" destId="{9D9EBBF2-FF6F-7D46-8C9B-E50B4437AEFC}" srcOrd="0" destOrd="0" presId="urn:microsoft.com/office/officeart/2005/8/layout/vList5"/>
    <dgm:cxn modelId="{C181F4FD-0101-124B-A753-ED160C9D05E0}" type="presOf" srcId="{7AEEF304-BB00-F44B-A934-D91AECD9437E}" destId="{BE93F2B2-96BF-A945-ABD8-240372739588}" srcOrd="0" destOrd="0" presId="urn:microsoft.com/office/officeart/2005/8/layout/vList5"/>
    <dgm:cxn modelId="{379D1EBD-D78B-6545-818B-F10885D8D07D}" type="presParOf" srcId="{64D65601-5CB6-3B4D-8249-8743E391CD51}" destId="{F0721961-F5EB-9443-BC05-715EF9AC9ADE}" srcOrd="0" destOrd="0" presId="urn:microsoft.com/office/officeart/2005/8/layout/vList5"/>
    <dgm:cxn modelId="{EE53FF6F-215D-334D-BEC8-14A84BD36C04}" type="presParOf" srcId="{F0721961-F5EB-9443-BC05-715EF9AC9ADE}" destId="{9D9EBBF2-FF6F-7D46-8C9B-E50B4437AEFC}" srcOrd="0" destOrd="0" presId="urn:microsoft.com/office/officeart/2005/8/layout/vList5"/>
    <dgm:cxn modelId="{98ACE1D9-AA8A-B243-865E-42336D80A185}" type="presParOf" srcId="{64D65601-5CB6-3B4D-8249-8743E391CD51}" destId="{32D11E09-A02D-6B40-8524-591333755FDF}" srcOrd="1" destOrd="0" presId="urn:microsoft.com/office/officeart/2005/8/layout/vList5"/>
    <dgm:cxn modelId="{E19D038C-1F0B-9B4D-BEFE-DFCD7DE9B27C}" type="presParOf" srcId="{64D65601-5CB6-3B4D-8249-8743E391CD51}" destId="{5AE790F4-98C8-CB40-955F-ECFE9D3334C9}" srcOrd="2" destOrd="0" presId="urn:microsoft.com/office/officeart/2005/8/layout/vList5"/>
    <dgm:cxn modelId="{BFC14B25-A8C8-1B46-AE72-ABB82DA94EA1}" type="presParOf" srcId="{5AE790F4-98C8-CB40-955F-ECFE9D3334C9}" destId="{11D335AA-C12E-1A4C-95A2-A2EF2AFB552E}" srcOrd="0" destOrd="0" presId="urn:microsoft.com/office/officeart/2005/8/layout/vList5"/>
    <dgm:cxn modelId="{9D14FE96-D267-5B45-9DFD-F78E67DD2E20}" type="presParOf" srcId="{64D65601-5CB6-3B4D-8249-8743E391CD51}" destId="{8E79D7E6-4FD2-0D47-808B-AE8FA4192844}" srcOrd="3" destOrd="0" presId="urn:microsoft.com/office/officeart/2005/8/layout/vList5"/>
    <dgm:cxn modelId="{AD0F8E8E-4B6D-A948-93F7-1D25525765B1}" type="presParOf" srcId="{64D65601-5CB6-3B4D-8249-8743E391CD51}" destId="{521E7283-DF6F-BD43-AB8B-C35F96C881C1}" srcOrd="4" destOrd="0" presId="urn:microsoft.com/office/officeart/2005/8/layout/vList5"/>
    <dgm:cxn modelId="{13813D4F-2FA7-DE4E-B294-B00AE1454FAF}" type="presParOf" srcId="{521E7283-DF6F-BD43-AB8B-C35F96C881C1}" destId="{BE93F2B2-96BF-A945-ABD8-240372739588}" srcOrd="0" destOrd="0" presId="urn:microsoft.com/office/officeart/2005/8/layout/vList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912753-D8F6-E54F-91A6-FBB9CA200D7B}"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561A0E40-A4CA-8D45-8785-37D553CD4B23}">
      <dgm:prSet/>
      <dgm:spPr/>
      <dgm:t>
        <a:bodyPr/>
        <a:lstStyle/>
        <a:p>
          <a:r>
            <a:rPr lang="en-US"/>
            <a:t>N</a:t>
          </a:r>
          <a:r>
            <a:rPr lang="en-TR"/>
            <a:t>o effective structure of imperial government in the Anglo-American empire</a:t>
          </a:r>
        </a:p>
      </dgm:t>
    </dgm:pt>
    <dgm:pt modelId="{4605CA00-0E95-134A-8D58-BAB64A89D14A}" type="parTrans" cxnId="{4698BA31-CC78-D945-9E09-8AE25A1FBCC7}">
      <dgm:prSet/>
      <dgm:spPr/>
      <dgm:t>
        <a:bodyPr/>
        <a:lstStyle/>
        <a:p>
          <a:endParaRPr lang="en-US"/>
        </a:p>
      </dgm:t>
    </dgm:pt>
    <dgm:pt modelId="{0218F39D-D14D-5A46-8A59-FF1A1EA9FF13}" type="sibTrans" cxnId="{4698BA31-CC78-D945-9E09-8AE25A1FBCC7}">
      <dgm:prSet/>
      <dgm:spPr/>
      <dgm:t>
        <a:bodyPr/>
        <a:lstStyle/>
        <a:p>
          <a:endParaRPr lang="en-US"/>
        </a:p>
      </dgm:t>
    </dgm:pt>
    <dgm:pt modelId="{E5F097EA-5AE3-DE43-9FC1-9C0530200C4E}">
      <dgm:prSet/>
      <dgm:spPr/>
      <dgm:t>
        <a:bodyPr/>
        <a:lstStyle/>
        <a:p>
          <a:r>
            <a:rPr lang="en-TR"/>
            <a:t>Resistance of the colonists against the authority</a:t>
          </a:r>
        </a:p>
      </dgm:t>
    </dgm:pt>
    <dgm:pt modelId="{B7A6F760-918C-F44D-A11C-7FA540AD7255}" type="parTrans" cxnId="{5998477F-6F71-D441-BE6D-4D0748BE45A1}">
      <dgm:prSet/>
      <dgm:spPr/>
      <dgm:t>
        <a:bodyPr/>
        <a:lstStyle/>
        <a:p>
          <a:endParaRPr lang="en-US"/>
        </a:p>
      </dgm:t>
    </dgm:pt>
    <dgm:pt modelId="{C45E7F52-6C03-AF4E-B582-BF84C35C00DE}" type="sibTrans" cxnId="{5998477F-6F71-D441-BE6D-4D0748BE45A1}">
      <dgm:prSet/>
      <dgm:spPr/>
      <dgm:t>
        <a:bodyPr/>
        <a:lstStyle/>
        <a:p>
          <a:endParaRPr lang="en-US"/>
        </a:p>
      </dgm:t>
    </dgm:pt>
    <dgm:pt modelId="{5B6AE152-E2E2-9444-BD09-B1B16B3B81EB}">
      <dgm:prSet/>
      <dgm:spPr/>
      <dgm:t>
        <a:bodyPr/>
        <a:lstStyle/>
        <a:p>
          <a:r>
            <a:rPr lang="en-TR"/>
            <a:t>British America became an asylum for religious dissenters</a:t>
          </a:r>
        </a:p>
      </dgm:t>
    </dgm:pt>
    <dgm:pt modelId="{71251018-F741-4C4D-AF8F-A4748F50D944}" type="parTrans" cxnId="{F5CEBB19-7FBF-F840-95B3-38B194C39AE4}">
      <dgm:prSet/>
      <dgm:spPr/>
      <dgm:t>
        <a:bodyPr/>
        <a:lstStyle/>
        <a:p>
          <a:endParaRPr lang="en-US"/>
        </a:p>
      </dgm:t>
    </dgm:pt>
    <dgm:pt modelId="{3B0F1D25-D59E-0A48-8589-F77D0794CEB7}" type="sibTrans" cxnId="{F5CEBB19-7FBF-F840-95B3-38B194C39AE4}">
      <dgm:prSet/>
      <dgm:spPr/>
      <dgm:t>
        <a:bodyPr/>
        <a:lstStyle/>
        <a:p>
          <a:endParaRPr lang="en-US"/>
        </a:p>
      </dgm:t>
    </dgm:pt>
    <dgm:pt modelId="{541950C3-11AF-0645-B3C6-D8A144858B49}" type="pres">
      <dgm:prSet presAssocID="{19912753-D8F6-E54F-91A6-FBB9CA200D7B}" presName="Name0" presStyleCnt="0">
        <dgm:presLayoutVars>
          <dgm:dir/>
          <dgm:animLvl val="lvl"/>
          <dgm:resizeHandles val="exact"/>
        </dgm:presLayoutVars>
      </dgm:prSet>
      <dgm:spPr/>
    </dgm:pt>
    <dgm:pt modelId="{82975AD8-BB25-1B40-A92E-196A51C1ABAC}" type="pres">
      <dgm:prSet presAssocID="{561A0E40-A4CA-8D45-8785-37D553CD4B23}" presName="linNode" presStyleCnt="0"/>
      <dgm:spPr/>
    </dgm:pt>
    <dgm:pt modelId="{614DE6AE-97B8-674A-A3BD-D75373280BA8}" type="pres">
      <dgm:prSet presAssocID="{561A0E40-A4CA-8D45-8785-37D553CD4B23}" presName="parentText" presStyleLbl="node1" presStyleIdx="0" presStyleCnt="3">
        <dgm:presLayoutVars>
          <dgm:chMax val="1"/>
          <dgm:bulletEnabled val="1"/>
        </dgm:presLayoutVars>
      </dgm:prSet>
      <dgm:spPr/>
    </dgm:pt>
    <dgm:pt modelId="{F23C4F10-DEF9-DA4E-89A3-F976B7E1293F}" type="pres">
      <dgm:prSet presAssocID="{0218F39D-D14D-5A46-8A59-FF1A1EA9FF13}" presName="sp" presStyleCnt="0"/>
      <dgm:spPr/>
    </dgm:pt>
    <dgm:pt modelId="{DD36D93E-9BAB-2A43-BD43-A32C3F7D57BD}" type="pres">
      <dgm:prSet presAssocID="{E5F097EA-5AE3-DE43-9FC1-9C0530200C4E}" presName="linNode" presStyleCnt="0"/>
      <dgm:spPr/>
    </dgm:pt>
    <dgm:pt modelId="{E9EFA80E-67C1-0A46-B70B-AB4797D09743}" type="pres">
      <dgm:prSet presAssocID="{E5F097EA-5AE3-DE43-9FC1-9C0530200C4E}" presName="parentText" presStyleLbl="node1" presStyleIdx="1" presStyleCnt="3">
        <dgm:presLayoutVars>
          <dgm:chMax val="1"/>
          <dgm:bulletEnabled val="1"/>
        </dgm:presLayoutVars>
      </dgm:prSet>
      <dgm:spPr/>
    </dgm:pt>
    <dgm:pt modelId="{5DE9F94A-A68C-FB47-8B1C-6FF41585DED9}" type="pres">
      <dgm:prSet presAssocID="{C45E7F52-6C03-AF4E-B582-BF84C35C00DE}" presName="sp" presStyleCnt="0"/>
      <dgm:spPr/>
    </dgm:pt>
    <dgm:pt modelId="{AA319258-79EC-114F-9BDC-4B84AD5197F2}" type="pres">
      <dgm:prSet presAssocID="{5B6AE152-E2E2-9444-BD09-B1B16B3B81EB}" presName="linNode" presStyleCnt="0"/>
      <dgm:spPr/>
    </dgm:pt>
    <dgm:pt modelId="{BE02E8C0-C305-894A-9BDF-EE61EAA7BA51}" type="pres">
      <dgm:prSet presAssocID="{5B6AE152-E2E2-9444-BD09-B1B16B3B81EB}" presName="parentText" presStyleLbl="node1" presStyleIdx="2" presStyleCnt="3">
        <dgm:presLayoutVars>
          <dgm:chMax val="1"/>
          <dgm:bulletEnabled val="1"/>
        </dgm:presLayoutVars>
      </dgm:prSet>
      <dgm:spPr/>
    </dgm:pt>
  </dgm:ptLst>
  <dgm:cxnLst>
    <dgm:cxn modelId="{51F11800-1019-6940-ADD0-5D1FE6DDA5F8}" type="presOf" srcId="{E5F097EA-5AE3-DE43-9FC1-9C0530200C4E}" destId="{E9EFA80E-67C1-0A46-B70B-AB4797D09743}" srcOrd="0" destOrd="0" presId="urn:microsoft.com/office/officeart/2005/8/layout/vList5"/>
    <dgm:cxn modelId="{F5CEBB19-7FBF-F840-95B3-38B194C39AE4}" srcId="{19912753-D8F6-E54F-91A6-FBB9CA200D7B}" destId="{5B6AE152-E2E2-9444-BD09-B1B16B3B81EB}" srcOrd="2" destOrd="0" parTransId="{71251018-F741-4C4D-AF8F-A4748F50D944}" sibTransId="{3B0F1D25-D59E-0A48-8589-F77D0794CEB7}"/>
    <dgm:cxn modelId="{4698BA31-CC78-D945-9E09-8AE25A1FBCC7}" srcId="{19912753-D8F6-E54F-91A6-FBB9CA200D7B}" destId="{561A0E40-A4CA-8D45-8785-37D553CD4B23}" srcOrd="0" destOrd="0" parTransId="{4605CA00-0E95-134A-8D58-BAB64A89D14A}" sibTransId="{0218F39D-D14D-5A46-8A59-FF1A1EA9FF13}"/>
    <dgm:cxn modelId="{C5E9E834-0036-8642-97FA-DF0801766555}" type="presOf" srcId="{5B6AE152-E2E2-9444-BD09-B1B16B3B81EB}" destId="{BE02E8C0-C305-894A-9BDF-EE61EAA7BA51}" srcOrd="0" destOrd="0" presId="urn:microsoft.com/office/officeart/2005/8/layout/vList5"/>
    <dgm:cxn modelId="{4A1D9648-64B6-944D-B74A-7248550851B7}" type="presOf" srcId="{561A0E40-A4CA-8D45-8785-37D553CD4B23}" destId="{614DE6AE-97B8-674A-A3BD-D75373280BA8}" srcOrd="0" destOrd="0" presId="urn:microsoft.com/office/officeart/2005/8/layout/vList5"/>
    <dgm:cxn modelId="{5998477F-6F71-D441-BE6D-4D0748BE45A1}" srcId="{19912753-D8F6-E54F-91A6-FBB9CA200D7B}" destId="{E5F097EA-5AE3-DE43-9FC1-9C0530200C4E}" srcOrd="1" destOrd="0" parTransId="{B7A6F760-918C-F44D-A11C-7FA540AD7255}" sibTransId="{C45E7F52-6C03-AF4E-B582-BF84C35C00DE}"/>
    <dgm:cxn modelId="{44AB54CF-CD73-4B42-BCFE-68C241C999EF}" type="presOf" srcId="{19912753-D8F6-E54F-91A6-FBB9CA200D7B}" destId="{541950C3-11AF-0645-B3C6-D8A144858B49}" srcOrd="0" destOrd="0" presId="urn:microsoft.com/office/officeart/2005/8/layout/vList5"/>
    <dgm:cxn modelId="{EC32377D-5779-3E47-896C-54900ADCF024}" type="presParOf" srcId="{541950C3-11AF-0645-B3C6-D8A144858B49}" destId="{82975AD8-BB25-1B40-A92E-196A51C1ABAC}" srcOrd="0" destOrd="0" presId="urn:microsoft.com/office/officeart/2005/8/layout/vList5"/>
    <dgm:cxn modelId="{FCC37313-076D-C346-B680-2542C303C996}" type="presParOf" srcId="{82975AD8-BB25-1B40-A92E-196A51C1ABAC}" destId="{614DE6AE-97B8-674A-A3BD-D75373280BA8}" srcOrd="0" destOrd="0" presId="urn:microsoft.com/office/officeart/2005/8/layout/vList5"/>
    <dgm:cxn modelId="{90FDCDB6-D1B3-3A40-B27B-252DA4A25E51}" type="presParOf" srcId="{541950C3-11AF-0645-B3C6-D8A144858B49}" destId="{F23C4F10-DEF9-DA4E-89A3-F976B7E1293F}" srcOrd="1" destOrd="0" presId="urn:microsoft.com/office/officeart/2005/8/layout/vList5"/>
    <dgm:cxn modelId="{D8AEFD93-5D78-1F4A-84BE-0CC6E31BDB6A}" type="presParOf" srcId="{541950C3-11AF-0645-B3C6-D8A144858B49}" destId="{DD36D93E-9BAB-2A43-BD43-A32C3F7D57BD}" srcOrd="2" destOrd="0" presId="urn:microsoft.com/office/officeart/2005/8/layout/vList5"/>
    <dgm:cxn modelId="{7FD0BDD4-7CA8-FF44-8937-6B4B6BFD5E5F}" type="presParOf" srcId="{DD36D93E-9BAB-2A43-BD43-A32C3F7D57BD}" destId="{E9EFA80E-67C1-0A46-B70B-AB4797D09743}" srcOrd="0" destOrd="0" presId="urn:microsoft.com/office/officeart/2005/8/layout/vList5"/>
    <dgm:cxn modelId="{DF4C77BB-EE09-D84D-BCB7-E0FD23DD7FC1}" type="presParOf" srcId="{541950C3-11AF-0645-B3C6-D8A144858B49}" destId="{5DE9F94A-A68C-FB47-8B1C-6FF41585DED9}" srcOrd="3" destOrd="0" presId="urn:microsoft.com/office/officeart/2005/8/layout/vList5"/>
    <dgm:cxn modelId="{09E9B82E-E4AF-AD40-BBE9-859D5A055B4F}" type="presParOf" srcId="{541950C3-11AF-0645-B3C6-D8A144858B49}" destId="{AA319258-79EC-114F-9BDC-4B84AD5197F2}" srcOrd="4" destOrd="0" presId="urn:microsoft.com/office/officeart/2005/8/layout/vList5"/>
    <dgm:cxn modelId="{4738BEFC-BBF3-B841-BFB0-BEEC83E64B51}" type="presParOf" srcId="{AA319258-79EC-114F-9BDC-4B84AD5197F2}" destId="{BE02E8C0-C305-894A-9BDF-EE61EAA7BA51}"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D3C4616-05D6-43D0-A7BB-793F1B9DAFB6}" type="doc">
      <dgm:prSet loTypeId="urn:microsoft.com/office/officeart/2016/7/layout/HexagonTimeline" loCatId="process" qsTypeId="urn:microsoft.com/office/officeart/2005/8/quickstyle/simple1" qsCatId="simple" csTypeId="urn:microsoft.com/office/officeart/2005/8/colors/accent1_2" csCatId="accent1" phldr="1"/>
      <dgm:spPr/>
      <dgm:t>
        <a:bodyPr/>
        <a:lstStyle/>
        <a:p>
          <a:endParaRPr lang="en-US"/>
        </a:p>
      </dgm:t>
    </dgm:pt>
    <dgm:pt modelId="{01EEAE9A-A8EB-4660-A8D8-C6C783220E86}">
      <dgm:prSet/>
      <dgm:spPr/>
      <dgm:t>
        <a:bodyPr/>
        <a:lstStyle/>
        <a:p>
          <a:r>
            <a:rPr lang="en-US"/>
            <a:t>1551</a:t>
          </a:r>
        </a:p>
      </dgm:t>
    </dgm:pt>
    <dgm:pt modelId="{E33CE08C-AE55-4C06-9548-977733902FC3}" type="parTrans" cxnId="{A8ADB44A-56B0-45B3-A8A3-9C4059D62310}">
      <dgm:prSet/>
      <dgm:spPr/>
      <dgm:t>
        <a:bodyPr/>
        <a:lstStyle/>
        <a:p>
          <a:endParaRPr lang="en-US"/>
        </a:p>
      </dgm:t>
    </dgm:pt>
    <dgm:pt modelId="{B1917B48-855D-45C1-927E-24E40C345069}" type="sibTrans" cxnId="{A8ADB44A-56B0-45B3-A8A3-9C4059D62310}">
      <dgm:prSet/>
      <dgm:spPr/>
      <dgm:t>
        <a:bodyPr/>
        <a:lstStyle/>
        <a:p>
          <a:endParaRPr lang="en-US"/>
        </a:p>
      </dgm:t>
    </dgm:pt>
    <dgm:pt modelId="{5E68E1B3-BA47-45C2-8DCE-7EF1A68F8C4D}">
      <dgm:prSet/>
      <dgm:spPr/>
      <dgm:t>
        <a:bodyPr/>
        <a:lstStyle/>
        <a:p>
          <a:r>
            <a:rPr lang="en-US"/>
            <a:t>England’s economy depended on wool trade, but when the wool market collapsed in 1551, they started to look for new markets. During this time Spain was an ally whereas France was the enemy.</a:t>
          </a:r>
        </a:p>
      </dgm:t>
    </dgm:pt>
    <dgm:pt modelId="{688ECC00-10D8-4B48-840A-6452001DC0F5}" type="parTrans" cxnId="{A87D550F-1390-4DD2-A45D-395324048B4C}">
      <dgm:prSet/>
      <dgm:spPr/>
      <dgm:t>
        <a:bodyPr/>
        <a:lstStyle/>
        <a:p>
          <a:endParaRPr lang="en-US"/>
        </a:p>
      </dgm:t>
    </dgm:pt>
    <dgm:pt modelId="{9BF51CAA-1C12-466C-99F8-E4B4387F0B58}" type="sibTrans" cxnId="{A87D550F-1390-4DD2-A45D-395324048B4C}">
      <dgm:prSet/>
      <dgm:spPr/>
      <dgm:t>
        <a:bodyPr/>
        <a:lstStyle/>
        <a:p>
          <a:endParaRPr lang="en-US"/>
        </a:p>
      </dgm:t>
    </dgm:pt>
    <dgm:pt modelId="{B579A23D-D9B6-4510-AD65-1FCDA859B3F9}">
      <dgm:prSet/>
      <dgm:spPr/>
      <dgm:t>
        <a:bodyPr/>
        <a:lstStyle/>
        <a:p>
          <a:r>
            <a:rPr lang="en-US"/>
            <a:t>1558</a:t>
          </a:r>
        </a:p>
      </dgm:t>
    </dgm:pt>
    <dgm:pt modelId="{D0B867CF-683A-4FBF-9D71-2A177B1723E4}" type="parTrans" cxnId="{22FBEABA-57FD-472C-858E-8205467773F6}">
      <dgm:prSet/>
      <dgm:spPr/>
      <dgm:t>
        <a:bodyPr/>
        <a:lstStyle/>
        <a:p>
          <a:endParaRPr lang="en-US"/>
        </a:p>
      </dgm:t>
    </dgm:pt>
    <dgm:pt modelId="{004FB9D8-C6B5-49A6-81D0-51BB2F3D6CDA}" type="sibTrans" cxnId="{22FBEABA-57FD-472C-858E-8205467773F6}">
      <dgm:prSet/>
      <dgm:spPr/>
      <dgm:t>
        <a:bodyPr/>
        <a:lstStyle/>
        <a:p>
          <a:endParaRPr lang="en-US"/>
        </a:p>
      </dgm:t>
    </dgm:pt>
    <dgm:pt modelId="{2F901D66-48F5-4AAA-B46D-5EFA05D193A3}">
      <dgm:prSet/>
      <dgm:spPr/>
      <dgm:t>
        <a:bodyPr/>
        <a:lstStyle/>
        <a:p>
          <a:r>
            <a:rPr lang="en-US"/>
            <a:t>When Elizabeth I took the throne (1558), she showed her inclination to Protestantism. By mid-1560s, Catholic Spain had become an enemy, and rebellious Protestant French became England’s new ally.</a:t>
          </a:r>
        </a:p>
      </dgm:t>
    </dgm:pt>
    <dgm:pt modelId="{884B30CB-4C8E-4924-A0A9-CEAE577ED6DE}" type="parTrans" cxnId="{B5BEAE6E-A873-4584-9336-A422857A64D3}">
      <dgm:prSet/>
      <dgm:spPr/>
      <dgm:t>
        <a:bodyPr/>
        <a:lstStyle/>
        <a:p>
          <a:endParaRPr lang="en-US"/>
        </a:p>
      </dgm:t>
    </dgm:pt>
    <dgm:pt modelId="{077A28B2-1EBF-4EF5-A942-D3A588A30198}" type="sibTrans" cxnId="{B5BEAE6E-A873-4584-9336-A422857A64D3}">
      <dgm:prSet/>
      <dgm:spPr/>
      <dgm:t>
        <a:bodyPr/>
        <a:lstStyle/>
        <a:p>
          <a:endParaRPr lang="en-US"/>
        </a:p>
      </dgm:t>
    </dgm:pt>
    <dgm:pt modelId="{3ADEC3FA-FBCF-D248-B758-E3FD07717459}" type="pres">
      <dgm:prSet presAssocID="{9D3C4616-05D6-43D0-A7BB-793F1B9DAFB6}" presName="Name0" presStyleCnt="0">
        <dgm:presLayoutVars>
          <dgm:chMax/>
          <dgm:chPref/>
          <dgm:animLvl val="lvl"/>
        </dgm:presLayoutVars>
      </dgm:prSet>
      <dgm:spPr/>
    </dgm:pt>
    <dgm:pt modelId="{80E5FBED-BFC4-EA48-963E-C48F487EC265}" type="pres">
      <dgm:prSet presAssocID="{01EEAE9A-A8EB-4660-A8D8-C6C783220E86}" presName="composite" presStyleCnt="0"/>
      <dgm:spPr/>
    </dgm:pt>
    <dgm:pt modelId="{CAA70D31-81DC-3647-A86E-044F4ED47E27}" type="pres">
      <dgm:prSet presAssocID="{01EEAE9A-A8EB-4660-A8D8-C6C783220E86}" presName="Parent1" presStyleLbl="alignNode1" presStyleIdx="0" presStyleCnt="2">
        <dgm:presLayoutVars>
          <dgm:chMax val="1"/>
          <dgm:chPref val="1"/>
          <dgm:bulletEnabled val="1"/>
        </dgm:presLayoutVars>
      </dgm:prSet>
      <dgm:spPr/>
    </dgm:pt>
    <dgm:pt modelId="{F4629FFD-E41C-EB4D-B2D0-842A9BA1E27A}" type="pres">
      <dgm:prSet presAssocID="{01EEAE9A-A8EB-4660-A8D8-C6C783220E86}" presName="Childtext1" presStyleLbl="revTx" presStyleIdx="0" presStyleCnt="2">
        <dgm:presLayoutVars>
          <dgm:chMax val="0"/>
          <dgm:chPref val="0"/>
          <dgm:bulletEnabled/>
        </dgm:presLayoutVars>
      </dgm:prSet>
      <dgm:spPr/>
    </dgm:pt>
    <dgm:pt modelId="{1517F37B-C91F-0340-80D3-58338FC00CFF}" type="pres">
      <dgm:prSet presAssocID="{01EEAE9A-A8EB-4660-A8D8-C6C783220E86}" presName="ConnectLine" presStyleLbl="sibTrans1D1" presStyleIdx="0" presStyleCnt="2"/>
      <dgm:spPr>
        <a:noFill/>
        <a:ln w="12700" cap="flat" cmpd="sng" algn="ctr">
          <a:solidFill>
            <a:schemeClr val="accent1">
              <a:hueOff val="0"/>
              <a:satOff val="0"/>
              <a:lumOff val="0"/>
              <a:alphaOff val="0"/>
            </a:schemeClr>
          </a:solidFill>
          <a:prstDash val="dash"/>
          <a:miter lim="800000"/>
        </a:ln>
        <a:effectLst/>
      </dgm:spPr>
    </dgm:pt>
    <dgm:pt modelId="{CB51B33A-32AE-0D41-8D29-A818CD473CC6}" type="pres">
      <dgm:prSet presAssocID="{01EEAE9A-A8EB-4660-A8D8-C6C783220E86}" presName="ConnectLineEnd" presStyleLbl="node1" presStyleIdx="0" presStyleCnt="2"/>
      <dgm:spPr/>
    </dgm:pt>
    <dgm:pt modelId="{7B59B82D-B88E-0642-B301-528E0F70EE31}" type="pres">
      <dgm:prSet presAssocID="{01EEAE9A-A8EB-4660-A8D8-C6C783220E86}" presName="EmptyPane" presStyleCnt="0"/>
      <dgm:spPr/>
    </dgm:pt>
    <dgm:pt modelId="{12828FBB-E2B5-5549-BB01-1995AB285FEC}" type="pres">
      <dgm:prSet presAssocID="{B1917B48-855D-45C1-927E-24E40C345069}" presName="spaceBetweenRectangles" presStyleLbl="fgAcc1" presStyleIdx="0" presStyleCnt="1"/>
      <dgm:spPr/>
    </dgm:pt>
    <dgm:pt modelId="{25FF95E3-0EC9-6F43-A0D9-C18A9218B20F}" type="pres">
      <dgm:prSet presAssocID="{B579A23D-D9B6-4510-AD65-1FCDA859B3F9}" presName="composite" presStyleCnt="0"/>
      <dgm:spPr/>
    </dgm:pt>
    <dgm:pt modelId="{EC2BE464-F4AD-354D-9D55-5ED818899DB3}" type="pres">
      <dgm:prSet presAssocID="{B579A23D-D9B6-4510-AD65-1FCDA859B3F9}" presName="Parent1" presStyleLbl="alignNode1" presStyleIdx="1" presStyleCnt="2">
        <dgm:presLayoutVars>
          <dgm:chMax val="1"/>
          <dgm:chPref val="1"/>
          <dgm:bulletEnabled val="1"/>
        </dgm:presLayoutVars>
      </dgm:prSet>
      <dgm:spPr/>
    </dgm:pt>
    <dgm:pt modelId="{D605B897-ABCC-5744-BB91-543FCEE619E0}" type="pres">
      <dgm:prSet presAssocID="{B579A23D-D9B6-4510-AD65-1FCDA859B3F9}" presName="Childtext1" presStyleLbl="revTx" presStyleIdx="1" presStyleCnt="2">
        <dgm:presLayoutVars>
          <dgm:chMax val="0"/>
          <dgm:chPref val="0"/>
          <dgm:bulletEnabled/>
        </dgm:presLayoutVars>
      </dgm:prSet>
      <dgm:spPr/>
    </dgm:pt>
    <dgm:pt modelId="{8004A13E-85C2-D046-8B40-B7803E1705C3}" type="pres">
      <dgm:prSet presAssocID="{B579A23D-D9B6-4510-AD65-1FCDA859B3F9}" presName="ConnectLine" presStyleLbl="sibTrans1D1" presStyleIdx="1" presStyleCnt="2"/>
      <dgm:spPr>
        <a:noFill/>
        <a:ln w="12700" cap="flat" cmpd="sng" algn="ctr">
          <a:solidFill>
            <a:schemeClr val="accent1">
              <a:hueOff val="0"/>
              <a:satOff val="0"/>
              <a:lumOff val="0"/>
              <a:alphaOff val="0"/>
            </a:schemeClr>
          </a:solidFill>
          <a:prstDash val="dash"/>
          <a:miter lim="800000"/>
        </a:ln>
        <a:effectLst/>
      </dgm:spPr>
    </dgm:pt>
    <dgm:pt modelId="{D28C4534-C001-AE47-A2B4-93F72C3B8001}" type="pres">
      <dgm:prSet presAssocID="{B579A23D-D9B6-4510-AD65-1FCDA859B3F9}" presName="ConnectLineEnd" presStyleLbl="node1" presStyleIdx="1" presStyleCnt="2"/>
      <dgm:spPr/>
    </dgm:pt>
    <dgm:pt modelId="{33DDCE32-35F5-3E47-9F65-1FAE94E1D34C}" type="pres">
      <dgm:prSet presAssocID="{B579A23D-D9B6-4510-AD65-1FCDA859B3F9}" presName="EmptyPane" presStyleCnt="0"/>
      <dgm:spPr/>
    </dgm:pt>
  </dgm:ptLst>
  <dgm:cxnLst>
    <dgm:cxn modelId="{A87D550F-1390-4DD2-A45D-395324048B4C}" srcId="{01EEAE9A-A8EB-4660-A8D8-C6C783220E86}" destId="{5E68E1B3-BA47-45C2-8DCE-7EF1A68F8C4D}" srcOrd="0" destOrd="0" parTransId="{688ECC00-10D8-4B48-840A-6452001DC0F5}" sibTransId="{9BF51CAA-1C12-466C-99F8-E4B4387F0B58}"/>
    <dgm:cxn modelId="{A8ADB44A-56B0-45B3-A8A3-9C4059D62310}" srcId="{9D3C4616-05D6-43D0-A7BB-793F1B9DAFB6}" destId="{01EEAE9A-A8EB-4660-A8D8-C6C783220E86}" srcOrd="0" destOrd="0" parTransId="{E33CE08C-AE55-4C06-9548-977733902FC3}" sibTransId="{B1917B48-855D-45C1-927E-24E40C345069}"/>
    <dgm:cxn modelId="{6F93E760-0F08-B948-91AE-C74CDDCDC4E2}" type="presOf" srcId="{B579A23D-D9B6-4510-AD65-1FCDA859B3F9}" destId="{EC2BE464-F4AD-354D-9D55-5ED818899DB3}" srcOrd="0" destOrd="0" presId="urn:microsoft.com/office/officeart/2016/7/layout/HexagonTimeline"/>
    <dgm:cxn modelId="{1F548D63-F3F9-D140-BF24-95B03CBAAFA6}" type="presOf" srcId="{5E68E1B3-BA47-45C2-8DCE-7EF1A68F8C4D}" destId="{F4629FFD-E41C-EB4D-B2D0-842A9BA1E27A}" srcOrd="0" destOrd="0" presId="urn:microsoft.com/office/officeart/2016/7/layout/HexagonTimeline"/>
    <dgm:cxn modelId="{B5BEAE6E-A873-4584-9336-A422857A64D3}" srcId="{B579A23D-D9B6-4510-AD65-1FCDA859B3F9}" destId="{2F901D66-48F5-4AAA-B46D-5EFA05D193A3}" srcOrd="0" destOrd="0" parTransId="{884B30CB-4C8E-4924-A0A9-CEAE577ED6DE}" sibTransId="{077A28B2-1EBF-4EF5-A942-D3A588A30198}"/>
    <dgm:cxn modelId="{3CF84978-53F6-2242-AA07-80304DC9C3D7}" type="presOf" srcId="{2F901D66-48F5-4AAA-B46D-5EFA05D193A3}" destId="{D605B897-ABCC-5744-BB91-543FCEE619E0}" srcOrd="0" destOrd="0" presId="urn:microsoft.com/office/officeart/2016/7/layout/HexagonTimeline"/>
    <dgm:cxn modelId="{B31FCCB3-CC9F-3E4C-97C7-AC9FCC5E7EBF}" type="presOf" srcId="{01EEAE9A-A8EB-4660-A8D8-C6C783220E86}" destId="{CAA70D31-81DC-3647-A86E-044F4ED47E27}" srcOrd="0" destOrd="0" presId="urn:microsoft.com/office/officeart/2016/7/layout/HexagonTimeline"/>
    <dgm:cxn modelId="{22FBEABA-57FD-472C-858E-8205467773F6}" srcId="{9D3C4616-05D6-43D0-A7BB-793F1B9DAFB6}" destId="{B579A23D-D9B6-4510-AD65-1FCDA859B3F9}" srcOrd="1" destOrd="0" parTransId="{D0B867CF-683A-4FBF-9D71-2A177B1723E4}" sibTransId="{004FB9D8-C6B5-49A6-81D0-51BB2F3D6CDA}"/>
    <dgm:cxn modelId="{D06EDEDE-368C-8E48-8A64-E61F7012C474}" type="presOf" srcId="{9D3C4616-05D6-43D0-A7BB-793F1B9DAFB6}" destId="{3ADEC3FA-FBCF-D248-B758-E3FD07717459}" srcOrd="0" destOrd="0" presId="urn:microsoft.com/office/officeart/2016/7/layout/HexagonTimeline"/>
    <dgm:cxn modelId="{0A23139A-EFB1-1048-9FDC-09C6A1FE4AC2}" type="presParOf" srcId="{3ADEC3FA-FBCF-D248-B758-E3FD07717459}" destId="{80E5FBED-BFC4-EA48-963E-C48F487EC265}" srcOrd="0" destOrd="0" presId="urn:microsoft.com/office/officeart/2016/7/layout/HexagonTimeline"/>
    <dgm:cxn modelId="{7AB65EE5-CE84-F344-BE11-F1703E56F8D2}" type="presParOf" srcId="{80E5FBED-BFC4-EA48-963E-C48F487EC265}" destId="{CAA70D31-81DC-3647-A86E-044F4ED47E27}" srcOrd="0" destOrd="0" presId="urn:microsoft.com/office/officeart/2016/7/layout/HexagonTimeline"/>
    <dgm:cxn modelId="{F2314DF3-97AD-904E-BE8D-E999A069481F}" type="presParOf" srcId="{80E5FBED-BFC4-EA48-963E-C48F487EC265}" destId="{F4629FFD-E41C-EB4D-B2D0-842A9BA1E27A}" srcOrd="1" destOrd="0" presId="urn:microsoft.com/office/officeart/2016/7/layout/HexagonTimeline"/>
    <dgm:cxn modelId="{41CCD3A2-0FC8-4347-9094-9CBA7FA5DAAD}" type="presParOf" srcId="{80E5FBED-BFC4-EA48-963E-C48F487EC265}" destId="{1517F37B-C91F-0340-80D3-58338FC00CFF}" srcOrd="2" destOrd="0" presId="urn:microsoft.com/office/officeart/2016/7/layout/HexagonTimeline"/>
    <dgm:cxn modelId="{B1B90C3B-EF0F-7E4B-95FA-3F2E0E87D601}" type="presParOf" srcId="{80E5FBED-BFC4-EA48-963E-C48F487EC265}" destId="{CB51B33A-32AE-0D41-8D29-A818CD473CC6}" srcOrd="3" destOrd="0" presId="urn:microsoft.com/office/officeart/2016/7/layout/HexagonTimeline"/>
    <dgm:cxn modelId="{5AC79949-0883-F04D-97D3-A8D190F73CD7}" type="presParOf" srcId="{80E5FBED-BFC4-EA48-963E-C48F487EC265}" destId="{7B59B82D-B88E-0642-B301-528E0F70EE31}" srcOrd="4" destOrd="0" presId="urn:microsoft.com/office/officeart/2016/7/layout/HexagonTimeline"/>
    <dgm:cxn modelId="{5FB8196B-07DB-E246-B8E8-2F332EA53AD9}" type="presParOf" srcId="{3ADEC3FA-FBCF-D248-B758-E3FD07717459}" destId="{12828FBB-E2B5-5549-BB01-1995AB285FEC}" srcOrd="1" destOrd="0" presId="urn:microsoft.com/office/officeart/2016/7/layout/HexagonTimeline"/>
    <dgm:cxn modelId="{49D81BAC-225A-F047-92D5-970E484F836A}" type="presParOf" srcId="{3ADEC3FA-FBCF-D248-B758-E3FD07717459}" destId="{25FF95E3-0EC9-6F43-A0D9-C18A9218B20F}" srcOrd="2" destOrd="0" presId="urn:microsoft.com/office/officeart/2016/7/layout/HexagonTimeline"/>
    <dgm:cxn modelId="{C7E59EE4-53C2-394D-80A6-022C48B8D63E}" type="presParOf" srcId="{25FF95E3-0EC9-6F43-A0D9-C18A9218B20F}" destId="{EC2BE464-F4AD-354D-9D55-5ED818899DB3}" srcOrd="0" destOrd="0" presId="urn:microsoft.com/office/officeart/2016/7/layout/HexagonTimeline"/>
    <dgm:cxn modelId="{9E5CBF33-FFB5-C94A-BDC0-90BFDAD472BE}" type="presParOf" srcId="{25FF95E3-0EC9-6F43-A0D9-C18A9218B20F}" destId="{D605B897-ABCC-5744-BB91-543FCEE619E0}" srcOrd="1" destOrd="0" presId="urn:microsoft.com/office/officeart/2016/7/layout/HexagonTimeline"/>
    <dgm:cxn modelId="{5FC8A8A5-2580-D543-908D-F306EE1B7E07}" type="presParOf" srcId="{25FF95E3-0EC9-6F43-A0D9-C18A9218B20F}" destId="{8004A13E-85C2-D046-8B40-B7803E1705C3}" srcOrd="2" destOrd="0" presId="urn:microsoft.com/office/officeart/2016/7/layout/HexagonTimeline"/>
    <dgm:cxn modelId="{558ADA86-4427-D44A-8FB6-D36752F472B6}" type="presParOf" srcId="{25FF95E3-0EC9-6F43-A0D9-C18A9218B20F}" destId="{D28C4534-C001-AE47-A2B4-93F72C3B8001}" srcOrd="3" destOrd="0" presId="urn:microsoft.com/office/officeart/2016/7/layout/HexagonTimeline"/>
    <dgm:cxn modelId="{115CF84D-CCDC-4B41-87BA-9EA2814F0D0E}" type="presParOf" srcId="{25FF95E3-0EC9-6F43-A0D9-C18A9218B20F}" destId="{33DDCE32-35F5-3E47-9F65-1FAE94E1D34C}" srcOrd="4" destOrd="0" presId="urn:microsoft.com/office/officeart/2016/7/layout/Hexago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71583A1-1AC6-4F5B-A90D-58730F82F0A4}"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4133DDFF-4542-4CF1-B4AA-4767671BE9EB}">
      <dgm:prSet/>
      <dgm:spPr/>
      <dgm:t>
        <a:bodyPr/>
        <a:lstStyle/>
        <a:p>
          <a:r>
            <a:rPr lang="en-US" dirty="0"/>
            <a:t>Religious:</a:t>
          </a:r>
        </a:p>
        <a:p>
          <a:r>
            <a:rPr lang="en-US" dirty="0"/>
            <a:t>Converting Natives to Christianity</a:t>
          </a:r>
        </a:p>
      </dgm:t>
    </dgm:pt>
    <dgm:pt modelId="{8B6F0DC1-A395-484C-BA9E-2C9FE10B2919}" type="parTrans" cxnId="{A7B9A5E1-B9F6-4619-A47F-E95606F3084F}">
      <dgm:prSet/>
      <dgm:spPr/>
      <dgm:t>
        <a:bodyPr/>
        <a:lstStyle/>
        <a:p>
          <a:endParaRPr lang="en-US"/>
        </a:p>
      </dgm:t>
    </dgm:pt>
    <dgm:pt modelId="{EA7C7D42-0CB2-43CB-9E7B-639D79C55DF1}" type="sibTrans" cxnId="{A7B9A5E1-B9F6-4619-A47F-E95606F3084F}">
      <dgm:prSet phldrT="01" phldr="0"/>
      <dgm:spPr/>
      <dgm:t>
        <a:bodyPr/>
        <a:lstStyle/>
        <a:p>
          <a:r>
            <a:rPr lang="en-US"/>
            <a:t>01</a:t>
          </a:r>
        </a:p>
      </dgm:t>
    </dgm:pt>
    <dgm:pt modelId="{E58BAF20-BF32-4A7E-B518-04A0ACE5595D}">
      <dgm:prSet/>
      <dgm:spPr/>
      <dgm:t>
        <a:bodyPr/>
        <a:lstStyle/>
        <a:p>
          <a:r>
            <a:rPr lang="en-US" dirty="0"/>
            <a:t>Military: </a:t>
          </a:r>
        </a:p>
        <a:p>
          <a:r>
            <a:rPr lang="en-US" dirty="0"/>
            <a:t>Founding a base  to attack the Spanish America</a:t>
          </a:r>
        </a:p>
      </dgm:t>
    </dgm:pt>
    <dgm:pt modelId="{E7A70E5D-8CED-4E2A-860F-7D2CD0D49819}" type="parTrans" cxnId="{009E75F6-5FEA-4CE0-9BDB-E5F351C3B109}">
      <dgm:prSet/>
      <dgm:spPr/>
      <dgm:t>
        <a:bodyPr/>
        <a:lstStyle/>
        <a:p>
          <a:endParaRPr lang="en-US"/>
        </a:p>
      </dgm:t>
    </dgm:pt>
    <dgm:pt modelId="{0D1E3C90-DC66-4F99-98F3-D17AF1DB0E98}" type="sibTrans" cxnId="{009E75F6-5FEA-4CE0-9BDB-E5F351C3B109}">
      <dgm:prSet phldrT="02" phldr="0"/>
      <dgm:spPr/>
      <dgm:t>
        <a:bodyPr/>
        <a:lstStyle/>
        <a:p>
          <a:r>
            <a:rPr lang="en-US"/>
            <a:t>02</a:t>
          </a:r>
        </a:p>
      </dgm:t>
    </dgm:pt>
    <dgm:pt modelId="{59438C8C-4D35-AA4D-BD91-05E28A269A4F}">
      <dgm:prSet/>
      <dgm:spPr/>
      <dgm:t>
        <a:bodyPr/>
        <a:lstStyle/>
        <a:p>
          <a:r>
            <a:rPr lang="en-US" dirty="0"/>
            <a:t>Social:</a:t>
          </a:r>
        </a:p>
        <a:p>
          <a:r>
            <a:rPr lang="en-US" dirty="0"/>
            <a:t>New opportunities for the unemployed English population</a:t>
          </a:r>
        </a:p>
      </dgm:t>
    </dgm:pt>
    <dgm:pt modelId="{B5D3D0FC-2B87-3B4E-9C36-DD8491DBD293}" type="parTrans" cxnId="{081F915D-4D9F-3144-A60F-B6FA02CF863E}">
      <dgm:prSet/>
      <dgm:spPr/>
      <dgm:t>
        <a:bodyPr/>
        <a:lstStyle/>
        <a:p>
          <a:endParaRPr lang="en-US"/>
        </a:p>
      </dgm:t>
    </dgm:pt>
    <dgm:pt modelId="{9497F85D-60CC-0E45-8797-0B29D3D97853}" type="sibTrans" cxnId="{081F915D-4D9F-3144-A60F-B6FA02CF863E}">
      <dgm:prSet phldrT="04" phldr="0"/>
      <dgm:spPr/>
      <dgm:t>
        <a:bodyPr/>
        <a:lstStyle/>
        <a:p>
          <a:r>
            <a:rPr lang="en-US"/>
            <a:t>04</a:t>
          </a:r>
        </a:p>
      </dgm:t>
    </dgm:pt>
    <dgm:pt modelId="{F25DAD0C-024E-5F45-9A18-2B886CAD552E}">
      <dgm:prSet/>
      <dgm:spPr/>
      <dgm:t>
        <a:bodyPr/>
        <a:lstStyle/>
        <a:p>
          <a:r>
            <a:rPr lang="en-US" dirty="0"/>
            <a:t>Economic:</a:t>
          </a:r>
        </a:p>
        <a:p>
          <a:r>
            <a:rPr lang="en-US" dirty="0"/>
            <a:t>Provide economic gain and create new markets</a:t>
          </a:r>
        </a:p>
      </dgm:t>
    </dgm:pt>
    <dgm:pt modelId="{C3C6EEA2-B6D3-CC4D-AA30-61A360918BC7}" type="parTrans" cxnId="{AFD14084-67C4-1247-A07C-76CBCB9F75BE}">
      <dgm:prSet/>
      <dgm:spPr/>
      <dgm:t>
        <a:bodyPr/>
        <a:lstStyle/>
        <a:p>
          <a:endParaRPr lang="en-US"/>
        </a:p>
      </dgm:t>
    </dgm:pt>
    <dgm:pt modelId="{7E152729-51B3-4B42-A6AD-52C40B69482B}" type="sibTrans" cxnId="{AFD14084-67C4-1247-A07C-76CBCB9F75BE}">
      <dgm:prSet phldrT="03" phldr="0"/>
      <dgm:spPr/>
      <dgm:t>
        <a:bodyPr/>
        <a:lstStyle/>
        <a:p>
          <a:r>
            <a:rPr lang="en-US"/>
            <a:t>03</a:t>
          </a:r>
        </a:p>
      </dgm:t>
    </dgm:pt>
    <dgm:pt modelId="{C6EFA96D-88AA-7D49-B2DE-38210FA666DC}" type="pres">
      <dgm:prSet presAssocID="{E71583A1-1AC6-4F5B-A90D-58730F82F0A4}" presName="Name0" presStyleCnt="0">
        <dgm:presLayoutVars>
          <dgm:animLvl val="lvl"/>
          <dgm:resizeHandles val="exact"/>
        </dgm:presLayoutVars>
      </dgm:prSet>
      <dgm:spPr/>
    </dgm:pt>
    <dgm:pt modelId="{C185C56B-A6D8-8449-A705-50DEEC723F6C}" type="pres">
      <dgm:prSet presAssocID="{4133DDFF-4542-4CF1-B4AA-4767671BE9EB}" presName="compositeNode" presStyleCnt="0">
        <dgm:presLayoutVars>
          <dgm:bulletEnabled val="1"/>
        </dgm:presLayoutVars>
      </dgm:prSet>
      <dgm:spPr/>
    </dgm:pt>
    <dgm:pt modelId="{E61B3CC6-9BB2-5649-84F1-3DFCDBFC3D76}" type="pres">
      <dgm:prSet presAssocID="{4133DDFF-4542-4CF1-B4AA-4767671BE9EB}" presName="bgRect" presStyleLbl="alignNode1" presStyleIdx="0" presStyleCnt="4"/>
      <dgm:spPr/>
    </dgm:pt>
    <dgm:pt modelId="{1C001B41-E9B2-C549-9A66-D04F222A059F}" type="pres">
      <dgm:prSet presAssocID="{EA7C7D42-0CB2-43CB-9E7B-639D79C55DF1}" presName="sibTransNodeRect" presStyleLbl="alignNode1" presStyleIdx="0" presStyleCnt="4">
        <dgm:presLayoutVars>
          <dgm:chMax val="0"/>
          <dgm:bulletEnabled val="1"/>
        </dgm:presLayoutVars>
      </dgm:prSet>
      <dgm:spPr/>
    </dgm:pt>
    <dgm:pt modelId="{19904CBB-5751-9240-A4AD-0B9D29E7534B}" type="pres">
      <dgm:prSet presAssocID="{4133DDFF-4542-4CF1-B4AA-4767671BE9EB}" presName="nodeRect" presStyleLbl="alignNode1" presStyleIdx="0" presStyleCnt="4">
        <dgm:presLayoutVars>
          <dgm:bulletEnabled val="1"/>
        </dgm:presLayoutVars>
      </dgm:prSet>
      <dgm:spPr/>
    </dgm:pt>
    <dgm:pt modelId="{16B06D38-6BF3-B042-A7FB-5DEE2F2ECC0B}" type="pres">
      <dgm:prSet presAssocID="{EA7C7D42-0CB2-43CB-9E7B-639D79C55DF1}" presName="sibTrans" presStyleCnt="0"/>
      <dgm:spPr/>
    </dgm:pt>
    <dgm:pt modelId="{CFEB788F-67FA-1F4B-920B-F673F7ECB9CF}" type="pres">
      <dgm:prSet presAssocID="{E58BAF20-BF32-4A7E-B518-04A0ACE5595D}" presName="compositeNode" presStyleCnt="0">
        <dgm:presLayoutVars>
          <dgm:bulletEnabled val="1"/>
        </dgm:presLayoutVars>
      </dgm:prSet>
      <dgm:spPr/>
    </dgm:pt>
    <dgm:pt modelId="{E6952FE7-3BAA-B847-80D5-76FCC21C2AD6}" type="pres">
      <dgm:prSet presAssocID="{E58BAF20-BF32-4A7E-B518-04A0ACE5595D}" presName="bgRect" presStyleLbl="alignNode1" presStyleIdx="1" presStyleCnt="4"/>
      <dgm:spPr/>
    </dgm:pt>
    <dgm:pt modelId="{01FE3D6A-296E-0649-9082-A61745A1091A}" type="pres">
      <dgm:prSet presAssocID="{0D1E3C90-DC66-4F99-98F3-D17AF1DB0E98}" presName="sibTransNodeRect" presStyleLbl="alignNode1" presStyleIdx="1" presStyleCnt="4">
        <dgm:presLayoutVars>
          <dgm:chMax val="0"/>
          <dgm:bulletEnabled val="1"/>
        </dgm:presLayoutVars>
      </dgm:prSet>
      <dgm:spPr/>
    </dgm:pt>
    <dgm:pt modelId="{DB35B8ED-800B-3D47-BADB-CB58177AD0B4}" type="pres">
      <dgm:prSet presAssocID="{E58BAF20-BF32-4A7E-B518-04A0ACE5595D}" presName="nodeRect" presStyleLbl="alignNode1" presStyleIdx="1" presStyleCnt="4">
        <dgm:presLayoutVars>
          <dgm:bulletEnabled val="1"/>
        </dgm:presLayoutVars>
      </dgm:prSet>
      <dgm:spPr/>
    </dgm:pt>
    <dgm:pt modelId="{C4BD8866-1E94-A44C-B9C1-62DE3DA0EFD2}" type="pres">
      <dgm:prSet presAssocID="{0D1E3C90-DC66-4F99-98F3-D17AF1DB0E98}" presName="sibTrans" presStyleCnt="0"/>
      <dgm:spPr/>
    </dgm:pt>
    <dgm:pt modelId="{AC577CE8-853A-034E-B93B-A341C5B80127}" type="pres">
      <dgm:prSet presAssocID="{F25DAD0C-024E-5F45-9A18-2B886CAD552E}" presName="compositeNode" presStyleCnt="0">
        <dgm:presLayoutVars>
          <dgm:bulletEnabled val="1"/>
        </dgm:presLayoutVars>
      </dgm:prSet>
      <dgm:spPr/>
    </dgm:pt>
    <dgm:pt modelId="{8B6E1860-F63C-7C40-86C4-0A88C33E5A38}" type="pres">
      <dgm:prSet presAssocID="{F25DAD0C-024E-5F45-9A18-2B886CAD552E}" presName="bgRect" presStyleLbl="alignNode1" presStyleIdx="2" presStyleCnt="4"/>
      <dgm:spPr/>
    </dgm:pt>
    <dgm:pt modelId="{50BCB5FF-AC6E-4743-A581-AE04E2F0020C}" type="pres">
      <dgm:prSet presAssocID="{7E152729-51B3-4B42-A6AD-52C40B69482B}" presName="sibTransNodeRect" presStyleLbl="alignNode1" presStyleIdx="2" presStyleCnt="4">
        <dgm:presLayoutVars>
          <dgm:chMax val="0"/>
          <dgm:bulletEnabled val="1"/>
        </dgm:presLayoutVars>
      </dgm:prSet>
      <dgm:spPr/>
    </dgm:pt>
    <dgm:pt modelId="{4BF67153-6C5B-1F44-B2AA-2282B7032DA5}" type="pres">
      <dgm:prSet presAssocID="{F25DAD0C-024E-5F45-9A18-2B886CAD552E}" presName="nodeRect" presStyleLbl="alignNode1" presStyleIdx="2" presStyleCnt="4">
        <dgm:presLayoutVars>
          <dgm:bulletEnabled val="1"/>
        </dgm:presLayoutVars>
      </dgm:prSet>
      <dgm:spPr/>
    </dgm:pt>
    <dgm:pt modelId="{69830915-DF9D-C145-9121-07CC79ADF220}" type="pres">
      <dgm:prSet presAssocID="{7E152729-51B3-4B42-A6AD-52C40B69482B}" presName="sibTrans" presStyleCnt="0"/>
      <dgm:spPr/>
    </dgm:pt>
    <dgm:pt modelId="{7A9A9792-ADE5-D749-A81F-F0CC35F37117}" type="pres">
      <dgm:prSet presAssocID="{59438C8C-4D35-AA4D-BD91-05E28A269A4F}" presName="compositeNode" presStyleCnt="0">
        <dgm:presLayoutVars>
          <dgm:bulletEnabled val="1"/>
        </dgm:presLayoutVars>
      </dgm:prSet>
      <dgm:spPr/>
    </dgm:pt>
    <dgm:pt modelId="{86D6FA0A-3121-1746-937E-AEEAAD7B542A}" type="pres">
      <dgm:prSet presAssocID="{59438C8C-4D35-AA4D-BD91-05E28A269A4F}" presName="bgRect" presStyleLbl="alignNode1" presStyleIdx="3" presStyleCnt="4"/>
      <dgm:spPr/>
    </dgm:pt>
    <dgm:pt modelId="{BF04E141-4155-464C-9585-3DC34D00A1F4}" type="pres">
      <dgm:prSet presAssocID="{9497F85D-60CC-0E45-8797-0B29D3D97853}" presName="sibTransNodeRect" presStyleLbl="alignNode1" presStyleIdx="3" presStyleCnt="4">
        <dgm:presLayoutVars>
          <dgm:chMax val="0"/>
          <dgm:bulletEnabled val="1"/>
        </dgm:presLayoutVars>
      </dgm:prSet>
      <dgm:spPr/>
    </dgm:pt>
    <dgm:pt modelId="{43D688E8-D3AF-634F-A691-3ED64CF8A94E}" type="pres">
      <dgm:prSet presAssocID="{59438C8C-4D35-AA4D-BD91-05E28A269A4F}" presName="nodeRect" presStyleLbl="alignNode1" presStyleIdx="3" presStyleCnt="4">
        <dgm:presLayoutVars>
          <dgm:bulletEnabled val="1"/>
        </dgm:presLayoutVars>
      </dgm:prSet>
      <dgm:spPr/>
    </dgm:pt>
  </dgm:ptLst>
  <dgm:cxnLst>
    <dgm:cxn modelId="{FC000E1E-268A-564C-BDC2-2FACDD742D53}" type="presOf" srcId="{7E152729-51B3-4B42-A6AD-52C40B69482B}" destId="{50BCB5FF-AC6E-4743-A581-AE04E2F0020C}" srcOrd="0" destOrd="0" presId="urn:microsoft.com/office/officeart/2016/7/layout/LinearBlockProcessNumbered"/>
    <dgm:cxn modelId="{1A40F424-521E-B14A-A4D9-7F24D65F503D}" type="presOf" srcId="{E71583A1-1AC6-4F5B-A90D-58730F82F0A4}" destId="{C6EFA96D-88AA-7D49-B2DE-38210FA666DC}" srcOrd="0" destOrd="0" presId="urn:microsoft.com/office/officeart/2016/7/layout/LinearBlockProcessNumbered"/>
    <dgm:cxn modelId="{D5C77E2E-1EC6-D04E-8B48-1CE735D2D9E2}" type="presOf" srcId="{59438C8C-4D35-AA4D-BD91-05E28A269A4F}" destId="{86D6FA0A-3121-1746-937E-AEEAAD7B542A}" srcOrd="0" destOrd="0" presId="urn:microsoft.com/office/officeart/2016/7/layout/LinearBlockProcessNumbered"/>
    <dgm:cxn modelId="{76468C36-8BA1-0042-8C5F-0B449E51AE6B}" type="presOf" srcId="{F25DAD0C-024E-5F45-9A18-2B886CAD552E}" destId="{4BF67153-6C5B-1F44-B2AA-2282B7032DA5}" srcOrd="1" destOrd="0" presId="urn:microsoft.com/office/officeart/2016/7/layout/LinearBlockProcessNumbered"/>
    <dgm:cxn modelId="{1F508143-BC08-D143-A230-889D2A1943D4}" type="presOf" srcId="{E58BAF20-BF32-4A7E-B518-04A0ACE5595D}" destId="{E6952FE7-3BAA-B847-80D5-76FCC21C2AD6}" srcOrd="0" destOrd="0" presId="urn:microsoft.com/office/officeart/2016/7/layout/LinearBlockProcessNumbered"/>
    <dgm:cxn modelId="{E3C9ED58-FE11-B846-A74D-3F980483F623}" type="presOf" srcId="{EA7C7D42-0CB2-43CB-9E7B-639D79C55DF1}" destId="{1C001B41-E9B2-C549-9A66-D04F222A059F}" srcOrd="0" destOrd="0" presId="urn:microsoft.com/office/officeart/2016/7/layout/LinearBlockProcessNumbered"/>
    <dgm:cxn modelId="{081F915D-4D9F-3144-A60F-B6FA02CF863E}" srcId="{E71583A1-1AC6-4F5B-A90D-58730F82F0A4}" destId="{59438C8C-4D35-AA4D-BD91-05E28A269A4F}" srcOrd="3" destOrd="0" parTransId="{B5D3D0FC-2B87-3B4E-9C36-DD8491DBD293}" sibTransId="{9497F85D-60CC-0E45-8797-0B29D3D97853}"/>
    <dgm:cxn modelId="{E7FAB174-0E1A-B548-9E0E-D9D9EA6BC8FE}" type="presOf" srcId="{4133DDFF-4542-4CF1-B4AA-4767671BE9EB}" destId="{19904CBB-5751-9240-A4AD-0B9D29E7534B}" srcOrd="1" destOrd="0" presId="urn:microsoft.com/office/officeart/2016/7/layout/LinearBlockProcessNumbered"/>
    <dgm:cxn modelId="{43712D79-E294-CB46-9852-E9E5858E0CC0}" type="presOf" srcId="{4133DDFF-4542-4CF1-B4AA-4767671BE9EB}" destId="{E61B3CC6-9BB2-5649-84F1-3DFCDBFC3D76}" srcOrd="0" destOrd="0" presId="urn:microsoft.com/office/officeart/2016/7/layout/LinearBlockProcessNumbered"/>
    <dgm:cxn modelId="{AFD14084-67C4-1247-A07C-76CBCB9F75BE}" srcId="{E71583A1-1AC6-4F5B-A90D-58730F82F0A4}" destId="{F25DAD0C-024E-5F45-9A18-2B886CAD552E}" srcOrd="2" destOrd="0" parTransId="{C3C6EEA2-B6D3-CC4D-AA30-61A360918BC7}" sibTransId="{7E152729-51B3-4B42-A6AD-52C40B69482B}"/>
    <dgm:cxn modelId="{DBA4AC85-F356-C843-8BD1-3034AA0697CA}" type="presOf" srcId="{9497F85D-60CC-0E45-8797-0B29D3D97853}" destId="{BF04E141-4155-464C-9585-3DC34D00A1F4}" srcOrd="0" destOrd="0" presId="urn:microsoft.com/office/officeart/2016/7/layout/LinearBlockProcessNumbered"/>
    <dgm:cxn modelId="{0343618A-C350-884A-9238-03D5C18E1824}" type="presOf" srcId="{F25DAD0C-024E-5F45-9A18-2B886CAD552E}" destId="{8B6E1860-F63C-7C40-86C4-0A88C33E5A38}" srcOrd="0" destOrd="0" presId="urn:microsoft.com/office/officeart/2016/7/layout/LinearBlockProcessNumbered"/>
    <dgm:cxn modelId="{9730BD8E-B552-B547-8CAF-14B41A4EA917}" type="presOf" srcId="{E58BAF20-BF32-4A7E-B518-04A0ACE5595D}" destId="{DB35B8ED-800B-3D47-BADB-CB58177AD0B4}" srcOrd="1" destOrd="0" presId="urn:microsoft.com/office/officeart/2016/7/layout/LinearBlockProcessNumbered"/>
    <dgm:cxn modelId="{905D4494-5094-2D4E-82C8-10F72BE5B5FD}" type="presOf" srcId="{59438C8C-4D35-AA4D-BD91-05E28A269A4F}" destId="{43D688E8-D3AF-634F-A691-3ED64CF8A94E}" srcOrd="1" destOrd="0" presId="urn:microsoft.com/office/officeart/2016/7/layout/LinearBlockProcessNumbered"/>
    <dgm:cxn modelId="{2519C997-E221-B34A-863F-CBB635F0874E}" type="presOf" srcId="{0D1E3C90-DC66-4F99-98F3-D17AF1DB0E98}" destId="{01FE3D6A-296E-0649-9082-A61745A1091A}" srcOrd="0" destOrd="0" presId="urn:microsoft.com/office/officeart/2016/7/layout/LinearBlockProcessNumbered"/>
    <dgm:cxn modelId="{A7B9A5E1-B9F6-4619-A47F-E95606F3084F}" srcId="{E71583A1-1AC6-4F5B-A90D-58730F82F0A4}" destId="{4133DDFF-4542-4CF1-B4AA-4767671BE9EB}" srcOrd="0" destOrd="0" parTransId="{8B6F0DC1-A395-484C-BA9E-2C9FE10B2919}" sibTransId="{EA7C7D42-0CB2-43CB-9E7B-639D79C55DF1}"/>
    <dgm:cxn modelId="{009E75F6-5FEA-4CE0-9BDB-E5F351C3B109}" srcId="{E71583A1-1AC6-4F5B-A90D-58730F82F0A4}" destId="{E58BAF20-BF32-4A7E-B518-04A0ACE5595D}" srcOrd="1" destOrd="0" parTransId="{E7A70E5D-8CED-4E2A-860F-7D2CD0D49819}" sibTransId="{0D1E3C90-DC66-4F99-98F3-D17AF1DB0E98}"/>
    <dgm:cxn modelId="{AECE1D4C-340E-B847-9C4D-96780317AF32}" type="presParOf" srcId="{C6EFA96D-88AA-7D49-B2DE-38210FA666DC}" destId="{C185C56B-A6D8-8449-A705-50DEEC723F6C}" srcOrd="0" destOrd="0" presId="urn:microsoft.com/office/officeart/2016/7/layout/LinearBlockProcessNumbered"/>
    <dgm:cxn modelId="{85A8175F-091D-B74B-A815-70D6251AE308}" type="presParOf" srcId="{C185C56B-A6D8-8449-A705-50DEEC723F6C}" destId="{E61B3CC6-9BB2-5649-84F1-3DFCDBFC3D76}" srcOrd="0" destOrd="0" presId="urn:microsoft.com/office/officeart/2016/7/layout/LinearBlockProcessNumbered"/>
    <dgm:cxn modelId="{68B3608F-8B97-FE4F-8548-9B295DA4EA3F}" type="presParOf" srcId="{C185C56B-A6D8-8449-A705-50DEEC723F6C}" destId="{1C001B41-E9B2-C549-9A66-D04F222A059F}" srcOrd="1" destOrd="0" presId="urn:microsoft.com/office/officeart/2016/7/layout/LinearBlockProcessNumbered"/>
    <dgm:cxn modelId="{C354BF80-6047-B140-A61D-8362DF46975A}" type="presParOf" srcId="{C185C56B-A6D8-8449-A705-50DEEC723F6C}" destId="{19904CBB-5751-9240-A4AD-0B9D29E7534B}" srcOrd="2" destOrd="0" presId="urn:microsoft.com/office/officeart/2016/7/layout/LinearBlockProcessNumbered"/>
    <dgm:cxn modelId="{B7CF7882-1580-EF44-9C61-CE377B8E2B87}" type="presParOf" srcId="{C6EFA96D-88AA-7D49-B2DE-38210FA666DC}" destId="{16B06D38-6BF3-B042-A7FB-5DEE2F2ECC0B}" srcOrd="1" destOrd="0" presId="urn:microsoft.com/office/officeart/2016/7/layout/LinearBlockProcessNumbered"/>
    <dgm:cxn modelId="{E6284F4E-A8D1-0F42-BFE8-0FD896F6AA02}" type="presParOf" srcId="{C6EFA96D-88AA-7D49-B2DE-38210FA666DC}" destId="{CFEB788F-67FA-1F4B-920B-F673F7ECB9CF}" srcOrd="2" destOrd="0" presId="urn:microsoft.com/office/officeart/2016/7/layout/LinearBlockProcessNumbered"/>
    <dgm:cxn modelId="{43D4525D-AAE1-C34C-8562-FF351A91D746}" type="presParOf" srcId="{CFEB788F-67FA-1F4B-920B-F673F7ECB9CF}" destId="{E6952FE7-3BAA-B847-80D5-76FCC21C2AD6}" srcOrd="0" destOrd="0" presId="urn:microsoft.com/office/officeart/2016/7/layout/LinearBlockProcessNumbered"/>
    <dgm:cxn modelId="{CFC61A85-F75D-DB4C-A2CD-91DDAE9D1861}" type="presParOf" srcId="{CFEB788F-67FA-1F4B-920B-F673F7ECB9CF}" destId="{01FE3D6A-296E-0649-9082-A61745A1091A}" srcOrd="1" destOrd="0" presId="urn:microsoft.com/office/officeart/2016/7/layout/LinearBlockProcessNumbered"/>
    <dgm:cxn modelId="{74AA74E1-0129-B549-B210-350F6527D248}" type="presParOf" srcId="{CFEB788F-67FA-1F4B-920B-F673F7ECB9CF}" destId="{DB35B8ED-800B-3D47-BADB-CB58177AD0B4}" srcOrd="2" destOrd="0" presId="urn:microsoft.com/office/officeart/2016/7/layout/LinearBlockProcessNumbered"/>
    <dgm:cxn modelId="{0F643F94-0D35-7141-90BE-82E91E942A38}" type="presParOf" srcId="{C6EFA96D-88AA-7D49-B2DE-38210FA666DC}" destId="{C4BD8866-1E94-A44C-B9C1-62DE3DA0EFD2}" srcOrd="3" destOrd="0" presId="urn:microsoft.com/office/officeart/2016/7/layout/LinearBlockProcessNumbered"/>
    <dgm:cxn modelId="{8310DE68-3AFF-5E47-9ABF-83B629AB7407}" type="presParOf" srcId="{C6EFA96D-88AA-7D49-B2DE-38210FA666DC}" destId="{AC577CE8-853A-034E-B93B-A341C5B80127}" srcOrd="4" destOrd="0" presId="urn:microsoft.com/office/officeart/2016/7/layout/LinearBlockProcessNumbered"/>
    <dgm:cxn modelId="{60501B39-B976-B143-98FE-57B58A26D1FA}" type="presParOf" srcId="{AC577CE8-853A-034E-B93B-A341C5B80127}" destId="{8B6E1860-F63C-7C40-86C4-0A88C33E5A38}" srcOrd="0" destOrd="0" presId="urn:microsoft.com/office/officeart/2016/7/layout/LinearBlockProcessNumbered"/>
    <dgm:cxn modelId="{F92743E7-8E90-A348-9BE2-8BA0AF5B41A8}" type="presParOf" srcId="{AC577CE8-853A-034E-B93B-A341C5B80127}" destId="{50BCB5FF-AC6E-4743-A581-AE04E2F0020C}" srcOrd="1" destOrd="0" presId="urn:microsoft.com/office/officeart/2016/7/layout/LinearBlockProcessNumbered"/>
    <dgm:cxn modelId="{DCA05C42-F233-A640-B2B8-66380920C113}" type="presParOf" srcId="{AC577CE8-853A-034E-B93B-A341C5B80127}" destId="{4BF67153-6C5B-1F44-B2AA-2282B7032DA5}" srcOrd="2" destOrd="0" presId="urn:microsoft.com/office/officeart/2016/7/layout/LinearBlockProcessNumbered"/>
    <dgm:cxn modelId="{8843BE79-3EC0-CD47-A493-93DDFB9CE01A}" type="presParOf" srcId="{C6EFA96D-88AA-7D49-B2DE-38210FA666DC}" destId="{69830915-DF9D-C145-9121-07CC79ADF220}" srcOrd="5" destOrd="0" presId="urn:microsoft.com/office/officeart/2016/7/layout/LinearBlockProcessNumbered"/>
    <dgm:cxn modelId="{2232C099-F370-3A42-84A5-E78BB499053C}" type="presParOf" srcId="{C6EFA96D-88AA-7D49-B2DE-38210FA666DC}" destId="{7A9A9792-ADE5-D749-A81F-F0CC35F37117}" srcOrd="6" destOrd="0" presId="urn:microsoft.com/office/officeart/2016/7/layout/LinearBlockProcessNumbered"/>
    <dgm:cxn modelId="{613156D8-18A8-0241-B44E-908C17BCF9DC}" type="presParOf" srcId="{7A9A9792-ADE5-D749-A81F-F0CC35F37117}" destId="{86D6FA0A-3121-1746-937E-AEEAAD7B542A}" srcOrd="0" destOrd="0" presId="urn:microsoft.com/office/officeart/2016/7/layout/LinearBlockProcessNumbered"/>
    <dgm:cxn modelId="{E2BF3581-BB9F-0040-A8B9-9EE73E0357D0}" type="presParOf" srcId="{7A9A9792-ADE5-D749-A81F-F0CC35F37117}" destId="{BF04E141-4155-464C-9585-3DC34D00A1F4}" srcOrd="1" destOrd="0" presId="urn:microsoft.com/office/officeart/2016/7/layout/LinearBlockProcessNumbered"/>
    <dgm:cxn modelId="{37CA29DD-C58F-D441-ABD1-9BACA7FF85FF}" type="presParOf" srcId="{7A9A9792-ADE5-D749-A81F-F0CC35F37117}" destId="{43D688E8-D3AF-634F-A691-3ED64CF8A94E}"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3C9027D-81EE-44A7-B84B-9A96D2B71D5A}" type="doc">
      <dgm:prSet loTypeId="urn:microsoft.com/office/officeart/2016/7/layout/AccentHomeChevronProcess" loCatId="process" qsTypeId="urn:microsoft.com/office/officeart/2005/8/quickstyle/simple1" qsCatId="simple" csTypeId="urn:microsoft.com/office/officeart/2005/8/colors/colorful5" csCatId="colorful" phldr="1"/>
      <dgm:spPr/>
      <dgm:t>
        <a:bodyPr/>
        <a:lstStyle/>
        <a:p>
          <a:endParaRPr lang="en-US"/>
        </a:p>
      </dgm:t>
    </dgm:pt>
    <dgm:pt modelId="{5A2F67FD-BC40-4172-A0F4-8547635C4438}">
      <dgm:prSet/>
      <dgm:spPr/>
      <dgm:t>
        <a:bodyPr/>
        <a:lstStyle/>
        <a:p>
          <a:r>
            <a:rPr lang="en-US"/>
            <a:t>1492–1504</a:t>
          </a:r>
        </a:p>
      </dgm:t>
    </dgm:pt>
    <dgm:pt modelId="{B301C930-47FC-4A2F-9846-3B12097E27D4}" type="parTrans" cxnId="{913AE4F5-A1E0-4B5E-8681-9556E35A8AE4}">
      <dgm:prSet/>
      <dgm:spPr/>
      <dgm:t>
        <a:bodyPr/>
        <a:lstStyle/>
        <a:p>
          <a:endParaRPr lang="en-US"/>
        </a:p>
      </dgm:t>
    </dgm:pt>
    <dgm:pt modelId="{673FCABD-80B1-46B5-B5FD-AE45EA30978A}" type="sibTrans" cxnId="{913AE4F5-A1E0-4B5E-8681-9556E35A8AE4}">
      <dgm:prSet/>
      <dgm:spPr/>
      <dgm:t>
        <a:bodyPr/>
        <a:lstStyle/>
        <a:p>
          <a:endParaRPr lang="en-US"/>
        </a:p>
      </dgm:t>
    </dgm:pt>
    <dgm:pt modelId="{F02B803B-824D-4F7E-B0AF-2B8850AAD469}">
      <dgm:prSet/>
      <dgm:spPr/>
      <dgm:t>
        <a:bodyPr/>
        <a:lstStyle/>
        <a:p>
          <a:r>
            <a:rPr lang="en-US"/>
            <a:t>Columbus’ four voyages to New World</a:t>
          </a:r>
        </a:p>
      </dgm:t>
    </dgm:pt>
    <dgm:pt modelId="{B45CEA7B-A2E3-4795-AA31-FEF6A588979E}" type="parTrans" cxnId="{0A94D864-07EE-4BAB-9CBC-BD6963EB7435}">
      <dgm:prSet/>
      <dgm:spPr/>
      <dgm:t>
        <a:bodyPr/>
        <a:lstStyle/>
        <a:p>
          <a:endParaRPr lang="en-US"/>
        </a:p>
      </dgm:t>
    </dgm:pt>
    <dgm:pt modelId="{08E652E6-D69B-4EC3-BD23-88D4674024C4}" type="sibTrans" cxnId="{0A94D864-07EE-4BAB-9CBC-BD6963EB7435}">
      <dgm:prSet/>
      <dgm:spPr/>
      <dgm:t>
        <a:bodyPr/>
        <a:lstStyle/>
        <a:p>
          <a:endParaRPr lang="en-US"/>
        </a:p>
      </dgm:t>
    </dgm:pt>
    <dgm:pt modelId="{A0786243-3375-4F26-A172-1E749B6441B8}">
      <dgm:prSet/>
      <dgm:spPr/>
      <dgm:t>
        <a:bodyPr/>
        <a:lstStyle/>
        <a:p>
          <a:r>
            <a:rPr lang="en-US"/>
            <a:t>1497–1498</a:t>
          </a:r>
        </a:p>
      </dgm:t>
    </dgm:pt>
    <dgm:pt modelId="{24E9BA45-41F7-4091-8C97-112404D4E378}" type="parTrans" cxnId="{760F98AB-FC33-40D3-88FB-9F907C5AE26B}">
      <dgm:prSet/>
      <dgm:spPr/>
      <dgm:t>
        <a:bodyPr/>
        <a:lstStyle/>
        <a:p>
          <a:endParaRPr lang="en-US"/>
        </a:p>
      </dgm:t>
    </dgm:pt>
    <dgm:pt modelId="{96C7DD11-C3E6-469A-AFA9-325F7E6EC348}" type="sibTrans" cxnId="{760F98AB-FC33-40D3-88FB-9F907C5AE26B}">
      <dgm:prSet/>
      <dgm:spPr/>
      <dgm:t>
        <a:bodyPr/>
        <a:lstStyle/>
        <a:p>
          <a:endParaRPr lang="en-US"/>
        </a:p>
      </dgm:t>
    </dgm:pt>
    <dgm:pt modelId="{FC94C963-7F03-4541-AF57-3230BEAEB381}">
      <dgm:prSet/>
      <dgm:spPr/>
      <dgm:t>
        <a:bodyPr/>
        <a:lstStyle/>
        <a:p>
          <a:r>
            <a:rPr lang="en-US"/>
            <a:t>John Cabot explores Newfoundland, Labrador, Nova Scoatia and established English claim to North America</a:t>
          </a:r>
        </a:p>
      </dgm:t>
    </dgm:pt>
    <dgm:pt modelId="{A7A17A5B-30D3-4683-BE74-BB9038ADE805}" type="parTrans" cxnId="{D00E7EBB-77AB-47E3-ADCC-850A7529556D}">
      <dgm:prSet/>
      <dgm:spPr/>
      <dgm:t>
        <a:bodyPr/>
        <a:lstStyle/>
        <a:p>
          <a:endParaRPr lang="en-US"/>
        </a:p>
      </dgm:t>
    </dgm:pt>
    <dgm:pt modelId="{6588A19B-CEE3-45C1-BAB8-53C8C22F8050}" type="sibTrans" cxnId="{D00E7EBB-77AB-47E3-ADCC-850A7529556D}">
      <dgm:prSet/>
      <dgm:spPr/>
      <dgm:t>
        <a:bodyPr/>
        <a:lstStyle/>
        <a:p>
          <a:endParaRPr lang="en-US"/>
        </a:p>
      </dgm:t>
    </dgm:pt>
    <dgm:pt modelId="{76C99C3F-544F-4D26-A956-618A6B0F3329}">
      <dgm:prSet/>
      <dgm:spPr/>
      <dgm:t>
        <a:bodyPr/>
        <a:lstStyle/>
        <a:p>
          <a:r>
            <a:rPr lang="en-US"/>
            <a:t>1523</a:t>
          </a:r>
        </a:p>
      </dgm:t>
    </dgm:pt>
    <dgm:pt modelId="{8AF7B552-7A5E-4668-8F31-7724B79B1B53}" type="parTrans" cxnId="{E06C00CB-D9E6-4F1B-8832-20C09A521F9B}">
      <dgm:prSet/>
      <dgm:spPr/>
      <dgm:t>
        <a:bodyPr/>
        <a:lstStyle/>
        <a:p>
          <a:endParaRPr lang="en-US"/>
        </a:p>
      </dgm:t>
    </dgm:pt>
    <dgm:pt modelId="{A0429FEC-B88B-44BB-B71C-08750E6A7BE1}" type="sibTrans" cxnId="{E06C00CB-D9E6-4F1B-8832-20C09A521F9B}">
      <dgm:prSet/>
      <dgm:spPr/>
      <dgm:t>
        <a:bodyPr/>
        <a:lstStyle/>
        <a:p>
          <a:endParaRPr lang="en-US"/>
        </a:p>
      </dgm:t>
    </dgm:pt>
    <dgm:pt modelId="{F16D27F4-4790-49AE-8782-90B222B1ACD4}">
      <dgm:prSet/>
      <dgm:spPr/>
      <dgm:t>
        <a:bodyPr/>
        <a:lstStyle/>
        <a:p>
          <a:r>
            <a:rPr lang="en-US" dirty="0"/>
            <a:t>Verrazano explores coast of North America, establishing French claim</a:t>
          </a:r>
        </a:p>
      </dgm:t>
    </dgm:pt>
    <dgm:pt modelId="{03BF1835-9B21-4D45-8E1A-F98054382B90}" type="parTrans" cxnId="{A22F0DBE-2BBC-419F-A1D3-5611C36725FB}">
      <dgm:prSet/>
      <dgm:spPr/>
      <dgm:t>
        <a:bodyPr/>
        <a:lstStyle/>
        <a:p>
          <a:endParaRPr lang="en-US"/>
        </a:p>
      </dgm:t>
    </dgm:pt>
    <dgm:pt modelId="{9DC44D7B-09BA-4F9F-8566-979D753C2B20}" type="sibTrans" cxnId="{A22F0DBE-2BBC-419F-A1D3-5611C36725FB}">
      <dgm:prSet/>
      <dgm:spPr/>
      <dgm:t>
        <a:bodyPr/>
        <a:lstStyle/>
        <a:p>
          <a:endParaRPr lang="en-US"/>
        </a:p>
      </dgm:t>
    </dgm:pt>
    <dgm:pt modelId="{0CF43590-2799-42D0-93CF-EBE13C8FF83F}">
      <dgm:prSet/>
      <dgm:spPr/>
      <dgm:t>
        <a:bodyPr/>
        <a:lstStyle/>
        <a:p>
          <a:r>
            <a:rPr lang="en-US"/>
            <a:t>1551</a:t>
          </a:r>
        </a:p>
      </dgm:t>
    </dgm:pt>
    <dgm:pt modelId="{CF945860-532E-478B-9451-5C2B6DE9A9D2}" type="parTrans" cxnId="{26D6CB61-E04B-4323-B2DD-91364E914E19}">
      <dgm:prSet/>
      <dgm:spPr/>
      <dgm:t>
        <a:bodyPr/>
        <a:lstStyle/>
        <a:p>
          <a:endParaRPr lang="en-US"/>
        </a:p>
      </dgm:t>
    </dgm:pt>
    <dgm:pt modelId="{4A4E6319-ABB9-4A15-AD51-CBA465F54677}" type="sibTrans" cxnId="{26D6CB61-E04B-4323-B2DD-91364E914E19}">
      <dgm:prSet/>
      <dgm:spPr/>
      <dgm:t>
        <a:bodyPr/>
        <a:lstStyle/>
        <a:p>
          <a:endParaRPr lang="en-US"/>
        </a:p>
      </dgm:t>
    </dgm:pt>
    <dgm:pt modelId="{38866490-91F1-4032-8D60-BCCFD861E992}">
      <dgm:prSet/>
      <dgm:spPr/>
      <dgm:t>
        <a:bodyPr/>
        <a:lstStyle/>
        <a:p>
          <a:r>
            <a:rPr lang="en-US"/>
            <a:t>Antwerp market for English woolen goods fails</a:t>
          </a:r>
        </a:p>
      </dgm:t>
    </dgm:pt>
    <dgm:pt modelId="{08154B86-41D2-4F52-8198-DDCFF9F8697F}" type="parTrans" cxnId="{DFA0B533-7F73-4304-BC3C-A3C1BEBE69DD}">
      <dgm:prSet/>
      <dgm:spPr/>
      <dgm:t>
        <a:bodyPr/>
        <a:lstStyle/>
        <a:p>
          <a:endParaRPr lang="en-US"/>
        </a:p>
      </dgm:t>
    </dgm:pt>
    <dgm:pt modelId="{8529E1AB-BBD3-4A1A-9C5D-B2A4247F6B7A}" type="sibTrans" cxnId="{DFA0B533-7F73-4304-BC3C-A3C1BEBE69DD}">
      <dgm:prSet/>
      <dgm:spPr/>
      <dgm:t>
        <a:bodyPr/>
        <a:lstStyle/>
        <a:p>
          <a:endParaRPr lang="en-US"/>
        </a:p>
      </dgm:t>
    </dgm:pt>
    <dgm:pt modelId="{09485AA5-5DDF-4654-BA72-710697BD814C}">
      <dgm:prSet/>
      <dgm:spPr/>
      <dgm:t>
        <a:bodyPr/>
        <a:lstStyle/>
        <a:p>
          <a:r>
            <a:rPr lang="en-US"/>
            <a:t>1558–1603</a:t>
          </a:r>
        </a:p>
      </dgm:t>
    </dgm:pt>
    <dgm:pt modelId="{B1143E48-9F22-479A-9371-C3152DB23B53}" type="parTrans" cxnId="{BAAC72A7-50B6-471C-848B-C1E6D5BE2065}">
      <dgm:prSet/>
      <dgm:spPr/>
      <dgm:t>
        <a:bodyPr/>
        <a:lstStyle/>
        <a:p>
          <a:endParaRPr lang="en-US"/>
        </a:p>
      </dgm:t>
    </dgm:pt>
    <dgm:pt modelId="{654A86C6-6439-4531-90AB-204E729CA3A9}" type="sibTrans" cxnId="{BAAC72A7-50B6-471C-848B-C1E6D5BE2065}">
      <dgm:prSet/>
      <dgm:spPr/>
      <dgm:t>
        <a:bodyPr/>
        <a:lstStyle/>
        <a:p>
          <a:endParaRPr lang="en-US"/>
        </a:p>
      </dgm:t>
    </dgm:pt>
    <dgm:pt modelId="{608B03DE-9F84-4A7F-8A7A-420DE1242BDA}">
      <dgm:prSet/>
      <dgm:spPr/>
      <dgm:t>
        <a:bodyPr/>
        <a:lstStyle/>
        <a:p>
          <a:r>
            <a:rPr lang="en-US"/>
            <a:t>Elizabeth’s reign</a:t>
          </a:r>
        </a:p>
      </dgm:t>
    </dgm:pt>
    <dgm:pt modelId="{BFB29820-A63C-400A-A803-E63D34C59BD3}" type="parTrans" cxnId="{8B59D373-90E8-436E-8E62-16250EF754B0}">
      <dgm:prSet/>
      <dgm:spPr/>
      <dgm:t>
        <a:bodyPr/>
        <a:lstStyle/>
        <a:p>
          <a:endParaRPr lang="en-US"/>
        </a:p>
      </dgm:t>
    </dgm:pt>
    <dgm:pt modelId="{6B57D797-046C-43BC-8623-2A270BA9B59A}" type="sibTrans" cxnId="{8B59D373-90E8-436E-8E62-16250EF754B0}">
      <dgm:prSet/>
      <dgm:spPr/>
      <dgm:t>
        <a:bodyPr/>
        <a:lstStyle/>
        <a:p>
          <a:endParaRPr lang="en-US"/>
        </a:p>
      </dgm:t>
    </dgm:pt>
    <dgm:pt modelId="{8DDE0695-9E89-4AC5-B72B-C0511AFFA221}">
      <dgm:prSet/>
      <dgm:spPr/>
      <dgm:t>
        <a:bodyPr/>
        <a:lstStyle/>
        <a:p>
          <a:r>
            <a:rPr lang="en-US"/>
            <a:t>1585–1587</a:t>
          </a:r>
        </a:p>
      </dgm:t>
    </dgm:pt>
    <dgm:pt modelId="{DEF84E42-EF24-488F-B9B5-7D86DA28FD29}" type="parTrans" cxnId="{A25C5697-DBE5-48C8-9BCB-DE30804CCEF0}">
      <dgm:prSet/>
      <dgm:spPr/>
      <dgm:t>
        <a:bodyPr/>
        <a:lstStyle/>
        <a:p>
          <a:endParaRPr lang="en-US"/>
        </a:p>
      </dgm:t>
    </dgm:pt>
    <dgm:pt modelId="{84A0148F-54A7-4A5E-B823-BA3FB8340785}" type="sibTrans" cxnId="{A25C5697-DBE5-48C8-9BCB-DE30804CCEF0}">
      <dgm:prSet/>
      <dgm:spPr/>
      <dgm:t>
        <a:bodyPr/>
        <a:lstStyle/>
        <a:p>
          <a:endParaRPr lang="en-US"/>
        </a:p>
      </dgm:t>
    </dgm:pt>
    <dgm:pt modelId="{73EB62DA-7DE7-4CD9-9EA7-90BC561EFB21}">
      <dgm:prSet/>
      <dgm:spPr/>
      <dgm:t>
        <a:bodyPr/>
        <a:lstStyle/>
        <a:p>
          <a:r>
            <a:rPr lang="en-US"/>
            <a:t>Raleigh fails to establish Roanoke Colony</a:t>
          </a:r>
        </a:p>
      </dgm:t>
    </dgm:pt>
    <dgm:pt modelId="{187B3418-F75A-481B-BA00-872FCA306B8F}" type="parTrans" cxnId="{0F8A0D41-A375-4123-9239-8A487CB251BA}">
      <dgm:prSet/>
      <dgm:spPr/>
      <dgm:t>
        <a:bodyPr/>
        <a:lstStyle/>
        <a:p>
          <a:endParaRPr lang="en-US"/>
        </a:p>
      </dgm:t>
    </dgm:pt>
    <dgm:pt modelId="{A1258932-64D7-46D4-9D05-576A52B60F47}" type="sibTrans" cxnId="{0F8A0D41-A375-4123-9239-8A487CB251BA}">
      <dgm:prSet/>
      <dgm:spPr/>
      <dgm:t>
        <a:bodyPr/>
        <a:lstStyle/>
        <a:p>
          <a:endParaRPr lang="en-US"/>
        </a:p>
      </dgm:t>
    </dgm:pt>
    <dgm:pt modelId="{051F92FE-562B-43E0-862C-BB041252F721}">
      <dgm:prSet/>
      <dgm:spPr/>
      <dgm:t>
        <a:bodyPr/>
        <a:lstStyle/>
        <a:p>
          <a:r>
            <a:rPr lang="en-US"/>
            <a:t>1603–1625</a:t>
          </a:r>
        </a:p>
      </dgm:t>
    </dgm:pt>
    <dgm:pt modelId="{1FA39655-CB00-4A3C-AF7C-EF9E24EEDF6A}" type="parTrans" cxnId="{14704A44-9592-419C-9323-52B79BFE615F}">
      <dgm:prSet/>
      <dgm:spPr/>
      <dgm:t>
        <a:bodyPr/>
        <a:lstStyle/>
        <a:p>
          <a:endParaRPr lang="en-US"/>
        </a:p>
      </dgm:t>
    </dgm:pt>
    <dgm:pt modelId="{DFA24B34-27E0-4195-9A0E-839EA0DBA55E}" type="sibTrans" cxnId="{14704A44-9592-419C-9323-52B79BFE615F}">
      <dgm:prSet/>
      <dgm:spPr/>
      <dgm:t>
        <a:bodyPr/>
        <a:lstStyle/>
        <a:p>
          <a:endParaRPr lang="en-US"/>
        </a:p>
      </dgm:t>
    </dgm:pt>
    <dgm:pt modelId="{F5056FAC-FCA4-400A-8A99-1095CD1D8C1E}">
      <dgm:prSet/>
      <dgm:spPr/>
      <dgm:t>
        <a:bodyPr/>
        <a:lstStyle/>
        <a:p>
          <a:r>
            <a:rPr lang="en-US"/>
            <a:t>Reign of James I</a:t>
          </a:r>
        </a:p>
      </dgm:t>
    </dgm:pt>
    <dgm:pt modelId="{AD71D7AA-0199-47C4-831F-3621B958760A}" type="parTrans" cxnId="{B58D5213-DAF2-4FE8-BABC-3FF51574B8C8}">
      <dgm:prSet/>
      <dgm:spPr/>
      <dgm:t>
        <a:bodyPr/>
        <a:lstStyle/>
        <a:p>
          <a:endParaRPr lang="en-US"/>
        </a:p>
      </dgm:t>
    </dgm:pt>
    <dgm:pt modelId="{518994CE-D1DB-4930-ADFD-57778D106489}" type="sibTrans" cxnId="{B58D5213-DAF2-4FE8-BABC-3FF51574B8C8}">
      <dgm:prSet/>
      <dgm:spPr/>
      <dgm:t>
        <a:bodyPr/>
        <a:lstStyle/>
        <a:p>
          <a:endParaRPr lang="en-US"/>
        </a:p>
      </dgm:t>
    </dgm:pt>
    <dgm:pt modelId="{764877AD-AEA4-42B7-8AC1-7F9ABEA0249C}">
      <dgm:prSet/>
      <dgm:spPr/>
      <dgm:t>
        <a:bodyPr/>
        <a:lstStyle/>
        <a:p>
          <a:r>
            <a:rPr lang="en-US"/>
            <a:t>1607</a:t>
          </a:r>
        </a:p>
      </dgm:t>
    </dgm:pt>
    <dgm:pt modelId="{C898AE31-517A-4A20-80B5-D4520CD4A3D8}" type="parTrans" cxnId="{E563AAA8-0B23-4A1E-AB39-2CA2B9F4A6F1}">
      <dgm:prSet/>
      <dgm:spPr/>
      <dgm:t>
        <a:bodyPr/>
        <a:lstStyle/>
        <a:p>
          <a:endParaRPr lang="en-US"/>
        </a:p>
      </dgm:t>
    </dgm:pt>
    <dgm:pt modelId="{0014D5BC-A405-4B3F-802F-7A59A8B0CC5B}" type="sibTrans" cxnId="{E563AAA8-0B23-4A1E-AB39-2CA2B9F4A6F1}">
      <dgm:prSet/>
      <dgm:spPr/>
      <dgm:t>
        <a:bodyPr/>
        <a:lstStyle/>
        <a:p>
          <a:endParaRPr lang="en-US"/>
        </a:p>
      </dgm:t>
    </dgm:pt>
    <dgm:pt modelId="{1B9FB95A-D47B-41E8-A593-90A8DC4346FF}">
      <dgm:prSet/>
      <dgm:spPr/>
      <dgm:t>
        <a:bodyPr/>
        <a:lstStyle/>
        <a:p>
          <a:r>
            <a:rPr lang="en-US"/>
            <a:t>The foundation of Jamestowne</a:t>
          </a:r>
        </a:p>
      </dgm:t>
    </dgm:pt>
    <dgm:pt modelId="{0FC01A5D-5ED7-4854-A2E6-D0ED0DB1E42A}" type="parTrans" cxnId="{5B435638-D1EC-41E0-B6F7-0F6E39113C53}">
      <dgm:prSet/>
      <dgm:spPr/>
      <dgm:t>
        <a:bodyPr/>
        <a:lstStyle/>
        <a:p>
          <a:endParaRPr lang="en-US"/>
        </a:p>
      </dgm:t>
    </dgm:pt>
    <dgm:pt modelId="{9410B9D2-7F55-45BC-AAE5-E71474C597E9}" type="sibTrans" cxnId="{5B435638-D1EC-41E0-B6F7-0F6E39113C53}">
      <dgm:prSet/>
      <dgm:spPr/>
      <dgm:t>
        <a:bodyPr/>
        <a:lstStyle/>
        <a:p>
          <a:endParaRPr lang="en-US"/>
        </a:p>
      </dgm:t>
    </dgm:pt>
    <dgm:pt modelId="{9AD85189-E861-364A-AF16-DE3C0804384B}" type="pres">
      <dgm:prSet presAssocID="{C3C9027D-81EE-44A7-B84B-9A96D2B71D5A}" presName="Name0" presStyleCnt="0">
        <dgm:presLayoutVars>
          <dgm:animLvl val="lvl"/>
          <dgm:resizeHandles val="exact"/>
        </dgm:presLayoutVars>
      </dgm:prSet>
      <dgm:spPr/>
    </dgm:pt>
    <dgm:pt modelId="{142782E8-E52F-E641-A769-80EFB95960B1}" type="pres">
      <dgm:prSet presAssocID="{5A2F67FD-BC40-4172-A0F4-8547635C4438}" presName="composite" presStyleCnt="0"/>
      <dgm:spPr/>
    </dgm:pt>
    <dgm:pt modelId="{AFD8A30E-0D1D-244A-B0F0-E290FDA4D09E}" type="pres">
      <dgm:prSet presAssocID="{5A2F67FD-BC40-4172-A0F4-8547635C4438}" presName="L" presStyleLbl="solidFgAcc1" presStyleIdx="0" presStyleCnt="8">
        <dgm:presLayoutVars>
          <dgm:chMax val="0"/>
          <dgm:chPref val="0"/>
        </dgm:presLayoutVars>
      </dgm:prSet>
      <dgm:spPr/>
    </dgm:pt>
    <dgm:pt modelId="{6CB1B20D-A1EA-A840-8BB4-F02D35E1DA18}" type="pres">
      <dgm:prSet presAssocID="{5A2F67FD-BC40-4172-A0F4-8547635C4438}" presName="parTx" presStyleLbl="alignNode1" presStyleIdx="0" presStyleCnt="8">
        <dgm:presLayoutVars>
          <dgm:chMax val="0"/>
          <dgm:chPref val="0"/>
          <dgm:bulletEnabled val="1"/>
        </dgm:presLayoutVars>
      </dgm:prSet>
      <dgm:spPr/>
    </dgm:pt>
    <dgm:pt modelId="{265A42F6-E587-674E-960F-0481C01FEFE2}" type="pres">
      <dgm:prSet presAssocID="{5A2F67FD-BC40-4172-A0F4-8547635C4438}" presName="desTx" presStyleLbl="revTx" presStyleIdx="0" presStyleCnt="8">
        <dgm:presLayoutVars>
          <dgm:chMax val="0"/>
          <dgm:chPref val="0"/>
          <dgm:bulletEnabled val="1"/>
        </dgm:presLayoutVars>
      </dgm:prSet>
      <dgm:spPr/>
    </dgm:pt>
    <dgm:pt modelId="{E35C1123-B19E-F641-9852-B0C4E4ECE43E}" type="pres">
      <dgm:prSet presAssocID="{5A2F67FD-BC40-4172-A0F4-8547635C4438}" presName="EmptyPlaceHolder" presStyleCnt="0"/>
      <dgm:spPr/>
    </dgm:pt>
    <dgm:pt modelId="{5D6CCE47-DB28-D646-8BBE-889288E1F745}" type="pres">
      <dgm:prSet presAssocID="{673FCABD-80B1-46B5-B5FD-AE45EA30978A}" presName="space" presStyleCnt="0"/>
      <dgm:spPr/>
    </dgm:pt>
    <dgm:pt modelId="{6A194BEF-0228-E748-99B0-317747412B83}" type="pres">
      <dgm:prSet presAssocID="{A0786243-3375-4F26-A172-1E749B6441B8}" presName="composite" presStyleCnt="0"/>
      <dgm:spPr/>
    </dgm:pt>
    <dgm:pt modelId="{EF2A00E0-9BAB-EF40-9A64-88076ECBEF3D}" type="pres">
      <dgm:prSet presAssocID="{A0786243-3375-4F26-A172-1E749B6441B8}" presName="L" presStyleLbl="solidFgAcc1" presStyleIdx="1" presStyleCnt="8">
        <dgm:presLayoutVars>
          <dgm:chMax val="0"/>
          <dgm:chPref val="0"/>
        </dgm:presLayoutVars>
      </dgm:prSet>
      <dgm:spPr/>
    </dgm:pt>
    <dgm:pt modelId="{292E0DE7-7B74-5546-B598-9368F3613ED0}" type="pres">
      <dgm:prSet presAssocID="{A0786243-3375-4F26-A172-1E749B6441B8}" presName="parTx" presStyleLbl="alignNode1" presStyleIdx="1" presStyleCnt="8">
        <dgm:presLayoutVars>
          <dgm:chMax val="0"/>
          <dgm:chPref val="0"/>
          <dgm:bulletEnabled val="1"/>
        </dgm:presLayoutVars>
      </dgm:prSet>
      <dgm:spPr/>
    </dgm:pt>
    <dgm:pt modelId="{9A9A2CFD-E2B8-3241-8619-68046B952EE8}" type="pres">
      <dgm:prSet presAssocID="{A0786243-3375-4F26-A172-1E749B6441B8}" presName="desTx" presStyleLbl="revTx" presStyleIdx="1" presStyleCnt="8">
        <dgm:presLayoutVars>
          <dgm:chMax val="0"/>
          <dgm:chPref val="0"/>
          <dgm:bulletEnabled val="1"/>
        </dgm:presLayoutVars>
      </dgm:prSet>
      <dgm:spPr/>
    </dgm:pt>
    <dgm:pt modelId="{2E2591B7-8DC6-8643-BD9D-EC2E1B67C862}" type="pres">
      <dgm:prSet presAssocID="{A0786243-3375-4F26-A172-1E749B6441B8}" presName="EmptyPlaceHolder" presStyleCnt="0"/>
      <dgm:spPr/>
    </dgm:pt>
    <dgm:pt modelId="{8AA44D13-6D56-8E4A-B0EF-1B41CB77DA0D}" type="pres">
      <dgm:prSet presAssocID="{96C7DD11-C3E6-469A-AFA9-325F7E6EC348}" presName="space" presStyleCnt="0"/>
      <dgm:spPr/>
    </dgm:pt>
    <dgm:pt modelId="{B9959AA2-79EF-FA4C-941C-AABC52D7A299}" type="pres">
      <dgm:prSet presAssocID="{76C99C3F-544F-4D26-A956-618A6B0F3329}" presName="composite" presStyleCnt="0"/>
      <dgm:spPr/>
    </dgm:pt>
    <dgm:pt modelId="{7EB36F31-66B5-214F-8900-3567567EEFBB}" type="pres">
      <dgm:prSet presAssocID="{76C99C3F-544F-4D26-A956-618A6B0F3329}" presName="L" presStyleLbl="solidFgAcc1" presStyleIdx="2" presStyleCnt="8">
        <dgm:presLayoutVars>
          <dgm:chMax val="0"/>
          <dgm:chPref val="0"/>
        </dgm:presLayoutVars>
      </dgm:prSet>
      <dgm:spPr/>
    </dgm:pt>
    <dgm:pt modelId="{DA428B76-9339-AC49-87F7-3913BE61BCF3}" type="pres">
      <dgm:prSet presAssocID="{76C99C3F-544F-4D26-A956-618A6B0F3329}" presName="parTx" presStyleLbl="alignNode1" presStyleIdx="2" presStyleCnt="8">
        <dgm:presLayoutVars>
          <dgm:chMax val="0"/>
          <dgm:chPref val="0"/>
          <dgm:bulletEnabled val="1"/>
        </dgm:presLayoutVars>
      </dgm:prSet>
      <dgm:spPr/>
    </dgm:pt>
    <dgm:pt modelId="{3F25882B-B4E2-FE48-93AF-54F2853DEAD3}" type="pres">
      <dgm:prSet presAssocID="{76C99C3F-544F-4D26-A956-618A6B0F3329}" presName="desTx" presStyleLbl="revTx" presStyleIdx="2" presStyleCnt="8">
        <dgm:presLayoutVars>
          <dgm:chMax val="0"/>
          <dgm:chPref val="0"/>
          <dgm:bulletEnabled val="1"/>
        </dgm:presLayoutVars>
      </dgm:prSet>
      <dgm:spPr/>
    </dgm:pt>
    <dgm:pt modelId="{6D887688-7B71-3142-99E9-3C5EBABB3BE9}" type="pres">
      <dgm:prSet presAssocID="{76C99C3F-544F-4D26-A956-618A6B0F3329}" presName="EmptyPlaceHolder" presStyleCnt="0"/>
      <dgm:spPr/>
    </dgm:pt>
    <dgm:pt modelId="{B32F4E29-1B35-1743-B7F2-89BC67EDC085}" type="pres">
      <dgm:prSet presAssocID="{A0429FEC-B88B-44BB-B71C-08750E6A7BE1}" presName="space" presStyleCnt="0"/>
      <dgm:spPr/>
    </dgm:pt>
    <dgm:pt modelId="{4BA2E899-393E-5743-80D6-EE20D09B4900}" type="pres">
      <dgm:prSet presAssocID="{0CF43590-2799-42D0-93CF-EBE13C8FF83F}" presName="composite" presStyleCnt="0"/>
      <dgm:spPr/>
    </dgm:pt>
    <dgm:pt modelId="{E5A3F335-9E7C-EA4C-AAA9-0AD8C79245A6}" type="pres">
      <dgm:prSet presAssocID="{0CF43590-2799-42D0-93CF-EBE13C8FF83F}" presName="L" presStyleLbl="solidFgAcc1" presStyleIdx="3" presStyleCnt="8">
        <dgm:presLayoutVars>
          <dgm:chMax val="0"/>
          <dgm:chPref val="0"/>
        </dgm:presLayoutVars>
      </dgm:prSet>
      <dgm:spPr/>
    </dgm:pt>
    <dgm:pt modelId="{3DF5CD57-CAD8-E745-A705-4A8B32C7EE97}" type="pres">
      <dgm:prSet presAssocID="{0CF43590-2799-42D0-93CF-EBE13C8FF83F}" presName="parTx" presStyleLbl="alignNode1" presStyleIdx="3" presStyleCnt="8">
        <dgm:presLayoutVars>
          <dgm:chMax val="0"/>
          <dgm:chPref val="0"/>
          <dgm:bulletEnabled val="1"/>
        </dgm:presLayoutVars>
      </dgm:prSet>
      <dgm:spPr/>
    </dgm:pt>
    <dgm:pt modelId="{9DA2F655-D571-EA4C-A331-B6C132C0D69D}" type="pres">
      <dgm:prSet presAssocID="{0CF43590-2799-42D0-93CF-EBE13C8FF83F}" presName="desTx" presStyleLbl="revTx" presStyleIdx="3" presStyleCnt="8">
        <dgm:presLayoutVars>
          <dgm:chMax val="0"/>
          <dgm:chPref val="0"/>
          <dgm:bulletEnabled val="1"/>
        </dgm:presLayoutVars>
      </dgm:prSet>
      <dgm:spPr/>
    </dgm:pt>
    <dgm:pt modelId="{2719009B-11EE-1842-9480-8E5DE15CB18B}" type="pres">
      <dgm:prSet presAssocID="{0CF43590-2799-42D0-93CF-EBE13C8FF83F}" presName="EmptyPlaceHolder" presStyleCnt="0"/>
      <dgm:spPr/>
    </dgm:pt>
    <dgm:pt modelId="{B2C75646-642F-6A4F-A6D7-5C5A4712F8C7}" type="pres">
      <dgm:prSet presAssocID="{4A4E6319-ABB9-4A15-AD51-CBA465F54677}" presName="space" presStyleCnt="0"/>
      <dgm:spPr/>
    </dgm:pt>
    <dgm:pt modelId="{DC4E68CD-3BFF-A64F-9F36-8ACAD6832659}" type="pres">
      <dgm:prSet presAssocID="{09485AA5-5DDF-4654-BA72-710697BD814C}" presName="composite" presStyleCnt="0"/>
      <dgm:spPr/>
    </dgm:pt>
    <dgm:pt modelId="{A0BE1979-CE26-E249-B69A-6D2B95644C63}" type="pres">
      <dgm:prSet presAssocID="{09485AA5-5DDF-4654-BA72-710697BD814C}" presName="L" presStyleLbl="solidFgAcc1" presStyleIdx="4" presStyleCnt="8">
        <dgm:presLayoutVars>
          <dgm:chMax val="0"/>
          <dgm:chPref val="0"/>
        </dgm:presLayoutVars>
      </dgm:prSet>
      <dgm:spPr/>
    </dgm:pt>
    <dgm:pt modelId="{2C2D11D1-9482-A342-BEC5-64FBF492EA56}" type="pres">
      <dgm:prSet presAssocID="{09485AA5-5DDF-4654-BA72-710697BD814C}" presName="parTx" presStyleLbl="alignNode1" presStyleIdx="4" presStyleCnt="8">
        <dgm:presLayoutVars>
          <dgm:chMax val="0"/>
          <dgm:chPref val="0"/>
          <dgm:bulletEnabled val="1"/>
        </dgm:presLayoutVars>
      </dgm:prSet>
      <dgm:spPr/>
    </dgm:pt>
    <dgm:pt modelId="{CC2598CA-D862-3C43-AD9C-930EFA58E159}" type="pres">
      <dgm:prSet presAssocID="{09485AA5-5DDF-4654-BA72-710697BD814C}" presName="desTx" presStyleLbl="revTx" presStyleIdx="4" presStyleCnt="8">
        <dgm:presLayoutVars>
          <dgm:chMax val="0"/>
          <dgm:chPref val="0"/>
          <dgm:bulletEnabled val="1"/>
        </dgm:presLayoutVars>
      </dgm:prSet>
      <dgm:spPr/>
    </dgm:pt>
    <dgm:pt modelId="{78863CD8-F339-D349-94A7-FD3E31932268}" type="pres">
      <dgm:prSet presAssocID="{09485AA5-5DDF-4654-BA72-710697BD814C}" presName="EmptyPlaceHolder" presStyleCnt="0"/>
      <dgm:spPr/>
    </dgm:pt>
    <dgm:pt modelId="{F6D1AC45-D09F-F14E-8383-69B2B8E4F53E}" type="pres">
      <dgm:prSet presAssocID="{654A86C6-6439-4531-90AB-204E729CA3A9}" presName="space" presStyleCnt="0"/>
      <dgm:spPr/>
    </dgm:pt>
    <dgm:pt modelId="{2D8AA543-5797-4A4C-BFC6-9CC0C9979985}" type="pres">
      <dgm:prSet presAssocID="{8DDE0695-9E89-4AC5-B72B-C0511AFFA221}" presName="composite" presStyleCnt="0"/>
      <dgm:spPr/>
    </dgm:pt>
    <dgm:pt modelId="{693E4853-98F8-5B4D-9CDD-E67A3612B487}" type="pres">
      <dgm:prSet presAssocID="{8DDE0695-9E89-4AC5-B72B-C0511AFFA221}" presName="L" presStyleLbl="solidFgAcc1" presStyleIdx="5" presStyleCnt="8">
        <dgm:presLayoutVars>
          <dgm:chMax val="0"/>
          <dgm:chPref val="0"/>
        </dgm:presLayoutVars>
      </dgm:prSet>
      <dgm:spPr/>
    </dgm:pt>
    <dgm:pt modelId="{DE68DF18-C930-E54D-88A4-0B1E9E2CCE54}" type="pres">
      <dgm:prSet presAssocID="{8DDE0695-9E89-4AC5-B72B-C0511AFFA221}" presName="parTx" presStyleLbl="alignNode1" presStyleIdx="5" presStyleCnt="8">
        <dgm:presLayoutVars>
          <dgm:chMax val="0"/>
          <dgm:chPref val="0"/>
          <dgm:bulletEnabled val="1"/>
        </dgm:presLayoutVars>
      </dgm:prSet>
      <dgm:spPr/>
    </dgm:pt>
    <dgm:pt modelId="{4BDFDD35-5E48-3748-BC0E-81909F34C516}" type="pres">
      <dgm:prSet presAssocID="{8DDE0695-9E89-4AC5-B72B-C0511AFFA221}" presName="desTx" presStyleLbl="revTx" presStyleIdx="5" presStyleCnt="8">
        <dgm:presLayoutVars>
          <dgm:chMax val="0"/>
          <dgm:chPref val="0"/>
          <dgm:bulletEnabled val="1"/>
        </dgm:presLayoutVars>
      </dgm:prSet>
      <dgm:spPr/>
    </dgm:pt>
    <dgm:pt modelId="{B34AAFE9-E0F1-044B-8FCD-536907D7CCEE}" type="pres">
      <dgm:prSet presAssocID="{8DDE0695-9E89-4AC5-B72B-C0511AFFA221}" presName="EmptyPlaceHolder" presStyleCnt="0"/>
      <dgm:spPr/>
    </dgm:pt>
    <dgm:pt modelId="{D83D1B3C-951D-DE4F-AF1D-D6D71A05BE31}" type="pres">
      <dgm:prSet presAssocID="{84A0148F-54A7-4A5E-B823-BA3FB8340785}" presName="space" presStyleCnt="0"/>
      <dgm:spPr/>
    </dgm:pt>
    <dgm:pt modelId="{D24BBEB6-20FD-9E4E-BB60-632CB0084263}" type="pres">
      <dgm:prSet presAssocID="{051F92FE-562B-43E0-862C-BB041252F721}" presName="composite" presStyleCnt="0"/>
      <dgm:spPr/>
    </dgm:pt>
    <dgm:pt modelId="{693BD2BA-7A95-FD47-AF38-C7123A54F93D}" type="pres">
      <dgm:prSet presAssocID="{051F92FE-562B-43E0-862C-BB041252F721}" presName="L" presStyleLbl="solidFgAcc1" presStyleIdx="6" presStyleCnt="8">
        <dgm:presLayoutVars>
          <dgm:chMax val="0"/>
          <dgm:chPref val="0"/>
        </dgm:presLayoutVars>
      </dgm:prSet>
      <dgm:spPr/>
    </dgm:pt>
    <dgm:pt modelId="{F2A74136-87A9-9D4F-817F-899D1848D743}" type="pres">
      <dgm:prSet presAssocID="{051F92FE-562B-43E0-862C-BB041252F721}" presName="parTx" presStyleLbl="alignNode1" presStyleIdx="6" presStyleCnt="8">
        <dgm:presLayoutVars>
          <dgm:chMax val="0"/>
          <dgm:chPref val="0"/>
          <dgm:bulletEnabled val="1"/>
        </dgm:presLayoutVars>
      </dgm:prSet>
      <dgm:spPr/>
    </dgm:pt>
    <dgm:pt modelId="{06A3D8D6-93A2-7D4B-A9EE-040CCBA1EF84}" type="pres">
      <dgm:prSet presAssocID="{051F92FE-562B-43E0-862C-BB041252F721}" presName="desTx" presStyleLbl="revTx" presStyleIdx="6" presStyleCnt="8">
        <dgm:presLayoutVars>
          <dgm:chMax val="0"/>
          <dgm:chPref val="0"/>
          <dgm:bulletEnabled val="1"/>
        </dgm:presLayoutVars>
      </dgm:prSet>
      <dgm:spPr/>
    </dgm:pt>
    <dgm:pt modelId="{A60D9A44-984F-3E44-8A38-1A780E1BEA67}" type="pres">
      <dgm:prSet presAssocID="{051F92FE-562B-43E0-862C-BB041252F721}" presName="EmptyPlaceHolder" presStyleCnt="0"/>
      <dgm:spPr/>
    </dgm:pt>
    <dgm:pt modelId="{F3D59D71-01E3-8E4E-9CE1-2C6300A1FF87}" type="pres">
      <dgm:prSet presAssocID="{DFA24B34-27E0-4195-9A0E-839EA0DBA55E}" presName="space" presStyleCnt="0"/>
      <dgm:spPr/>
    </dgm:pt>
    <dgm:pt modelId="{6C602666-6171-D54F-8DD3-5A9E063FFDD5}" type="pres">
      <dgm:prSet presAssocID="{764877AD-AEA4-42B7-8AC1-7F9ABEA0249C}" presName="composite" presStyleCnt="0"/>
      <dgm:spPr/>
    </dgm:pt>
    <dgm:pt modelId="{F62B8022-4715-AB4E-B08A-B0EDED4940B0}" type="pres">
      <dgm:prSet presAssocID="{764877AD-AEA4-42B7-8AC1-7F9ABEA0249C}" presName="L" presStyleLbl="solidFgAcc1" presStyleIdx="7" presStyleCnt="8">
        <dgm:presLayoutVars>
          <dgm:chMax val="0"/>
          <dgm:chPref val="0"/>
        </dgm:presLayoutVars>
      </dgm:prSet>
      <dgm:spPr/>
    </dgm:pt>
    <dgm:pt modelId="{4A865C2B-8AED-D34C-9423-8423AF3C8F65}" type="pres">
      <dgm:prSet presAssocID="{764877AD-AEA4-42B7-8AC1-7F9ABEA0249C}" presName="parTx" presStyleLbl="alignNode1" presStyleIdx="7" presStyleCnt="8">
        <dgm:presLayoutVars>
          <dgm:chMax val="0"/>
          <dgm:chPref val="0"/>
          <dgm:bulletEnabled val="1"/>
        </dgm:presLayoutVars>
      </dgm:prSet>
      <dgm:spPr/>
    </dgm:pt>
    <dgm:pt modelId="{DC6D542F-A39B-CF4B-86A7-0B2774F7EEE6}" type="pres">
      <dgm:prSet presAssocID="{764877AD-AEA4-42B7-8AC1-7F9ABEA0249C}" presName="desTx" presStyleLbl="revTx" presStyleIdx="7" presStyleCnt="8">
        <dgm:presLayoutVars>
          <dgm:chMax val="0"/>
          <dgm:chPref val="0"/>
          <dgm:bulletEnabled val="1"/>
        </dgm:presLayoutVars>
      </dgm:prSet>
      <dgm:spPr/>
    </dgm:pt>
    <dgm:pt modelId="{8291BC2B-5286-B240-B498-C6A7896C109E}" type="pres">
      <dgm:prSet presAssocID="{764877AD-AEA4-42B7-8AC1-7F9ABEA0249C}" presName="EmptyPlaceHolder" presStyleCnt="0"/>
      <dgm:spPr/>
    </dgm:pt>
  </dgm:ptLst>
  <dgm:cxnLst>
    <dgm:cxn modelId="{E6787E00-0FBA-8648-B4BA-CF2295A7A90B}" type="presOf" srcId="{8DDE0695-9E89-4AC5-B72B-C0511AFFA221}" destId="{DE68DF18-C930-E54D-88A4-0B1E9E2CCE54}" srcOrd="0" destOrd="0" presId="urn:microsoft.com/office/officeart/2016/7/layout/AccentHomeChevronProcess"/>
    <dgm:cxn modelId="{B58D5213-DAF2-4FE8-BABC-3FF51574B8C8}" srcId="{051F92FE-562B-43E0-862C-BB041252F721}" destId="{F5056FAC-FCA4-400A-8A99-1095CD1D8C1E}" srcOrd="0" destOrd="0" parTransId="{AD71D7AA-0199-47C4-831F-3621B958760A}" sibTransId="{518994CE-D1DB-4930-ADFD-57778D106489}"/>
    <dgm:cxn modelId="{ECF3902F-82C7-3A48-888B-7F1010B7FD3C}" type="presOf" srcId="{FC94C963-7F03-4541-AF57-3230BEAEB381}" destId="{9A9A2CFD-E2B8-3241-8619-68046B952EE8}" srcOrd="0" destOrd="0" presId="urn:microsoft.com/office/officeart/2016/7/layout/AccentHomeChevronProcess"/>
    <dgm:cxn modelId="{DFA0B533-7F73-4304-BC3C-A3C1BEBE69DD}" srcId="{0CF43590-2799-42D0-93CF-EBE13C8FF83F}" destId="{38866490-91F1-4032-8D60-BCCFD861E992}" srcOrd="0" destOrd="0" parTransId="{08154B86-41D2-4F52-8198-DDCFF9F8697F}" sibTransId="{8529E1AB-BBD3-4A1A-9C5D-B2A4247F6B7A}"/>
    <dgm:cxn modelId="{5B435638-D1EC-41E0-B6F7-0F6E39113C53}" srcId="{764877AD-AEA4-42B7-8AC1-7F9ABEA0249C}" destId="{1B9FB95A-D47B-41E8-A593-90A8DC4346FF}" srcOrd="0" destOrd="0" parTransId="{0FC01A5D-5ED7-4854-A2E6-D0ED0DB1E42A}" sibTransId="{9410B9D2-7F55-45BC-AAE5-E71474C597E9}"/>
    <dgm:cxn modelId="{0ADEBF3F-6409-414C-8924-C14ABDFDF57B}" type="presOf" srcId="{F5056FAC-FCA4-400A-8A99-1095CD1D8C1E}" destId="{06A3D8D6-93A2-7D4B-A9EE-040CCBA1EF84}" srcOrd="0" destOrd="0" presId="urn:microsoft.com/office/officeart/2016/7/layout/AccentHomeChevronProcess"/>
    <dgm:cxn modelId="{0F8A0D41-A375-4123-9239-8A487CB251BA}" srcId="{8DDE0695-9E89-4AC5-B72B-C0511AFFA221}" destId="{73EB62DA-7DE7-4CD9-9EA7-90BC561EFB21}" srcOrd="0" destOrd="0" parTransId="{187B3418-F75A-481B-BA00-872FCA306B8F}" sibTransId="{A1258932-64D7-46D4-9D05-576A52B60F47}"/>
    <dgm:cxn modelId="{14704A44-9592-419C-9323-52B79BFE615F}" srcId="{C3C9027D-81EE-44A7-B84B-9A96D2B71D5A}" destId="{051F92FE-562B-43E0-862C-BB041252F721}" srcOrd="6" destOrd="0" parTransId="{1FA39655-CB00-4A3C-AF7C-EF9E24EEDF6A}" sibTransId="{DFA24B34-27E0-4195-9A0E-839EA0DBA55E}"/>
    <dgm:cxn modelId="{4310F84B-BF73-F64E-98F4-99B673D75076}" type="presOf" srcId="{0CF43590-2799-42D0-93CF-EBE13C8FF83F}" destId="{3DF5CD57-CAD8-E745-A705-4A8B32C7EE97}" srcOrd="0" destOrd="0" presId="urn:microsoft.com/office/officeart/2016/7/layout/AccentHomeChevronProcess"/>
    <dgm:cxn modelId="{56075458-4A65-EE47-9B97-151808B6FE9F}" type="presOf" srcId="{76C99C3F-544F-4D26-A956-618A6B0F3329}" destId="{DA428B76-9339-AC49-87F7-3913BE61BCF3}" srcOrd="0" destOrd="0" presId="urn:microsoft.com/office/officeart/2016/7/layout/AccentHomeChevronProcess"/>
    <dgm:cxn modelId="{D3845859-78D4-6F45-8BEF-8AE61A0EFC58}" type="presOf" srcId="{1B9FB95A-D47B-41E8-A593-90A8DC4346FF}" destId="{DC6D542F-A39B-CF4B-86A7-0B2774F7EEE6}" srcOrd="0" destOrd="0" presId="urn:microsoft.com/office/officeart/2016/7/layout/AccentHomeChevronProcess"/>
    <dgm:cxn modelId="{26D6CB61-E04B-4323-B2DD-91364E914E19}" srcId="{C3C9027D-81EE-44A7-B84B-9A96D2B71D5A}" destId="{0CF43590-2799-42D0-93CF-EBE13C8FF83F}" srcOrd="3" destOrd="0" parTransId="{CF945860-532E-478B-9451-5C2B6DE9A9D2}" sibTransId="{4A4E6319-ABB9-4A15-AD51-CBA465F54677}"/>
    <dgm:cxn modelId="{EBC29464-C464-AB47-9814-6900C82171D8}" type="presOf" srcId="{09485AA5-5DDF-4654-BA72-710697BD814C}" destId="{2C2D11D1-9482-A342-BEC5-64FBF492EA56}" srcOrd="0" destOrd="0" presId="urn:microsoft.com/office/officeart/2016/7/layout/AccentHomeChevronProcess"/>
    <dgm:cxn modelId="{0A94D864-07EE-4BAB-9CBC-BD6963EB7435}" srcId="{5A2F67FD-BC40-4172-A0F4-8547635C4438}" destId="{F02B803B-824D-4F7E-B0AF-2B8850AAD469}" srcOrd="0" destOrd="0" parTransId="{B45CEA7B-A2E3-4795-AA31-FEF6A588979E}" sibTransId="{08E652E6-D69B-4EC3-BD23-88D4674024C4}"/>
    <dgm:cxn modelId="{DCA02571-DC8E-D243-9F8F-49BA38C9966D}" type="presOf" srcId="{764877AD-AEA4-42B7-8AC1-7F9ABEA0249C}" destId="{4A865C2B-8AED-D34C-9423-8423AF3C8F65}" srcOrd="0" destOrd="0" presId="urn:microsoft.com/office/officeart/2016/7/layout/AccentHomeChevronProcess"/>
    <dgm:cxn modelId="{8B59D373-90E8-436E-8E62-16250EF754B0}" srcId="{09485AA5-5DDF-4654-BA72-710697BD814C}" destId="{608B03DE-9F84-4A7F-8A7A-420DE1242BDA}" srcOrd="0" destOrd="0" parTransId="{BFB29820-A63C-400A-A803-E63D34C59BD3}" sibTransId="{6B57D797-046C-43BC-8623-2A270BA9B59A}"/>
    <dgm:cxn modelId="{DA707D78-85D6-2A49-8433-081C76BB1A19}" type="presOf" srcId="{051F92FE-562B-43E0-862C-BB041252F721}" destId="{F2A74136-87A9-9D4F-817F-899D1848D743}" srcOrd="0" destOrd="0" presId="urn:microsoft.com/office/officeart/2016/7/layout/AccentHomeChevronProcess"/>
    <dgm:cxn modelId="{9E352E83-242D-A548-84F3-2554F054A3C5}" type="presOf" srcId="{608B03DE-9F84-4A7F-8A7A-420DE1242BDA}" destId="{CC2598CA-D862-3C43-AD9C-930EFA58E159}" srcOrd="0" destOrd="0" presId="urn:microsoft.com/office/officeart/2016/7/layout/AccentHomeChevronProcess"/>
    <dgm:cxn modelId="{35302586-6849-A84F-B2DD-A25F0DBAA993}" type="presOf" srcId="{73EB62DA-7DE7-4CD9-9EA7-90BC561EFB21}" destId="{4BDFDD35-5E48-3748-BC0E-81909F34C516}" srcOrd="0" destOrd="0" presId="urn:microsoft.com/office/officeart/2016/7/layout/AccentHomeChevronProcess"/>
    <dgm:cxn modelId="{A25C5697-DBE5-48C8-9BCB-DE30804CCEF0}" srcId="{C3C9027D-81EE-44A7-B84B-9A96D2B71D5A}" destId="{8DDE0695-9E89-4AC5-B72B-C0511AFFA221}" srcOrd="5" destOrd="0" parTransId="{DEF84E42-EF24-488F-B9B5-7D86DA28FD29}" sibTransId="{84A0148F-54A7-4A5E-B823-BA3FB8340785}"/>
    <dgm:cxn modelId="{BAAC72A7-50B6-471C-848B-C1E6D5BE2065}" srcId="{C3C9027D-81EE-44A7-B84B-9A96D2B71D5A}" destId="{09485AA5-5DDF-4654-BA72-710697BD814C}" srcOrd="4" destOrd="0" parTransId="{B1143E48-9F22-479A-9371-C3152DB23B53}" sibTransId="{654A86C6-6439-4531-90AB-204E729CA3A9}"/>
    <dgm:cxn modelId="{2F1A28A8-6B42-D84D-9940-D96560F5E460}" type="presOf" srcId="{38866490-91F1-4032-8D60-BCCFD861E992}" destId="{9DA2F655-D571-EA4C-A331-B6C132C0D69D}" srcOrd="0" destOrd="0" presId="urn:microsoft.com/office/officeart/2016/7/layout/AccentHomeChevronProcess"/>
    <dgm:cxn modelId="{E563AAA8-0B23-4A1E-AB39-2CA2B9F4A6F1}" srcId="{C3C9027D-81EE-44A7-B84B-9A96D2B71D5A}" destId="{764877AD-AEA4-42B7-8AC1-7F9ABEA0249C}" srcOrd="7" destOrd="0" parTransId="{C898AE31-517A-4A20-80B5-D4520CD4A3D8}" sibTransId="{0014D5BC-A405-4B3F-802F-7A59A8B0CC5B}"/>
    <dgm:cxn modelId="{760F98AB-FC33-40D3-88FB-9F907C5AE26B}" srcId="{C3C9027D-81EE-44A7-B84B-9A96D2B71D5A}" destId="{A0786243-3375-4F26-A172-1E749B6441B8}" srcOrd="1" destOrd="0" parTransId="{24E9BA45-41F7-4091-8C97-112404D4E378}" sibTransId="{96C7DD11-C3E6-469A-AFA9-325F7E6EC348}"/>
    <dgm:cxn modelId="{1D125BB1-0808-5847-B88B-5FCCB6059246}" type="presOf" srcId="{C3C9027D-81EE-44A7-B84B-9A96D2B71D5A}" destId="{9AD85189-E861-364A-AF16-DE3C0804384B}" srcOrd="0" destOrd="0" presId="urn:microsoft.com/office/officeart/2016/7/layout/AccentHomeChevronProcess"/>
    <dgm:cxn modelId="{D00E7EBB-77AB-47E3-ADCC-850A7529556D}" srcId="{A0786243-3375-4F26-A172-1E749B6441B8}" destId="{FC94C963-7F03-4541-AF57-3230BEAEB381}" srcOrd="0" destOrd="0" parTransId="{A7A17A5B-30D3-4683-BE74-BB9038ADE805}" sibTransId="{6588A19B-CEE3-45C1-BAB8-53C8C22F8050}"/>
    <dgm:cxn modelId="{A22F0DBE-2BBC-419F-A1D3-5611C36725FB}" srcId="{76C99C3F-544F-4D26-A956-618A6B0F3329}" destId="{F16D27F4-4790-49AE-8782-90B222B1ACD4}" srcOrd="0" destOrd="0" parTransId="{03BF1835-9B21-4D45-8E1A-F98054382B90}" sibTransId="{9DC44D7B-09BA-4F9F-8566-979D753C2B20}"/>
    <dgm:cxn modelId="{E06C00CB-D9E6-4F1B-8832-20C09A521F9B}" srcId="{C3C9027D-81EE-44A7-B84B-9A96D2B71D5A}" destId="{76C99C3F-544F-4D26-A956-618A6B0F3329}" srcOrd="2" destOrd="0" parTransId="{8AF7B552-7A5E-4668-8F31-7724B79B1B53}" sibTransId="{A0429FEC-B88B-44BB-B71C-08750E6A7BE1}"/>
    <dgm:cxn modelId="{3604B5D1-56D5-024E-8C15-FC0939AFA055}" type="presOf" srcId="{F02B803B-824D-4F7E-B0AF-2B8850AAD469}" destId="{265A42F6-E587-674E-960F-0481C01FEFE2}" srcOrd="0" destOrd="0" presId="urn:microsoft.com/office/officeart/2016/7/layout/AccentHomeChevronProcess"/>
    <dgm:cxn modelId="{AC8E7BEA-DD74-BD48-9C05-F8A8D9A82B92}" type="presOf" srcId="{A0786243-3375-4F26-A172-1E749B6441B8}" destId="{292E0DE7-7B74-5546-B598-9368F3613ED0}" srcOrd="0" destOrd="0" presId="urn:microsoft.com/office/officeart/2016/7/layout/AccentHomeChevronProcess"/>
    <dgm:cxn modelId="{56AEFCEA-2FBD-AC48-847C-08E9644A4821}" type="presOf" srcId="{5A2F67FD-BC40-4172-A0F4-8547635C4438}" destId="{6CB1B20D-A1EA-A840-8BB4-F02D35E1DA18}" srcOrd="0" destOrd="0" presId="urn:microsoft.com/office/officeart/2016/7/layout/AccentHomeChevronProcess"/>
    <dgm:cxn modelId="{AE6F7AF4-9274-C141-8A39-AC7A790EA8C7}" type="presOf" srcId="{F16D27F4-4790-49AE-8782-90B222B1ACD4}" destId="{3F25882B-B4E2-FE48-93AF-54F2853DEAD3}" srcOrd="0" destOrd="0" presId="urn:microsoft.com/office/officeart/2016/7/layout/AccentHomeChevronProcess"/>
    <dgm:cxn modelId="{913AE4F5-A1E0-4B5E-8681-9556E35A8AE4}" srcId="{C3C9027D-81EE-44A7-B84B-9A96D2B71D5A}" destId="{5A2F67FD-BC40-4172-A0F4-8547635C4438}" srcOrd="0" destOrd="0" parTransId="{B301C930-47FC-4A2F-9846-3B12097E27D4}" sibTransId="{673FCABD-80B1-46B5-B5FD-AE45EA30978A}"/>
    <dgm:cxn modelId="{BD139594-1FD5-5D43-92BD-EB865C70944B}" type="presParOf" srcId="{9AD85189-E861-364A-AF16-DE3C0804384B}" destId="{142782E8-E52F-E641-A769-80EFB95960B1}" srcOrd="0" destOrd="0" presId="urn:microsoft.com/office/officeart/2016/7/layout/AccentHomeChevronProcess"/>
    <dgm:cxn modelId="{9377EA66-8606-A14B-B946-C376AEE00220}" type="presParOf" srcId="{142782E8-E52F-E641-A769-80EFB95960B1}" destId="{AFD8A30E-0D1D-244A-B0F0-E290FDA4D09E}" srcOrd="0" destOrd="0" presId="urn:microsoft.com/office/officeart/2016/7/layout/AccentHomeChevronProcess"/>
    <dgm:cxn modelId="{9CE04707-C6FD-944B-A677-8A25A0469CD7}" type="presParOf" srcId="{142782E8-E52F-E641-A769-80EFB95960B1}" destId="{6CB1B20D-A1EA-A840-8BB4-F02D35E1DA18}" srcOrd="1" destOrd="0" presId="urn:microsoft.com/office/officeart/2016/7/layout/AccentHomeChevronProcess"/>
    <dgm:cxn modelId="{EF4F6E35-11AD-034E-A97C-12B341682552}" type="presParOf" srcId="{142782E8-E52F-E641-A769-80EFB95960B1}" destId="{265A42F6-E587-674E-960F-0481C01FEFE2}" srcOrd="2" destOrd="0" presId="urn:microsoft.com/office/officeart/2016/7/layout/AccentHomeChevronProcess"/>
    <dgm:cxn modelId="{8BFD4723-CE50-D349-BA63-1CC840B45DCA}" type="presParOf" srcId="{142782E8-E52F-E641-A769-80EFB95960B1}" destId="{E35C1123-B19E-F641-9852-B0C4E4ECE43E}" srcOrd="3" destOrd="0" presId="urn:microsoft.com/office/officeart/2016/7/layout/AccentHomeChevronProcess"/>
    <dgm:cxn modelId="{B8D7D92D-83D9-3143-9B33-C6AE909EB8B1}" type="presParOf" srcId="{9AD85189-E861-364A-AF16-DE3C0804384B}" destId="{5D6CCE47-DB28-D646-8BBE-889288E1F745}" srcOrd="1" destOrd="0" presId="urn:microsoft.com/office/officeart/2016/7/layout/AccentHomeChevronProcess"/>
    <dgm:cxn modelId="{8726B955-3F6B-FB41-97AD-CA208AFCED0C}" type="presParOf" srcId="{9AD85189-E861-364A-AF16-DE3C0804384B}" destId="{6A194BEF-0228-E748-99B0-317747412B83}" srcOrd="2" destOrd="0" presId="urn:microsoft.com/office/officeart/2016/7/layout/AccentHomeChevronProcess"/>
    <dgm:cxn modelId="{1D3205A7-3578-AA41-93F0-2D60E8952C06}" type="presParOf" srcId="{6A194BEF-0228-E748-99B0-317747412B83}" destId="{EF2A00E0-9BAB-EF40-9A64-88076ECBEF3D}" srcOrd="0" destOrd="0" presId="urn:microsoft.com/office/officeart/2016/7/layout/AccentHomeChevronProcess"/>
    <dgm:cxn modelId="{95BFA997-2CEB-0744-ADC6-BD8F9C1F1C3F}" type="presParOf" srcId="{6A194BEF-0228-E748-99B0-317747412B83}" destId="{292E0DE7-7B74-5546-B598-9368F3613ED0}" srcOrd="1" destOrd="0" presId="urn:microsoft.com/office/officeart/2016/7/layout/AccentHomeChevronProcess"/>
    <dgm:cxn modelId="{203E7E01-74D3-E549-8276-382E8B46ACD5}" type="presParOf" srcId="{6A194BEF-0228-E748-99B0-317747412B83}" destId="{9A9A2CFD-E2B8-3241-8619-68046B952EE8}" srcOrd="2" destOrd="0" presId="urn:microsoft.com/office/officeart/2016/7/layout/AccentHomeChevronProcess"/>
    <dgm:cxn modelId="{C5F8EA32-FF84-A643-A7AC-42BA67D27A38}" type="presParOf" srcId="{6A194BEF-0228-E748-99B0-317747412B83}" destId="{2E2591B7-8DC6-8643-BD9D-EC2E1B67C862}" srcOrd="3" destOrd="0" presId="urn:microsoft.com/office/officeart/2016/7/layout/AccentHomeChevronProcess"/>
    <dgm:cxn modelId="{9D2ED63C-C2EB-F04F-81C3-A8226F100544}" type="presParOf" srcId="{9AD85189-E861-364A-AF16-DE3C0804384B}" destId="{8AA44D13-6D56-8E4A-B0EF-1B41CB77DA0D}" srcOrd="3" destOrd="0" presId="urn:microsoft.com/office/officeart/2016/7/layout/AccentHomeChevronProcess"/>
    <dgm:cxn modelId="{33065AA5-8C36-7C4E-A09C-7BDB1610C266}" type="presParOf" srcId="{9AD85189-E861-364A-AF16-DE3C0804384B}" destId="{B9959AA2-79EF-FA4C-941C-AABC52D7A299}" srcOrd="4" destOrd="0" presId="urn:microsoft.com/office/officeart/2016/7/layout/AccentHomeChevronProcess"/>
    <dgm:cxn modelId="{2A40BBF0-358C-2846-932C-C6FF0B8BC016}" type="presParOf" srcId="{B9959AA2-79EF-FA4C-941C-AABC52D7A299}" destId="{7EB36F31-66B5-214F-8900-3567567EEFBB}" srcOrd="0" destOrd="0" presId="urn:microsoft.com/office/officeart/2016/7/layout/AccentHomeChevronProcess"/>
    <dgm:cxn modelId="{5ACD8087-4829-1340-8263-6EBC32E210C0}" type="presParOf" srcId="{B9959AA2-79EF-FA4C-941C-AABC52D7A299}" destId="{DA428B76-9339-AC49-87F7-3913BE61BCF3}" srcOrd="1" destOrd="0" presId="urn:microsoft.com/office/officeart/2016/7/layout/AccentHomeChevronProcess"/>
    <dgm:cxn modelId="{C08A2352-9AAD-8741-8EB6-B2B30B54F8EC}" type="presParOf" srcId="{B9959AA2-79EF-FA4C-941C-AABC52D7A299}" destId="{3F25882B-B4E2-FE48-93AF-54F2853DEAD3}" srcOrd="2" destOrd="0" presId="urn:microsoft.com/office/officeart/2016/7/layout/AccentHomeChevronProcess"/>
    <dgm:cxn modelId="{8269ADFD-C08C-CE46-9CB8-9680650DA687}" type="presParOf" srcId="{B9959AA2-79EF-FA4C-941C-AABC52D7A299}" destId="{6D887688-7B71-3142-99E9-3C5EBABB3BE9}" srcOrd="3" destOrd="0" presId="urn:microsoft.com/office/officeart/2016/7/layout/AccentHomeChevronProcess"/>
    <dgm:cxn modelId="{1B1B194A-14DF-7C4E-BA1E-1429541714FD}" type="presParOf" srcId="{9AD85189-E861-364A-AF16-DE3C0804384B}" destId="{B32F4E29-1B35-1743-B7F2-89BC67EDC085}" srcOrd="5" destOrd="0" presId="urn:microsoft.com/office/officeart/2016/7/layout/AccentHomeChevronProcess"/>
    <dgm:cxn modelId="{3B1FB179-B36A-0145-91A7-1DC8BB3E6B87}" type="presParOf" srcId="{9AD85189-E861-364A-AF16-DE3C0804384B}" destId="{4BA2E899-393E-5743-80D6-EE20D09B4900}" srcOrd="6" destOrd="0" presId="urn:microsoft.com/office/officeart/2016/7/layout/AccentHomeChevronProcess"/>
    <dgm:cxn modelId="{34038548-2B3A-F244-A224-C98CF0999FED}" type="presParOf" srcId="{4BA2E899-393E-5743-80D6-EE20D09B4900}" destId="{E5A3F335-9E7C-EA4C-AAA9-0AD8C79245A6}" srcOrd="0" destOrd="0" presId="urn:microsoft.com/office/officeart/2016/7/layout/AccentHomeChevronProcess"/>
    <dgm:cxn modelId="{071671F1-321B-D649-BC3B-76AC5CA88B8E}" type="presParOf" srcId="{4BA2E899-393E-5743-80D6-EE20D09B4900}" destId="{3DF5CD57-CAD8-E745-A705-4A8B32C7EE97}" srcOrd="1" destOrd="0" presId="urn:microsoft.com/office/officeart/2016/7/layout/AccentHomeChevronProcess"/>
    <dgm:cxn modelId="{7A23076A-82A3-4D4B-B812-F0A17ABD29D4}" type="presParOf" srcId="{4BA2E899-393E-5743-80D6-EE20D09B4900}" destId="{9DA2F655-D571-EA4C-A331-B6C132C0D69D}" srcOrd="2" destOrd="0" presId="urn:microsoft.com/office/officeart/2016/7/layout/AccentHomeChevronProcess"/>
    <dgm:cxn modelId="{EB0ACF78-25CA-D24B-B1E2-3711F0763FFA}" type="presParOf" srcId="{4BA2E899-393E-5743-80D6-EE20D09B4900}" destId="{2719009B-11EE-1842-9480-8E5DE15CB18B}" srcOrd="3" destOrd="0" presId="urn:microsoft.com/office/officeart/2016/7/layout/AccentHomeChevronProcess"/>
    <dgm:cxn modelId="{4FDC55BF-7DD7-C742-97C8-20B354313CAF}" type="presParOf" srcId="{9AD85189-E861-364A-AF16-DE3C0804384B}" destId="{B2C75646-642F-6A4F-A6D7-5C5A4712F8C7}" srcOrd="7" destOrd="0" presId="urn:microsoft.com/office/officeart/2016/7/layout/AccentHomeChevronProcess"/>
    <dgm:cxn modelId="{993D5E3B-FC0F-9A48-A57B-1ECF851F1392}" type="presParOf" srcId="{9AD85189-E861-364A-AF16-DE3C0804384B}" destId="{DC4E68CD-3BFF-A64F-9F36-8ACAD6832659}" srcOrd="8" destOrd="0" presId="urn:microsoft.com/office/officeart/2016/7/layout/AccentHomeChevronProcess"/>
    <dgm:cxn modelId="{588212CD-71ED-974F-AE53-7DDD698DB740}" type="presParOf" srcId="{DC4E68CD-3BFF-A64F-9F36-8ACAD6832659}" destId="{A0BE1979-CE26-E249-B69A-6D2B95644C63}" srcOrd="0" destOrd="0" presId="urn:microsoft.com/office/officeart/2016/7/layout/AccentHomeChevronProcess"/>
    <dgm:cxn modelId="{23699C04-E3E7-B24D-BEED-917D79E9EAD4}" type="presParOf" srcId="{DC4E68CD-3BFF-A64F-9F36-8ACAD6832659}" destId="{2C2D11D1-9482-A342-BEC5-64FBF492EA56}" srcOrd="1" destOrd="0" presId="urn:microsoft.com/office/officeart/2016/7/layout/AccentHomeChevronProcess"/>
    <dgm:cxn modelId="{A70A9B93-ED0D-9C4D-9CD3-83A14DDC86BA}" type="presParOf" srcId="{DC4E68CD-3BFF-A64F-9F36-8ACAD6832659}" destId="{CC2598CA-D862-3C43-AD9C-930EFA58E159}" srcOrd="2" destOrd="0" presId="urn:microsoft.com/office/officeart/2016/7/layout/AccentHomeChevronProcess"/>
    <dgm:cxn modelId="{0C1BFF07-5B92-3941-B914-6096F375C450}" type="presParOf" srcId="{DC4E68CD-3BFF-A64F-9F36-8ACAD6832659}" destId="{78863CD8-F339-D349-94A7-FD3E31932268}" srcOrd="3" destOrd="0" presId="urn:microsoft.com/office/officeart/2016/7/layout/AccentHomeChevronProcess"/>
    <dgm:cxn modelId="{BD84216E-5106-004B-99FC-DEC3FBE388A9}" type="presParOf" srcId="{9AD85189-E861-364A-AF16-DE3C0804384B}" destId="{F6D1AC45-D09F-F14E-8383-69B2B8E4F53E}" srcOrd="9" destOrd="0" presId="urn:microsoft.com/office/officeart/2016/7/layout/AccentHomeChevronProcess"/>
    <dgm:cxn modelId="{1C4D8FCA-E50F-9B4B-8689-5A9F55532CAC}" type="presParOf" srcId="{9AD85189-E861-364A-AF16-DE3C0804384B}" destId="{2D8AA543-5797-4A4C-BFC6-9CC0C9979985}" srcOrd="10" destOrd="0" presId="urn:microsoft.com/office/officeart/2016/7/layout/AccentHomeChevronProcess"/>
    <dgm:cxn modelId="{89A18380-1C76-2B40-9D64-C6ADC7905DC2}" type="presParOf" srcId="{2D8AA543-5797-4A4C-BFC6-9CC0C9979985}" destId="{693E4853-98F8-5B4D-9CDD-E67A3612B487}" srcOrd="0" destOrd="0" presId="urn:microsoft.com/office/officeart/2016/7/layout/AccentHomeChevronProcess"/>
    <dgm:cxn modelId="{CEDFC206-F43C-834A-8D3F-3C8386C39E15}" type="presParOf" srcId="{2D8AA543-5797-4A4C-BFC6-9CC0C9979985}" destId="{DE68DF18-C930-E54D-88A4-0B1E9E2CCE54}" srcOrd="1" destOrd="0" presId="urn:microsoft.com/office/officeart/2016/7/layout/AccentHomeChevronProcess"/>
    <dgm:cxn modelId="{414C1109-535C-0245-B5D8-B5F1DC86208A}" type="presParOf" srcId="{2D8AA543-5797-4A4C-BFC6-9CC0C9979985}" destId="{4BDFDD35-5E48-3748-BC0E-81909F34C516}" srcOrd="2" destOrd="0" presId="urn:microsoft.com/office/officeart/2016/7/layout/AccentHomeChevronProcess"/>
    <dgm:cxn modelId="{85E6B192-67ED-184F-A1B1-18B4BD4EA86E}" type="presParOf" srcId="{2D8AA543-5797-4A4C-BFC6-9CC0C9979985}" destId="{B34AAFE9-E0F1-044B-8FCD-536907D7CCEE}" srcOrd="3" destOrd="0" presId="urn:microsoft.com/office/officeart/2016/7/layout/AccentHomeChevronProcess"/>
    <dgm:cxn modelId="{16ED8043-2169-B74D-866E-54A9FEAA7C96}" type="presParOf" srcId="{9AD85189-E861-364A-AF16-DE3C0804384B}" destId="{D83D1B3C-951D-DE4F-AF1D-D6D71A05BE31}" srcOrd="11" destOrd="0" presId="urn:microsoft.com/office/officeart/2016/7/layout/AccentHomeChevronProcess"/>
    <dgm:cxn modelId="{6DCFAF51-1D40-D045-9846-227E28980930}" type="presParOf" srcId="{9AD85189-E861-364A-AF16-DE3C0804384B}" destId="{D24BBEB6-20FD-9E4E-BB60-632CB0084263}" srcOrd="12" destOrd="0" presId="urn:microsoft.com/office/officeart/2016/7/layout/AccentHomeChevronProcess"/>
    <dgm:cxn modelId="{E6666417-FB71-C14D-AA75-835879116A30}" type="presParOf" srcId="{D24BBEB6-20FD-9E4E-BB60-632CB0084263}" destId="{693BD2BA-7A95-FD47-AF38-C7123A54F93D}" srcOrd="0" destOrd="0" presId="urn:microsoft.com/office/officeart/2016/7/layout/AccentHomeChevronProcess"/>
    <dgm:cxn modelId="{DAB9EBBC-B8E9-6A49-BE92-44E169100086}" type="presParOf" srcId="{D24BBEB6-20FD-9E4E-BB60-632CB0084263}" destId="{F2A74136-87A9-9D4F-817F-899D1848D743}" srcOrd="1" destOrd="0" presId="urn:microsoft.com/office/officeart/2016/7/layout/AccentHomeChevronProcess"/>
    <dgm:cxn modelId="{30EB0A5F-E1B9-8043-BB36-41092EB6B5E4}" type="presParOf" srcId="{D24BBEB6-20FD-9E4E-BB60-632CB0084263}" destId="{06A3D8D6-93A2-7D4B-A9EE-040CCBA1EF84}" srcOrd="2" destOrd="0" presId="urn:microsoft.com/office/officeart/2016/7/layout/AccentHomeChevronProcess"/>
    <dgm:cxn modelId="{D499A823-E74E-B44E-AF3B-8EDE3F356559}" type="presParOf" srcId="{D24BBEB6-20FD-9E4E-BB60-632CB0084263}" destId="{A60D9A44-984F-3E44-8A38-1A780E1BEA67}" srcOrd="3" destOrd="0" presId="urn:microsoft.com/office/officeart/2016/7/layout/AccentHomeChevronProcess"/>
    <dgm:cxn modelId="{496A2C8A-918D-8042-81FA-751FA49FE331}" type="presParOf" srcId="{9AD85189-E861-364A-AF16-DE3C0804384B}" destId="{F3D59D71-01E3-8E4E-9CE1-2C6300A1FF87}" srcOrd="13" destOrd="0" presId="urn:microsoft.com/office/officeart/2016/7/layout/AccentHomeChevronProcess"/>
    <dgm:cxn modelId="{FCE47CB5-764F-664B-9B5E-BF4BAE6B9545}" type="presParOf" srcId="{9AD85189-E861-364A-AF16-DE3C0804384B}" destId="{6C602666-6171-D54F-8DD3-5A9E063FFDD5}" srcOrd="14" destOrd="0" presId="urn:microsoft.com/office/officeart/2016/7/layout/AccentHomeChevronProcess"/>
    <dgm:cxn modelId="{BC7B9D26-CA9C-684A-9B1E-BA9BA9A61A17}" type="presParOf" srcId="{6C602666-6171-D54F-8DD3-5A9E063FFDD5}" destId="{F62B8022-4715-AB4E-B08A-B0EDED4940B0}" srcOrd="0" destOrd="0" presId="urn:microsoft.com/office/officeart/2016/7/layout/AccentHomeChevronProcess"/>
    <dgm:cxn modelId="{2AEB36E2-5883-9C47-A6A3-62DFA3614385}" type="presParOf" srcId="{6C602666-6171-D54F-8DD3-5A9E063FFDD5}" destId="{4A865C2B-8AED-D34C-9423-8423AF3C8F65}" srcOrd="1" destOrd="0" presId="urn:microsoft.com/office/officeart/2016/7/layout/AccentHomeChevronProcess"/>
    <dgm:cxn modelId="{FCE9BDBD-C2CF-1442-866E-E804502D21E1}" type="presParOf" srcId="{6C602666-6171-D54F-8DD3-5A9E063FFDD5}" destId="{DC6D542F-A39B-CF4B-86A7-0B2774F7EEE6}" srcOrd="2" destOrd="0" presId="urn:microsoft.com/office/officeart/2016/7/layout/AccentHomeChevronProcess"/>
    <dgm:cxn modelId="{EA168EA5-3A78-4343-AD69-964EB7875367}" type="presParOf" srcId="{6C602666-6171-D54F-8DD3-5A9E063FFDD5}" destId="{8291BC2B-5286-B240-B498-C6A7896C109E}" srcOrd="3" destOrd="0" presId="urn:microsoft.com/office/officeart/2016/7/layout/AccentHomeChevro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2986E-B3C1-1B44-ABA8-CCC277345F9E}">
      <dsp:nvSpPr>
        <dsp:cNvPr id="0" name=""/>
        <dsp:cNvSpPr/>
      </dsp:nvSpPr>
      <dsp:spPr>
        <a:xfrm>
          <a:off x="0" y="1893040"/>
          <a:ext cx="10058399"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1268483F-F495-3C40-A098-A1B220A96138}">
      <dsp:nvSpPr>
        <dsp:cNvPr id="0" name=""/>
        <dsp:cNvSpPr/>
      </dsp:nvSpPr>
      <dsp:spPr>
        <a:xfrm rot="8100000">
          <a:off x="64606" y="436271"/>
          <a:ext cx="278424" cy="278424"/>
        </a:xfrm>
        <a:prstGeom prst="teardrop">
          <a:avLst>
            <a:gd name="adj" fmla="val 115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99F371-8BD7-3E4E-B6E8-02F1B9B02476}">
      <dsp:nvSpPr>
        <dsp:cNvPr id="0" name=""/>
        <dsp:cNvSpPr/>
      </dsp:nvSpPr>
      <dsp:spPr>
        <a:xfrm>
          <a:off x="95537" y="467202"/>
          <a:ext cx="216563" cy="216563"/>
        </a:xfrm>
        <a:prstGeom prst="ellipse">
          <a:avLst/>
        </a:prstGeom>
        <a:solidFill>
          <a:schemeClr val="lt1">
            <a:alpha val="90000"/>
            <a:hueOff val="0"/>
            <a:satOff val="0"/>
            <a:lumOff val="0"/>
            <a:alphaOff val="0"/>
          </a:schemeClr>
        </a:solidFill>
        <a:ln w="15875" cap="flat" cmpd="sng" algn="ctr">
          <a:noFill/>
          <a:prstDash val="solid"/>
          <a:miter lim="800000"/>
        </a:ln>
        <a:effectLst/>
      </dsp:spPr>
      <dsp:style>
        <a:lnRef idx="2">
          <a:scrgbClr r="0" g="0" b="0"/>
        </a:lnRef>
        <a:fillRef idx="1">
          <a:scrgbClr r="0" g="0" b="0"/>
        </a:fillRef>
        <a:effectRef idx="0">
          <a:scrgbClr r="0" g="0" b="0"/>
        </a:effectRef>
        <a:fontRef idx="minor"/>
      </dsp:style>
    </dsp:sp>
    <dsp:sp modelId="{DC4BAB2B-EC2C-B646-9678-B8AB5325665C}">
      <dsp:nvSpPr>
        <dsp:cNvPr id="0" name=""/>
        <dsp:cNvSpPr/>
      </dsp:nvSpPr>
      <dsp:spPr>
        <a:xfrm>
          <a:off x="400695" y="772360"/>
          <a:ext cx="4175829" cy="1120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Christopher Columbus (starting in 1492)</a:t>
          </a:r>
        </a:p>
        <a:p>
          <a:pPr marL="114300" lvl="1" indent="-114300" algn="l" defTabSz="533400">
            <a:lnSpc>
              <a:spcPct val="90000"/>
            </a:lnSpc>
            <a:spcBef>
              <a:spcPct val="0"/>
            </a:spcBef>
            <a:spcAft>
              <a:spcPct val="15000"/>
            </a:spcAft>
            <a:buChar char="•"/>
          </a:pPr>
          <a:r>
            <a:rPr lang="en-US" sz="1200" kern="1200" dirty="0"/>
            <a:t>Spaniards seized possession of most of the coastal lands of Central and South America. </a:t>
          </a:r>
        </a:p>
      </dsp:txBody>
      <dsp:txXfrm>
        <a:off x="400695" y="772360"/>
        <a:ext cx="4175829" cy="1120679"/>
      </dsp:txXfrm>
    </dsp:sp>
    <dsp:sp modelId="{E0958F45-9164-A64B-B9F5-EDA26E235A8E}">
      <dsp:nvSpPr>
        <dsp:cNvPr id="0" name=""/>
        <dsp:cNvSpPr/>
      </dsp:nvSpPr>
      <dsp:spPr>
        <a:xfrm>
          <a:off x="400695" y="378607"/>
          <a:ext cx="4175829" cy="393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1492</a:t>
          </a:r>
        </a:p>
      </dsp:txBody>
      <dsp:txXfrm>
        <a:off x="400695" y="378607"/>
        <a:ext cx="4175829" cy="393752"/>
      </dsp:txXfrm>
    </dsp:sp>
    <dsp:sp modelId="{460C0C6B-56FB-3F42-ADA3-3A9F6E7A7E8E}">
      <dsp:nvSpPr>
        <dsp:cNvPr id="0" name=""/>
        <dsp:cNvSpPr/>
      </dsp:nvSpPr>
      <dsp:spPr>
        <a:xfrm>
          <a:off x="203819" y="772360"/>
          <a:ext cx="0" cy="1120679"/>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5CA917A-B76B-CC4A-95E4-0EE86B132F9B}">
      <dsp:nvSpPr>
        <dsp:cNvPr id="0" name=""/>
        <dsp:cNvSpPr/>
      </dsp:nvSpPr>
      <dsp:spPr>
        <a:xfrm>
          <a:off x="167690" y="1857602"/>
          <a:ext cx="70875" cy="70875"/>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B93653-8102-CF47-BB1F-D10D31F160AE}">
      <dsp:nvSpPr>
        <dsp:cNvPr id="0" name=""/>
        <dsp:cNvSpPr/>
      </dsp:nvSpPr>
      <dsp:spPr>
        <a:xfrm rot="18900000">
          <a:off x="2571303" y="3071383"/>
          <a:ext cx="278424" cy="278424"/>
        </a:xfrm>
        <a:prstGeom prst="teardrop">
          <a:avLst>
            <a:gd name="adj" fmla="val 115000"/>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7FDBBB-83DA-B641-AC73-F6C69DFCBEFC}">
      <dsp:nvSpPr>
        <dsp:cNvPr id="0" name=""/>
        <dsp:cNvSpPr/>
      </dsp:nvSpPr>
      <dsp:spPr>
        <a:xfrm>
          <a:off x="2602234" y="3102313"/>
          <a:ext cx="216563" cy="216563"/>
        </a:xfrm>
        <a:prstGeom prst="ellipse">
          <a:avLst/>
        </a:prstGeom>
        <a:solidFill>
          <a:schemeClr val="lt1">
            <a:alpha val="90000"/>
            <a:hueOff val="0"/>
            <a:satOff val="0"/>
            <a:lumOff val="0"/>
            <a:alphaOff val="0"/>
          </a:schemeClr>
        </a:solidFill>
        <a:ln w="15875" cap="flat" cmpd="sng" algn="ctr">
          <a:noFill/>
          <a:prstDash val="solid"/>
          <a:miter lim="800000"/>
        </a:ln>
        <a:effectLst/>
      </dsp:spPr>
      <dsp:style>
        <a:lnRef idx="2">
          <a:scrgbClr r="0" g="0" b="0"/>
        </a:lnRef>
        <a:fillRef idx="1">
          <a:scrgbClr r="0" g="0" b="0"/>
        </a:fillRef>
        <a:effectRef idx="0">
          <a:scrgbClr r="0" g="0" b="0"/>
        </a:effectRef>
        <a:fontRef idx="minor"/>
      </dsp:style>
    </dsp:sp>
    <dsp:sp modelId="{C1478A00-FA2E-FA43-B6EF-C0B87736F43C}">
      <dsp:nvSpPr>
        <dsp:cNvPr id="0" name=""/>
        <dsp:cNvSpPr/>
      </dsp:nvSpPr>
      <dsp:spPr>
        <a:xfrm>
          <a:off x="2907392" y="1893040"/>
          <a:ext cx="4175829" cy="1120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Hernando Cortés (1510s to mid-century)</a:t>
          </a:r>
        </a:p>
        <a:p>
          <a:pPr marL="114300" lvl="1" indent="-114300" algn="l" defTabSz="533400">
            <a:lnSpc>
              <a:spcPct val="90000"/>
            </a:lnSpc>
            <a:spcBef>
              <a:spcPct val="0"/>
            </a:spcBef>
            <a:spcAft>
              <a:spcPct val="15000"/>
            </a:spcAft>
            <a:buChar char="•"/>
          </a:pPr>
          <a:r>
            <a:rPr lang="en-US" sz="1200" kern="1200"/>
            <a:t>Rumors of treasures hidden inland</a:t>
          </a:r>
        </a:p>
        <a:p>
          <a:pPr marL="114300" lvl="1" indent="-114300" algn="l" defTabSz="533400">
            <a:lnSpc>
              <a:spcPct val="90000"/>
            </a:lnSpc>
            <a:spcBef>
              <a:spcPct val="0"/>
            </a:spcBef>
            <a:spcAft>
              <a:spcPct val="15000"/>
            </a:spcAft>
            <a:buChar char="•"/>
          </a:pPr>
          <a:r>
            <a:rPr lang="en-US" sz="1200" kern="1200"/>
            <a:t>Wars with Aztecs</a:t>
          </a:r>
        </a:p>
      </dsp:txBody>
      <dsp:txXfrm>
        <a:off x="2907392" y="1893040"/>
        <a:ext cx="4175829" cy="1120679"/>
      </dsp:txXfrm>
    </dsp:sp>
    <dsp:sp modelId="{6A7AC6A6-2923-CC44-813C-76190329CE2A}">
      <dsp:nvSpPr>
        <dsp:cNvPr id="0" name=""/>
        <dsp:cNvSpPr/>
      </dsp:nvSpPr>
      <dsp:spPr>
        <a:xfrm>
          <a:off x="2907392" y="3013719"/>
          <a:ext cx="4175829" cy="393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1510s</a:t>
          </a:r>
        </a:p>
      </dsp:txBody>
      <dsp:txXfrm>
        <a:off x="2907392" y="3013719"/>
        <a:ext cx="4175829" cy="393752"/>
      </dsp:txXfrm>
    </dsp:sp>
    <dsp:sp modelId="{E7A8499C-75A2-DB4E-B90E-C4D3F39983E9}">
      <dsp:nvSpPr>
        <dsp:cNvPr id="0" name=""/>
        <dsp:cNvSpPr/>
      </dsp:nvSpPr>
      <dsp:spPr>
        <a:xfrm>
          <a:off x="2710516" y="1893040"/>
          <a:ext cx="0" cy="1120679"/>
        </a:xfrm>
        <a:prstGeom prst="line">
          <a:avLst/>
        </a:prstGeom>
        <a:noFill/>
        <a:ln w="12700" cap="flat" cmpd="sng" algn="ctr">
          <a:solidFill>
            <a:schemeClr val="accent2">
              <a:hueOff val="-665912"/>
              <a:satOff val="-293"/>
              <a:lumOff val="784"/>
              <a:alphaOff val="0"/>
            </a:schemeClr>
          </a:solidFill>
          <a:prstDash val="dash"/>
          <a:miter lim="800000"/>
        </a:ln>
        <a:effectLst/>
      </dsp:spPr>
      <dsp:style>
        <a:lnRef idx="1">
          <a:scrgbClr r="0" g="0" b="0"/>
        </a:lnRef>
        <a:fillRef idx="0">
          <a:scrgbClr r="0" g="0" b="0"/>
        </a:fillRef>
        <a:effectRef idx="0">
          <a:scrgbClr r="0" g="0" b="0"/>
        </a:effectRef>
        <a:fontRef idx="minor"/>
      </dsp:style>
    </dsp:sp>
    <dsp:sp modelId="{97608112-CA61-A94D-8D4A-4D1A55E05561}">
      <dsp:nvSpPr>
        <dsp:cNvPr id="0" name=""/>
        <dsp:cNvSpPr/>
      </dsp:nvSpPr>
      <dsp:spPr>
        <a:xfrm>
          <a:off x="2674387" y="1857602"/>
          <a:ext cx="70875" cy="70875"/>
        </a:xfrm>
        <a:prstGeom prst="ellipse">
          <a:avLst/>
        </a:prstGeom>
        <a:solidFill>
          <a:schemeClr val="accent2">
            <a:hueOff val="-665912"/>
            <a:satOff val="-293"/>
            <a:lumOff val="784"/>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5F679E-F066-4545-8021-C13B0741CAE1}">
      <dsp:nvSpPr>
        <dsp:cNvPr id="0" name=""/>
        <dsp:cNvSpPr/>
      </dsp:nvSpPr>
      <dsp:spPr>
        <a:xfrm rot="8100000">
          <a:off x="5078000" y="436271"/>
          <a:ext cx="278424" cy="278424"/>
        </a:xfrm>
        <a:prstGeom prst="teardrop">
          <a:avLst>
            <a:gd name="adj" fmla="val 115000"/>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D4D359-BF9B-9743-BB03-0BEFBA2480DC}">
      <dsp:nvSpPr>
        <dsp:cNvPr id="0" name=""/>
        <dsp:cNvSpPr/>
      </dsp:nvSpPr>
      <dsp:spPr>
        <a:xfrm>
          <a:off x="5108931" y="467202"/>
          <a:ext cx="216563" cy="216563"/>
        </a:xfrm>
        <a:prstGeom prst="ellipse">
          <a:avLst/>
        </a:prstGeom>
        <a:solidFill>
          <a:schemeClr val="lt1">
            <a:alpha val="90000"/>
            <a:hueOff val="0"/>
            <a:satOff val="0"/>
            <a:lumOff val="0"/>
            <a:alphaOff val="0"/>
          </a:schemeClr>
        </a:solidFill>
        <a:ln w="15875" cap="flat" cmpd="sng" algn="ctr">
          <a:noFill/>
          <a:prstDash val="solid"/>
          <a:miter lim="800000"/>
        </a:ln>
        <a:effectLst/>
      </dsp:spPr>
      <dsp:style>
        <a:lnRef idx="2">
          <a:scrgbClr r="0" g="0" b="0"/>
        </a:lnRef>
        <a:fillRef idx="1">
          <a:scrgbClr r="0" g="0" b="0"/>
        </a:fillRef>
        <a:effectRef idx="0">
          <a:scrgbClr r="0" g="0" b="0"/>
        </a:effectRef>
        <a:fontRef idx="minor"/>
      </dsp:style>
    </dsp:sp>
    <dsp:sp modelId="{C75A6B5B-4FF9-3B4D-A7FA-20AAA5BA0D5D}">
      <dsp:nvSpPr>
        <dsp:cNvPr id="0" name=""/>
        <dsp:cNvSpPr/>
      </dsp:nvSpPr>
      <dsp:spPr>
        <a:xfrm>
          <a:off x="5414089" y="772360"/>
          <a:ext cx="4175829" cy="11206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Francisco Pizarro</a:t>
          </a:r>
        </a:p>
      </dsp:txBody>
      <dsp:txXfrm>
        <a:off x="5414089" y="772360"/>
        <a:ext cx="4175829" cy="1120679"/>
      </dsp:txXfrm>
    </dsp:sp>
    <dsp:sp modelId="{8004BC16-6632-E24A-891B-3B410A612388}">
      <dsp:nvSpPr>
        <dsp:cNvPr id="0" name=""/>
        <dsp:cNvSpPr/>
      </dsp:nvSpPr>
      <dsp:spPr>
        <a:xfrm>
          <a:off x="5414089" y="378607"/>
          <a:ext cx="4175829" cy="3937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1530s</a:t>
          </a:r>
        </a:p>
      </dsp:txBody>
      <dsp:txXfrm>
        <a:off x="5414089" y="378607"/>
        <a:ext cx="4175829" cy="393752"/>
      </dsp:txXfrm>
    </dsp:sp>
    <dsp:sp modelId="{7EFF5715-59C6-9B41-AA0B-36F17F1A4869}">
      <dsp:nvSpPr>
        <dsp:cNvPr id="0" name=""/>
        <dsp:cNvSpPr/>
      </dsp:nvSpPr>
      <dsp:spPr>
        <a:xfrm>
          <a:off x="5217213" y="772360"/>
          <a:ext cx="0" cy="1120679"/>
        </a:xfrm>
        <a:prstGeom prst="line">
          <a:avLst/>
        </a:prstGeom>
        <a:noFill/>
        <a:ln w="12700" cap="flat" cmpd="sng" algn="ctr">
          <a:solidFill>
            <a:schemeClr val="accent2">
              <a:hueOff val="-1331824"/>
              <a:satOff val="-586"/>
              <a:lumOff val="1569"/>
              <a:alphaOff val="0"/>
            </a:schemeClr>
          </a:solidFill>
          <a:prstDash val="dash"/>
          <a:miter lim="800000"/>
        </a:ln>
        <a:effectLst/>
      </dsp:spPr>
      <dsp:style>
        <a:lnRef idx="1">
          <a:scrgbClr r="0" g="0" b="0"/>
        </a:lnRef>
        <a:fillRef idx="0">
          <a:scrgbClr r="0" g="0" b="0"/>
        </a:fillRef>
        <a:effectRef idx="0">
          <a:scrgbClr r="0" g="0" b="0"/>
        </a:effectRef>
        <a:fontRef idx="minor"/>
      </dsp:style>
    </dsp:sp>
    <dsp:sp modelId="{8885BAAA-3F1C-9547-8F59-538F3E1A34FD}">
      <dsp:nvSpPr>
        <dsp:cNvPr id="0" name=""/>
        <dsp:cNvSpPr/>
      </dsp:nvSpPr>
      <dsp:spPr>
        <a:xfrm>
          <a:off x="5181084" y="1857602"/>
          <a:ext cx="70875" cy="70875"/>
        </a:xfrm>
        <a:prstGeom prst="ellipse">
          <a:avLst/>
        </a:prstGeom>
        <a:solidFill>
          <a:schemeClr val="accent2">
            <a:hueOff val="-1331824"/>
            <a:satOff val="-586"/>
            <a:lumOff val="1569"/>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9EBBF2-FF6F-7D46-8C9B-E50B4437AEFC}">
      <dsp:nvSpPr>
        <dsp:cNvPr id="0" name=""/>
        <dsp:cNvSpPr/>
      </dsp:nvSpPr>
      <dsp:spPr>
        <a:xfrm>
          <a:off x="1650491" y="1799"/>
          <a:ext cx="1856803" cy="118741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a:t>H</a:t>
          </a:r>
          <a:r>
            <a:rPr lang="en-TR" sz="1700" kern="1200"/>
            <a:t>ad a well-structured governmental organization</a:t>
          </a:r>
        </a:p>
      </dsp:txBody>
      <dsp:txXfrm>
        <a:off x="1708456" y="59764"/>
        <a:ext cx="1740873" cy="1071486"/>
      </dsp:txXfrm>
    </dsp:sp>
    <dsp:sp modelId="{11D335AA-C12E-1A4C-95A2-A2EF2AFB552E}">
      <dsp:nvSpPr>
        <dsp:cNvPr id="0" name=""/>
        <dsp:cNvSpPr/>
      </dsp:nvSpPr>
      <dsp:spPr>
        <a:xfrm>
          <a:off x="1650491" y="1248585"/>
          <a:ext cx="1856803" cy="118741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TR" sz="1700" kern="1200"/>
            <a:t>Imposed its rule on the Native “subjects”</a:t>
          </a:r>
        </a:p>
      </dsp:txBody>
      <dsp:txXfrm>
        <a:off x="1708456" y="1306550"/>
        <a:ext cx="1740873" cy="1071486"/>
      </dsp:txXfrm>
    </dsp:sp>
    <dsp:sp modelId="{BE93F2B2-96BF-A945-ABD8-240372739588}">
      <dsp:nvSpPr>
        <dsp:cNvPr id="0" name=""/>
        <dsp:cNvSpPr/>
      </dsp:nvSpPr>
      <dsp:spPr>
        <a:xfrm>
          <a:off x="1650491" y="2495372"/>
          <a:ext cx="1856803" cy="118741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TR" sz="1700" kern="1200"/>
            <a:t>The Catholic Church dominated the Spanish America </a:t>
          </a:r>
        </a:p>
      </dsp:txBody>
      <dsp:txXfrm>
        <a:off x="1708456" y="2553337"/>
        <a:ext cx="1740873" cy="10714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4DE6AE-97B8-674A-A3BD-D75373280BA8}">
      <dsp:nvSpPr>
        <dsp:cNvPr id="0" name=""/>
        <dsp:cNvSpPr/>
      </dsp:nvSpPr>
      <dsp:spPr>
        <a:xfrm>
          <a:off x="1658620" y="1799"/>
          <a:ext cx="1865947" cy="118741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kern="1200"/>
            <a:t>N</a:t>
          </a:r>
          <a:r>
            <a:rPr lang="en-TR" sz="1400" kern="1200"/>
            <a:t>o effective structure of imperial government in the Anglo-American empire</a:t>
          </a:r>
        </a:p>
      </dsp:txBody>
      <dsp:txXfrm>
        <a:off x="1716585" y="59764"/>
        <a:ext cx="1750017" cy="1071486"/>
      </dsp:txXfrm>
    </dsp:sp>
    <dsp:sp modelId="{E9EFA80E-67C1-0A46-B70B-AB4797D09743}">
      <dsp:nvSpPr>
        <dsp:cNvPr id="0" name=""/>
        <dsp:cNvSpPr/>
      </dsp:nvSpPr>
      <dsp:spPr>
        <a:xfrm>
          <a:off x="1658620" y="1248585"/>
          <a:ext cx="1865947" cy="118741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TR" sz="1400" kern="1200"/>
            <a:t>Resistance of the colonists against the authority</a:t>
          </a:r>
        </a:p>
      </dsp:txBody>
      <dsp:txXfrm>
        <a:off x="1716585" y="1306550"/>
        <a:ext cx="1750017" cy="1071486"/>
      </dsp:txXfrm>
    </dsp:sp>
    <dsp:sp modelId="{BE02E8C0-C305-894A-9BDF-EE61EAA7BA51}">
      <dsp:nvSpPr>
        <dsp:cNvPr id="0" name=""/>
        <dsp:cNvSpPr/>
      </dsp:nvSpPr>
      <dsp:spPr>
        <a:xfrm>
          <a:off x="1658620" y="2495372"/>
          <a:ext cx="1865947" cy="118741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TR" sz="1400" kern="1200"/>
            <a:t>British America became an asylum for religious dissenters</a:t>
          </a:r>
        </a:p>
      </dsp:txBody>
      <dsp:txXfrm>
        <a:off x="1716585" y="2553337"/>
        <a:ext cx="1750017" cy="10714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A70D31-81DC-3647-A86E-044F4ED47E27}">
      <dsp:nvSpPr>
        <dsp:cNvPr id="0" name=""/>
        <dsp:cNvSpPr/>
      </dsp:nvSpPr>
      <dsp:spPr>
        <a:xfrm>
          <a:off x="736092" y="1914588"/>
          <a:ext cx="3785616" cy="522160"/>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755650">
            <a:lnSpc>
              <a:spcPct val="90000"/>
            </a:lnSpc>
            <a:spcBef>
              <a:spcPct val="0"/>
            </a:spcBef>
            <a:spcAft>
              <a:spcPct val="35000"/>
            </a:spcAft>
            <a:buNone/>
          </a:pPr>
          <a:r>
            <a:rPr lang="en-US" sz="1700" kern="1200"/>
            <a:t>1551</a:t>
          </a:r>
        </a:p>
      </dsp:txBody>
      <dsp:txXfrm>
        <a:off x="736092" y="1914588"/>
        <a:ext cx="3681184" cy="522160"/>
      </dsp:txXfrm>
    </dsp:sp>
    <dsp:sp modelId="{F4629FFD-E41C-EB4D-B2D0-842A9BA1E27A}">
      <dsp:nvSpPr>
        <dsp:cNvPr id="0" name=""/>
        <dsp:cNvSpPr/>
      </dsp:nvSpPr>
      <dsp:spPr>
        <a:xfrm>
          <a:off x="0" y="0"/>
          <a:ext cx="5257799" cy="1392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1130" rIns="0" bIns="151130" numCol="1" spcCol="1270" anchor="b" anchorCtr="1">
          <a:noAutofit/>
        </a:bodyPr>
        <a:lstStyle/>
        <a:p>
          <a:pPr marL="0" lvl="0" indent="0" algn="ctr" defTabSz="755650">
            <a:lnSpc>
              <a:spcPct val="90000"/>
            </a:lnSpc>
            <a:spcBef>
              <a:spcPct val="0"/>
            </a:spcBef>
            <a:spcAft>
              <a:spcPct val="35000"/>
            </a:spcAft>
            <a:buNone/>
          </a:pPr>
          <a:r>
            <a:rPr lang="en-US" sz="1700" kern="1200"/>
            <a:t>England’s economy depended on wool trade, but when the wool market collapsed in 1551, they started to look for new markets. During this time Spain was an ally whereas France was the enemy.</a:t>
          </a:r>
        </a:p>
      </dsp:txBody>
      <dsp:txXfrm>
        <a:off x="0" y="0"/>
        <a:ext cx="5257799" cy="1392428"/>
      </dsp:txXfrm>
    </dsp:sp>
    <dsp:sp modelId="{12828FBB-E2B5-5549-BB01-1995AB285FEC}">
      <dsp:nvSpPr>
        <dsp:cNvPr id="0" name=""/>
        <dsp:cNvSpPr/>
      </dsp:nvSpPr>
      <dsp:spPr>
        <a:xfrm>
          <a:off x="4521708" y="2175669"/>
          <a:ext cx="1472183" cy="0"/>
        </a:xfrm>
        <a:custGeom>
          <a:avLst/>
          <a:gdLst/>
          <a:ahLst/>
          <a:cxnLst/>
          <a:rect l="0" t="0" r="0" b="0"/>
          <a:pathLst>
            <a:path>
              <a:moveTo>
                <a:pt x="0" y="0"/>
              </a:moveTo>
              <a:lnTo>
                <a:pt x="1472183" y="0"/>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517F37B-C91F-0340-80D3-58338FC00CFF}">
      <dsp:nvSpPr>
        <dsp:cNvPr id="0" name=""/>
        <dsp:cNvSpPr/>
      </dsp:nvSpPr>
      <dsp:spPr>
        <a:xfrm>
          <a:off x="2628900" y="1479454"/>
          <a:ext cx="0" cy="435133"/>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B51B33A-32AE-0D41-8D29-A818CD473CC6}">
      <dsp:nvSpPr>
        <dsp:cNvPr id="0" name=""/>
        <dsp:cNvSpPr/>
      </dsp:nvSpPr>
      <dsp:spPr>
        <a:xfrm>
          <a:off x="2585386" y="1392428"/>
          <a:ext cx="87026" cy="8702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2BE464-F4AD-354D-9D55-5ED818899DB3}">
      <dsp:nvSpPr>
        <dsp:cNvPr id="0" name=""/>
        <dsp:cNvSpPr/>
      </dsp:nvSpPr>
      <dsp:spPr>
        <a:xfrm rot="10800000">
          <a:off x="5993892" y="1914588"/>
          <a:ext cx="3785616" cy="522160"/>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755650">
            <a:lnSpc>
              <a:spcPct val="90000"/>
            </a:lnSpc>
            <a:spcBef>
              <a:spcPct val="0"/>
            </a:spcBef>
            <a:spcAft>
              <a:spcPct val="35000"/>
            </a:spcAft>
            <a:buNone/>
          </a:pPr>
          <a:r>
            <a:rPr lang="en-US" sz="1700" kern="1200"/>
            <a:t>1558</a:t>
          </a:r>
        </a:p>
      </dsp:txBody>
      <dsp:txXfrm rot="10800000">
        <a:off x="6098324" y="1914588"/>
        <a:ext cx="3681184" cy="522160"/>
      </dsp:txXfrm>
    </dsp:sp>
    <dsp:sp modelId="{D605B897-ABCC-5744-BB91-543FCEE619E0}">
      <dsp:nvSpPr>
        <dsp:cNvPr id="0" name=""/>
        <dsp:cNvSpPr/>
      </dsp:nvSpPr>
      <dsp:spPr>
        <a:xfrm>
          <a:off x="5257800" y="2958909"/>
          <a:ext cx="5257799" cy="1392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1130" rIns="0" bIns="151130" numCol="1" spcCol="1270" anchor="t" anchorCtr="1">
          <a:noAutofit/>
        </a:bodyPr>
        <a:lstStyle/>
        <a:p>
          <a:pPr marL="0" lvl="0" indent="0" algn="ctr" defTabSz="755650">
            <a:lnSpc>
              <a:spcPct val="90000"/>
            </a:lnSpc>
            <a:spcBef>
              <a:spcPct val="0"/>
            </a:spcBef>
            <a:spcAft>
              <a:spcPct val="35000"/>
            </a:spcAft>
            <a:buNone/>
          </a:pPr>
          <a:r>
            <a:rPr lang="en-US" sz="1700" kern="1200"/>
            <a:t>When Elizabeth I took the throne (1558), she showed her inclination to Protestantism. By mid-1560s, Catholic Spain had become an enemy, and rebellious Protestant French became England’s new ally.</a:t>
          </a:r>
        </a:p>
      </dsp:txBody>
      <dsp:txXfrm>
        <a:off x="5257800" y="2958909"/>
        <a:ext cx="5257799" cy="1392428"/>
      </dsp:txXfrm>
    </dsp:sp>
    <dsp:sp modelId="{8004A13E-85C2-D046-8B40-B7803E1705C3}">
      <dsp:nvSpPr>
        <dsp:cNvPr id="0" name=""/>
        <dsp:cNvSpPr/>
      </dsp:nvSpPr>
      <dsp:spPr>
        <a:xfrm>
          <a:off x="7886700" y="2436749"/>
          <a:ext cx="0" cy="435133"/>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28C4534-C001-AE47-A2B4-93F72C3B8001}">
      <dsp:nvSpPr>
        <dsp:cNvPr id="0" name=""/>
        <dsp:cNvSpPr/>
      </dsp:nvSpPr>
      <dsp:spPr>
        <a:xfrm>
          <a:off x="7843186" y="2871883"/>
          <a:ext cx="87026" cy="8702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1B3CC6-9BB2-5649-84F1-3DFCDBFC3D76}">
      <dsp:nvSpPr>
        <dsp:cNvPr id="0" name=""/>
        <dsp:cNvSpPr/>
      </dsp:nvSpPr>
      <dsp:spPr>
        <a:xfrm>
          <a:off x="119" y="1982729"/>
          <a:ext cx="1442711" cy="1731253"/>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508" tIns="0" rIns="142508" bIns="330200" numCol="1" spcCol="1270" anchor="t" anchorCtr="0">
          <a:noAutofit/>
        </a:bodyPr>
        <a:lstStyle/>
        <a:p>
          <a:pPr marL="0" lvl="0" indent="0" algn="l" defTabSz="488950">
            <a:lnSpc>
              <a:spcPct val="90000"/>
            </a:lnSpc>
            <a:spcBef>
              <a:spcPct val="0"/>
            </a:spcBef>
            <a:spcAft>
              <a:spcPct val="35000"/>
            </a:spcAft>
            <a:buNone/>
          </a:pPr>
          <a:r>
            <a:rPr lang="en-US" sz="1100" kern="1200" dirty="0"/>
            <a:t>Religious:</a:t>
          </a:r>
        </a:p>
        <a:p>
          <a:pPr marL="0" lvl="0" indent="0" algn="l" defTabSz="488950">
            <a:lnSpc>
              <a:spcPct val="90000"/>
            </a:lnSpc>
            <a:spcBef>
              <a:spcPct val="0"/>
            </a:spcBef>
            <a:spcAft>
              <a:spcPct val="35000"/>
            </a:spcAft>
            <a:buNone/>
          </a:pPr>
          <a:r>
            <a:rPr lang="en-US" sz="1100" kern="1200" dirty="0"/>
            <a:t>Converting Natives to Christianity</a:t>
          </a:r>
        </a:p>
      </dsp:txBody>
      <dsp:txXfrm>
        <a:off x="119" y="2675230"/>
        <a:ext cx="1442711" cy="1038752"/>
      </dsp:txXfrm>
    </dsp:sp>
    <dsp:sp modelId="{1C001B41-E9B2-C549-9A66-D04F222A059F}">
      <dsp:nvSpPr>
        <dsp:cNvPr id="0" name=""/>
        <dsp:cNvSpPr/>
      </dsp:nvSpPr>
      <dsp:spPr>
        <a:xfrm>
          <a:off x="119" y="1982729"/>
          <a:ext cx="1442711" cy="69250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2508" tIns="165100" rIns="142508" bIns="165100" numCol="1" spcCol="1270" anchor="ctr" anchorCtr="0">
          <a:noAutofit/>
        </a:bodyPr>
        <a:lstStyle/>
        <a:p>
          <a:pPr marL="0" lvl="0" indent="0" algn="l" defTabSz="1111250">
            <a:lnSpc>
              <a:spcPct val="90000"/>
            </a:lnSpc>
            <a:spcBef>
              <a:spcPct val="0"/>
            </a:spcBef>
            <a:spcAft>
              <a:spcPct val="35000"/>
            </a:spcAft>
            <a:buNone/>
          </a:pPr>
          <a:r>
            <a:rPr lang="en-US" sz="2500" kern="1200"/>
            <a:t>01</a:t>
          </a:r>
        </a:p>
      </dsp:txBody>
      <dsp:txXfrm>
        <a:off x="119" y="1982729"/>
        <a:ext cx="1442711" cy="692501"/>
      </dsp:txXfrm>
    </dsp:sp>
    <dsp:sp modelId="{E6952FE7-3BAA-B847-80D5-76FCC21C2AD6}">
      <dsp:nvSpPr>
        <dsp:cNvPr id="0" name=""/>
        <dsp:cNvSpPr/>
      </dsp:nvSpPr>
      <dsp:spPr>
        <a:xfrm>
          <a:off x="1558247" y="1982729"/>
          <a:ext cx="1442711" cy="1731253"/>
        </a:xfrm>
        <a:prstGeom prst="rect">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508" tIns="0" rIns="142508" bIns="330200" numCol="1" spcCol="1270" anchor="t" anchorCtr="0">
          <a:noAutofit/>
        </a:bodyPr>
        <a:lstStyle/>
        <a:p>
          <a:pPr marL="0" lvl="0" indent="0" algn="l" defTabSz="488950">
            <a:lnSpc>
              <a:spcPct val="90000"/>
            </a:lnSpc>
            <a:spcBef>
              <a:spcPct val="0"/>
            </a:spcBef>
            <a:spcAft>
              <a:spcPct val="35000"/>
            </a:spcAft>
            <a:buNone/>
          </a:pPr>
          <a:r>
            <a:rPr lang="en-US" sz="1100" kern="1200" dirty="0"/>
            <a:t>Military: </a:t>
          </a:r>
        </a:p>
        <a:p>
          <a:pPr marL="0" lvl="0" indent="0" algn="l" defTabSz="488950">
            <a:lnSpc>
              <a:spcPct val="90000"/>
            </a:lnSpc>
            <a:spcBef>
              <a:spcPct val="0"/>
            </a:spcBef>
            <a:spcAft>
              <a:spcPct val="35000"/>
            </a:spcAft>
            <a:buNone/>
          </a:pPr>
          <a:r>
            <a:rPr lang="en-US" sz="1100" kern="1200" dirty="0"/>
            <a:t>Founding a base  to attack the Spanish America</a:t>
          </a:r>
        </a:p>
      </dsp:txBody>
      <dsp:txXfrm>
        <a:off x="1558247" y="2675230"/>
        <a:ext cx="1442711" cy="1038752"/>
      </dsp:txXfrm>
    </dsp:sp>
    <dsp:sp modelId="{01FE3D6A-296E-0649-9082-A61745A1091A}">
      <dsp:nvSpPr>
        <dsp:cNvPr id="0" name=""/>
        <dsp:cNvSpPr/>
      </dsp:nvSpPr>
      <dsp:spPr>
        <a:xfrm>
          <a:off x="1558247" y="1982729"/>
          <a:ext cx="1442711" cy="69250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2508" tIns="165100" rIns="142508" bIns="165100" numCol="1" spcCol="1270" anchor="ctr" anchorCtr="0">
          <a:noAutofit/>
        </a:bodyPr>
        <a:lstStyle/>
        <a:p>
          <a:pPr marL="0" lvl="0" indent="0" algn="l" defTabSz="1111250">
            <a:lnSpc>
              <a:spcPct val="90000"/>
            </a:lnSpc>
            <a:spcBef>
              <a:spcPct val="0"/>
            </a:spcBef>
            <a:spcAft>
              <a:spcPct val="35000"/>
            </a:spcAft>
            <a:buNone/>
          </a:pPr>
          <a:r>
            <a:rPr lang="en-US" sz="2500" kern="1200"/>
            <a:t>02</a:t>
          </a:r>
        </a:p>
      </dsp:txBody>
      <dsp:txXfrm>
        <a:off x="1558247" y="1982729"/>
        <a:ext cx="1442711" cy="692501"/>
      </dsp:txXfrm>
    </dsp:sp>
    <dsp:sp modelId="{8B6E1860-F63C-7C40-86C4-0A88C33E5A38}">
      <dsp:nvSpPr>
        <dsp:cNvPr id="0" name=""/>
        <dsp:cNvSpPr/>
      </dsp:nvSpPr>
      <dsp:spPr>
        <a:xfrm>
          <a:off x="3116376" y="1982729"/>
          <a:ext cx="1442711" cy="1731253"/>
        </a:xfrm>
        <a:prstGeom prst="rect">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508" tIns="0" rIns="142508" bIns="330200" numCol="1" spcCol="1270" anchor="t" anchorCtr="0">
          <a:noAutofit/>
        </a:bodyPr>
        <a:lstStyle/>
        <a:p>
          <a:pPr marL="0" lvl="0" indent="0" algn="l" defTabSz="488950">
            <a:lnSpc>
              <a:spcPct val="90000"/>
            </a:lnSpc>
            <a:spcBef>
              <a:spcPct val="0"/>
            </a:spcBef>
            <a:spcAft>
              <a:spcPct val="35000"/>
            </a:spcAft>
            <a:buNone/>
          </a:pPr>
          <a:r>
            <a:rPr lang="en-US" sz="1100" kern="1200" dirty="0"/>
            <a:t>Economic:</a:t>
          </a:r>
        </a:p>
        <a:p>
          <a:pPr marL="0" lvl="0" indent="0" algn="l" defTabSz="488950">
            <a:lnSpc>
              <a:spcPct val="90000"/>
            </a:lnSpc>
            <a:spcBef>
              <a:spcPct val="0"/>
            </a:spcBef>
            <a:spcAft>
              <a:spcPct val="35000"/>
            </a:spcAft>
            <a:buNone/>
          </a:pPr>
          <a:r>
            <a:rPr lang="en-US" sz="1100" kern="1200" dirty="0"/>
            <a:t>Provide economic gain and create new markets</a:t>
          </a:r>
        </a:p>
      </dsp:txBody>
      <dsp:txXfrm>
        <a:off x="3116376" y="2675230"/>
        <a:ext cx="1442711" cy="1038752"/>
      </dsp:txXfrm>
    </dsp:sp>
    <dsp:sp modelId="{50BCB5FF-AC6E-4743-A581-AE04E2F0020C}">
      <dsp:nvSpPr>
        <dsp:cNvPr id="0" name=""/>
        <dsp:cNvSpPr/>
      </dsp:nvSpPr>
      <dsp:spPr>
        <a:xfrm>
          <a:off x="3116376" y="1982729"/>
          <a:ext cx="1442711" cy="69250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2508" tIns="165100" rIns="142508" bIns="165100" numCol="1" spcCol="1270" anchor="ctr" anchorCtr="0">
          <a:noAutofit/>
        </a:bodyPr>
        <a:lstStyle/>
        <a:p>
          <a:pPr marL="0" lvl="0" indent="0" algn="l" defTabSz="1111250">
            <a:lnSpc>
              <a:spcPct val="90000"/>
            </a:lnSpc>
            <a:spcBef>
              <a:spcPct val="0"/>
            </a:spcBef>
            <a:spcAft>
              <a:spcPct val="35000"/>
            </a:spcAft>
            <a:buNone/>
          </a:pPr>
          <a:r>
            <a:rPr lang="en-US" sz="2500" kern="1200"/>
            <a:t>03</a:t>
          </a:r>
        </a:p>
      </dsp:txBody>
      <dsp:txXfrm>
        <a:off x="3116376" y="1982729"/>
        <a:ext cx="1442711" cy="692501"/>
      </dsp:txXfrm>
    </dsp:sp>
    <dsp:sp modelId="{86D6FA0A-3121-1746-937E-AEEAAD7B542A}">
      <dsp:nvSpPr>
        <dsp:cNvPr id="0" name=""/>
        <dsp:cNvSpPr/>
      </dsp:nvSpPr>
      <dsp:spPr>
        <a:xfrm>
          <a:off x="4674504" y="1982729"/>
          <a:ext cx="1442711" cy="1731253"/>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508" tIns="0" rIns="142508" bIns="330200" numCol="1" spcCol="1270" anchor="t" anchorCtr="0">
          <a:noAutofit/>
        </a:bodyPr>
        <a:lstStyle/>
        <a:p>
          <a:pPr marL="0" lvl="0" indent="0" algn="l" defTabSz="488950">
            <a:lnSpc>
              <a:spcPct val="90000"/>
            </a:lnSpc>
            <a:spcBef>
              <a:spcPct val="0"/>
            </a:spcBef>
            <a:spcAft>
              <a:spcPct val="35000"/>
            </a:spcAft>
            <a:buNone/>
          </a:pPr>
          <a:r>
            <a:rPr lang="en-US" sz="1100" kern="1200" dirty="0"/>
            <a:t>Social:</a:t>
          </a:r>
        </a:p>
        <a:p>
          <a:pPr marL="0" lvl="0" indent="0" algn="l" defTabSz="488950">
            <a:lnSpc>
              <a:spcPct val="90000"/>
            </a:lnSpc>
            <a:spcBef>
              <a:spcPct val="0"/>
            </a:spcBef>
            <a:spcAft>
              <a:spcPct val="35000"/>
            </a:spcAft>
            <a:buNone/>
          </a:pPr>
          <a:r>
            <a:rPr lang="en-US" sz="1100" kern="1200" dirty="0"/>
            <a:t>New opportunities for the unemployed English population</a:t>
          </a:r>
        </a:p>
      </dsp:txBody>
      <dsp:txXfrm>
        <a:off x="4674504" y="2675230"/>
        <a:ext cx="1442711" cy="1038752"/>
      </dsp:txXfrm>
    </dsp:sp>
    <dsp:sp modelId="{BF04E141-4155-464C-9585-3DC34D00A1F4}">
      <dsp:nvSpPr>
        <dsp:cNvPr id="0" name=""/>
        <dsp:cNvSpPr/>
      </dsp:nvSpPr>
      <dsp:spPr>
        <a:xfrm>
          <a:off x="4674504" y="1982729"/>
          <a:ext cx="1442711" cy="692501"/>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2508" tIns="165100" rIns="142508" bIns="165100" numCol="1" spcCol="1270" anchor="ctr" anchorCtr="0">
          <a:noAutofit/>
        </a:bodyPr>
        <a:lstStyle/>
        <a:p>
          <a:pPr marL="0" lvl="0" indent="0" algn="l" defTabSz="1111250">
            <a:lnSpc>
              <a:spcPct val="90000"/>
            </a:lnSpc>
            <a:spcBef>
              <a:spcPct val="0"/>
            </a:spcBef>
            <a:spcAft>
              <a:spcPct val="35000"/>
            </a:spcAft>
            <a:buNone/>
          </a:pPr>
          <a:r>
            <a:rPr lang="en-US" sz="2500" kern="1200"/>
            <a:t>04</a:t>
          </a:r>
        </a:p>
      </dsp:txBody>
      <dsp:txXfrm>
        <a:off x="4674504" y="1982729"/>
        <a:ext cx="1442711" cy="6925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D8A30E-0D1D-244A-B0F0-E290FDA4D09E}">
      <dsp:nvSpPr>
        <dsp:cNvPr id="0" name=""/>
        <dsp:cNvSpPr/>
      </dsp:nvSpPr>
      <dsp:spPr>
        <a:xfrm rot="5400000">
          <a:off x="-919169" y="1793351"/>
          <a:ext cx="1958102" cy="111933"/>
        </a:xfrm>
        <a:prstGeom prst="corner">
          <a:avLst>
            <a:gd name="adj1" fmla="val 1000"/>
            <a:gd name="adj2" fmla="val 1000"/>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B1B20D-A1EA-A840-8BB4-F02D35E1DA18}">
      <dsp:nvSpPr>
        <dsp:cNvPr id="0" name=""/>
        <dsp:cNvSpPr/>
      </dsp:nvSpPr>
      <dsp:spPr>
        <a:xfrm>
          <a:off x="3915" y="2828369"/>
          <a:ext cx="1399170" cy="652700"/>
        </a:xfrm>
        <a:prstGeom prst="homePlate">
          <a:avLst>
            <a:gd name="adj" fmla="val 25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1492–1504</a:t>
          </a:r>
        </a:p>
      </dsp:txBody>
      <dsp:txXfrm>
        <a:off x="3915" y="2828369"/>
        <a:ext cx="1317583" cy="652700"/>
      </dsp:txXfrm>
    </dsp:sp>
    <dsp:sp modelId="{265A42F6-E587-674E-960F-0481C01FEFE2}">
      <dsp:nvSpPr>
        <dsp:cNvPr id="0" name=""/>
        <dsp:cNvSpPr/>
      </dsp:nvSpPr>
      <dsp:spPr>
        <a:xfrm>
          <a:off x="115848" y="937427"/>
          <a:ext cx="1136126" cy="1823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a:t>Columbus’ four voyages to New World</a:t>
          </a:r>
        </a:p>
      </dsp:txBody>
      <dsp:txXfrm>
        <a:off x="115848" y="937427"/>
        <a:ext cx="1136126" cy="1823781"/>
      </dsp:txXfrm>
    </dsp:sp>
    <dsp:sp modelId="{EF2A00E0-9BAB-EF40-9A64-88076ECBEF3D}">
      <dsp:nvSpPr>
        <dsp:cNvPr id="0" name=""/>
        <dsp:cNvSpPr/>
      </dsp:nvSpPr>
      <dsp:spPr>
        <a:xfrm rot="5400000">
          <a:off x="382059" y="1793351"/>
          <a:ext cx="1958102" cy="111933"/>
        </a:xfrm>
        <a:prstGeom prst="corner">
          <a:avLst>
            <a:gd name="adj1" fmla="val 1000"/>
            <a:gd name="adj2" fmla="val 1000"/>
          </a:avLst>
        </a:prstGeom>
        <a:solidFill>
          <a:schemeClr val="lt1">
            <a:hueOff val="0"/>
            <a:satOff val="0"/>
            <a:lumOff val="0"/>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2E0DE7-7B74-5546-B598-9368F3613ED0}">
      <dsp:nvSpPr>
        <dsp:cNvPr id="0" name=""/>
        <dsp:cNvSpPr/>
      </dsp:nvSpPr>
      <dsp:spPr>
        <a:xfrm>
          <a:off x="1305143" y="2828369"/>
          <a:ext cx="1399170" cy="652700"/>
        </a:xfrm>
        <a:prstGeom prst="chevron">
          <a:avLst>
            <a:gd name="adj" fmla="val 25000"/>
          </a:avLst>
        </a:prstGeom>
        <a:solidFill>
          <a:schemeClr val="accent5">
            <a:hueOff val="-965506"/>
            <a:satOff val="-2488"/>
            <a:lumOff val="-1681"/>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1497–1498</a:t>
          </a:r>
        </a:p>
      </dsp:txBody>
      <dsp:txXfrm>
        <a:off x="1468318" y="2828369"/>
        <a:ext cx="1072820" cy="652700"/>
      </dsp:txXfrm>
    </dsp:sp>
    <dsp:sp modelId="{9A9A2CFD-E2B8-3241-8619-68046B952EE8}">
      <dsp:nvSpPr>
        <dsp:cNvPr id="0" name=""/>
        <dsp:cNvSpPr/>
      </dsp:nvSpPr>
      <dsp:spPr>
        <a:xfrm>
          <a:off x="1417077" y="937427"/>
          <a:ext cx="1136126" cy="1386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a:t>John Cabot explores Newfoundland, Labrador, Nova Scoatia and established English claim to North America</a:t>
          </a:r>
        </a:p>
      </dsp:txBody>
      <dsp:txXfrm>
        <a:off x="1417077" y="937427"/>
        <a:ext cx="1136126" cy="1386193"/>
      </dsp:txXfrm>
    </dsp:sp>
    <dsp:sp modelId="{7EB36F31-66B5-214F-8900-3567567EEFBB}">
      <dsp:nvSpPr>
        <dsp:cNvPr id="0" name=""/>
        <dsp:cNvSpPr/>
      </dsp:nvSpPr>
      <dsp:spPr>
        <a:xfrm rot="5400000">
          <a:off x="1683287" y="1793351"/>
          <a:ext cx="1958102" cy="111933"/>
        </a:xfrm>
        <a:prstGeom prst="corner">
          <a:avLst>
            <a:gd name="adj1" fmla="val 1000"/>
            <a:gd name="adj2" fmla="val 1000"/>
          </a:avLst>
        </a:prstGeom>
        <a:solidFill>
          <a:schemeClr val="lt1">
            <a:hueOff val="0"/>
            <a:satOff val="0"/>
            <a:lumOff val="0"/>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428B76-9339-AC49-87F7-3913BE61BCF3}">
      <dsp:nvSpPr>
        <dsp:cNvPr id="0" name=""/>
        <dsp:cNvSpPr/>
      </dsp:nvSpPr>
      <dsp:spPr>
        <a:xfrm>
          <a:off x="2606372" y="2828369"/>
          <a:ext cx="1399170" cy="652700"/>
        </a:xfrm>
        <a:prstGeom prst="chevron">
          <a:avLst>
            <a:gd name="adj" fmla="val 25000"/>
          </a:avLst>
        </a:prstGeom>
        <a:solidFill>
          <a:schemeClr val="accent5">
            <a:hueOff val="-1931012"/>
            <a:satOff val="-4977"/>
            <a:lumOff val="-3361"/>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1523</a:t>
          </a:r>
        </a:p>
      </dsp:txBody>
      <dsp:txXfrm>
        <a:off x="2769547" y="2828369"/>
        <a:ext cx="1072820" cy="652700"/>
      </dsp:txXfrm>
    </dsp:sp>
    <dsp:sp modelId="{3F25882B-B4E2-FE48-93AF-54F2853DEAD3}">
      <dsp:nvSpPr>
        <dsp:cNvPr id="0" name=""/>
        <dsp:cNvSpPr/>
      </dsp:nvSpPr>
      <dsp:spPr>
        <a:xfrm>
          <a:off x="2718305" y="937427"/>
          <a:ext cx="1136126" cy="1386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dirty="0"/>
            <a:t>Verrazano explores coast of North America, establishing French claim</a:t>
          </a:r>
        </a:p>
      </dsp:txBody>
      <dsp:txXfrm>
        <a:off x="2718305" y="937427"/>
        <a:ext cx="1136126" cy="1386193"/>
      </dsp:txXfrm>
    </dsp:sp>
    <dsp:sp modelId="{E5A3F335-9E7C-EA4C-AAA9-0AD8C79245A6}">
      <dsp:nvSpPr>
        <dsp:cNvPr id="0" name=""/>
        <dsp:cNvSpPr/>
      </dsp:nvSpPr>
      <dsp:spPr>
        <a:xfrm rot="5400000">
          <a:off x="2984516" y="1793351"/>
          <a:ext cx="1958102" cy="111933"/>
        </a:xfrm>
        <a:prstGeom prst="corner">
          <a:avLst>
            <a:gd name="adj1" fmla="val 1000"/>
            <a:gd name="adj2" fmla="val 1000"/>
          </a:avLst>
        </a:prstGeom>
        <a:solidFill>
          <a:schemeClr val="lt1">
            <a:hueOff val="0"/>
            <a:satOff val="0"/>
            <a:lumOff val="0"/>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F5CD57-CAD8-E745-A705-4A8B32C7EE97}">
      <dsp:nvSpPr>
        <dsp:cNvPr id="0" name=""/>
        <dsp:cNvSpPr/>
      </dsp:nvSpPr>
      <dsp:spPr>
        <a:xfrm>
          <a:off x="3907600" y="2828369"/>
          <a:ext cx="1399170" cy="652700"/>
        </a:xfrm>
        <a:prstGeom prst="chevron">
          <a:avLst>
            <a:gd name="adj" fmla="val 25000"/>
          </a:avLst>
        </a:prstGeom>
        <a:solidFill>
          <a:schemeClr val="accent5">
            <a:hueOff val="-2896518"/>
            <a:satOff val="-7465"/>
            <a:lumOff val="-5042"/>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1551</a:t>
          </a:r>
        </a:p>
      </dsp:txBody>
      <dsp:txXfrm>
        <a:off x="4070775" y="2828369"/>
        <a:ext cx="1072820" cy="652700"/>
      </dsp:txXfrm>
    </dsp:sp>
    <dsp:sp modelId="{9DA2F655-D571-EA4C-A331-B6C132C0D69D}">
      <dsp:nvSpPr>
        <dsp:cNvPr id="0" name=""/>
        <dsp:cNvSpPr/>
      </dsp:nvSpPr>
      <dsp:spPr>
        <a:xfrm>
          <a:off x="4019534" y="937427"/>
          <a:ext cx="1136126" cy="1386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a:t>Antwerp market for English woolen goods fails</a:t>
          </a:r>
        </a:p>
      </dsp:txBody>
      <dsp:txXfrm>
        <a:off x="4019534" y="937427"/>
        <a:ext cx="1136126" cy="1386193"/>
      </dsp:txXfrm>
    </dsp:sp>
    <dsp:sp modelId="{A0BE1979-CE26-E249-B69A-6D2B95644C63}">
      <dsp:nvSpPr>
        <dsp:cNvPr id="0" name=""/>
        <dsp:cNvSpPr/>
      </dsp:nvSpPr>
      <dsp:spPr>
        <a:xfrm rot="5400000">
          <a:off x="4285744" y="1793351"/>
          <a:ext cx="1958102" cy="111933"/>
        </a:xfrm>
        <a:prstGeom prst="corner">
          <a:avLst>
            <a:gd name="adj1" fmla="val 1000"/>
            <a:gd name="adj2" fmla="val 1000"/>
          </a:avLst>
        </a:prstGeom>
        <a:solidFill>
          <a:schemeClr val="lt1">
            <a:hueOff val="0"/>
            <a:satOff val="0"/>
            <a:lumOff val="0"/>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2D11D1-9482-A342-BEC5-64FBF492EA56}">
      <dsp:nvSpPr>
        <dsp:cNvPr id="0" name=""/>
        <dsp:cNvSpPr/>
      </dsp:nvSpPr>
      <dsp:spPr>
        <a:xfrm>
          <a:off x="5208829" y="2828369"/>
          <a:ext cx="1399170" cy="652700"/>
        </a:xfrm>
        <a:prstGeom prst="chevron">
          <a:avLst>
            <a:gd name="adj" fmla="val 25000"/>
          </a:avLst>
        </a:prstGeom>
        <a:solidFill>
          <a:schemeClr val="accent5">
            <a:hueOff val="-3862025"/>
            <a:satOff val="-9954"/>
            <a:lumOff val="-6723"/>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1558–1603</a:t>
          </a:r>
        </a:p>
      </dsp:txBody>
      <dsp:txXfrm>
        <a:off x="5372004" y="2828369"/>
        <a:ext cx="1072820" cy="652700"/>
      </dsp:txXfrm>
    </dsp:sp>
    <dsp:sp modelId="{CC2598CA-D862-3C43-AD9C-930EFA58E159}">
      <dsp:nvSpPr>
        <dsp:cNvPr id="0" name=""/>
        <dsp:cNvSpPr/>
      </dsp:nvSpPr>
      <dsp:spPr>
        <a:xfrm>
          <a:off x="5320762" y="937427"/>
          <a:ext cx="1136126" cy="1386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a:t>Elizabeth’s reign</a:t>
          </a:r>
        </a:p>
      </dsp:txBody>
      <dsp:txXfrm>
        <a:off x="5320762" y="937427"/>
        <a:ext cx="1136126" cy="1386193"/>
      </dsp:txXfrm>
    </dsp:sp>
    <dsp:sp modelId="{693E4853-98F8-5B4D-9CDD-E67A3612B487}">
      <dsp:nvSpPr>
        <dsp:cNvPr id="0" name=""/>
        <dsp:cNvSpPr/>
      </dsp:nvSpPr>
      <dsp:spPr>
        <a:xfrm rot="5400000">
          <a:off x="5586973" y="1793351"/>
          <a:ext cx="1958102" cy="111933"/>
        </a:xfrm>
        <a:prstGeom prst="corner">
          <a:avLst>
            <a:gd name="adj1" fmla="val 1000"/>
            <a:gd name="adj2" fmla="val 1000"/>
          </a:avLst>
        </a:prstGeom>
        <a:solidFill>
          <a:schemeClr val="lt1">
            <a:hueOff val="0"/>
            <a:satOff val="0"/>
            <a:lumOff val="0"/>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DE68DF18-C930-E54D-88A4-0B1E9E2CCE54}">
      <dsp:nvSpPr>
        <dsp:cNvPr id="0" name=""/>
        <dsp:cNvSpPr/>
      </dsp:nvSpPr>
      <dsp:spPr>
        <a:xfrm>
          <a:off x="6510057" y="2828369"/>
          <a:ext cx="1399170" cy="652700"/>
        </a:xfrm>
        <a:prstGeom prst="chevron">
          <a:avLst>
            <a:gd name="adj" fmla="val 25000"/>
          </a:avLst>
        </a:prstGeom>
        <a:solidFill>
          <a:schemeClr val="accent5">
            <a:hueOff val="-4827531"/>
            <a:satOff val="-12442"/>
            <a:lumOff val="-8404"/>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1585–1587</a:t>
          </a:r>
        </a:p>
      </dsp:txBody>
      <dsp:txXfrm>
        <a:off x="6673232" y="2828369"/>
        <a:ext cx="1072820" cy="652700"/>
      </dsp:txXfrm>
    </dsp:sp>
    <dsp:sp modelId="{4BDFDD35-5E48-3748-BC0E-81909F34C516}">
      <dsp:nvSpPr>
        <dsp:cNvPr id="0" name=""/>
        <dsp:cNvSpPr/>
      </dsp:nvSpPr>
      <dsp:spPr>
        <a:xfrm>
          <a:off x="6621991" y="937427"/>
          <a:ext cx="1136126" cy="1386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a:t>Raleigh fails to establish Roanoke Colony</a:t>
          </a:r>
        </a:p>
      </dsp:txBody>
      <dsp:txXfrm>
        <a:off x="6621991" y="937427"/>
        <a:ext cx="1136126" cy="1386193"/>
      </dsp:txXfrm>
    </dsp:sp>
    <dsp:sp modelId="{693BD2BA-7A95-FD47-AF38-C7123A54F93D}">
      <dsp:nvSpPr>
        <dsp:cNvPr id="0" name=""/>
        <dsp:cNvSpPr/>
      </dsp:nvSpPr>
      <dsp:spPr>
        <a:xfrm rot="5400000">
          <a:off x="6888201" y="1793351"/>
          <a:ext cx="1958102" cy="111933"/>
        </a:xfrm>
        <a:prstGeom prst="corner">
          <a:avLst>
            <a:gd name="adj1" fmla="val 1000"/>
            <a:gd name="adj2" fmla="val 1000"/>
          </a:avLst>
        </a:prstGeom>
        <a:solidFill>
          <a:schemeClr val="lt1">
            <a:hueOff val="0"/>
            <a:satOff val="0"/>
            <a:lumOff val="0"/>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A74136-87A9-9D4F-817F-899D1848D743}">
      <dsp:nvSpPr>
        <dsp:cNvPr id="0" name=""/>
        <dsp:cNvSpPr/>
      </dsp:nvSpPr>
      <dsp:spPr>
        <a:xfrm>
          <a:off x="7811285" y="2828369"/>
          <a:ext cx="1399170" cy="652700"/>
        </a:xfrm>
        <a:prstGeom prst="chevron">
          <a:avLst>
            <a:gd name="adj" fmla="val 25000"/>
          </a:avLst>
        </a:prstGeom>
        <a:solidFill>
          <a:schemeClr val="accent5">
            <a:hueOff val="-5793037"/>
            <a:satOff val="-14931"/>
            <a:lumOff val="-10084"/>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1603–1625</a:t>
          </a:r>
        </a:p>
      </dsp:txBody>
      <dsp:txXfrm>
        <a:off x="7974460" y="2828369"/>
        <a:ext cx="1072820" cy="652700"/>
      </dsp:txXfrm>
    </dsp:sp>
    <dsp:sp modelId="{06A3D8D6-93A2-7D4B-A9EE-040CCBA1EF84}">
      <dsp:nvSpPr>
        <dsp:cNvPr id="0" name=""/>
        <dsp:cNvSpPr/>
      </dsp:nvSpPr>
      <dsp:spPr>
        <a:xfrm>
          <a:off x="7923219" y="937427"/>
          <a:ext cx="1136126" cy="1386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a:t>Reign of James I</a:t>
          </a:r>
        </a:p>
      </dsp:txBody>
      <dsp:txXfrm>
        <a:off x="7923219" y="937427"/>
        <a:ext cx="1136126" cy="1386193"/>
      </dsp:txXfrm>
    </dsp:sp>
    <dsp:sp modelId="{F62B8022-4715-AB4E-B08A-B0EDED4940B0}">
      <dsp:nvSpPr>
        <dsp:cNvPr id="0" name=""/>
        <dsp:cNvSpPr/>
      </dsp:nvSpPr>
      <dsp:spPr>
        <a:xfrm rot="5400000">
          <a:off x="8189430" y="1793351"/>
          <a:ext cx="1958102" cy="111933"/>
        </a:xfrm>
        <a:prstGeom prst="corner">
          <a:avLst>
            <a:gd name="adj1" fmla="val 1000"/>
            <a:gd name="adj2" fmla="val 1000"/>
          </a:avLst>
        </a:prstGeom>
        <a:solidFill>
          <a:schemeClr val="lt1">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865C2B-8AED-D34C-9423-8423AF3C8F65}">
      <dsp:nvSpPr>
        <dsp:cNvPr id="0" name=""/>
        <dsp:cNvSpPr/>
      </dsp:nvSpPr>
      <dsp:spPr>
        <a:xfrm>
          <a:off x="9112514" y="2828369"/>
          <a:ext cx="1399170" cy="652700"/>
        </a:xfrm>
        <a:prstGeom prst="chevron">
          <a:avLst>
            <a:gd name="adj" fmla="val 25000"/>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190500" rIns="95250" bIns="190500" numCol="1" spcCol="1270" anchor="ctr" anchorCtr="0">
          <a:noAutofit/>
        </a:bodyPr>
        <a:lstStyle/>
        <a:p>
          <a:pPr marL="0" lvl="0" indent="0" algn="ctr" defTabSz="666750">
            <a:lnSpc>
              <a:spcPct val="90000"/>
            </a:lnSpc>
            <a:spcBef>
              <a:spcPct val="0"/>
            </a:spcBef>
            <a:spcAft>
              <a:spcPct val="35000"/>
            </a:spcAft>
            <a:buNone/>
          </a:pPr>
          <a:r>
            <a:rPr lang="en-US" sz="1500" kern="1200"/>
            <a:t>1607</a:t>
          </a:r>
        </a:p>
      </dsp:txBody>
      <dsp:txXfrm>
        <a:off x="9275689" y="2828369"/>
        <a:ext cx="1072820" cy="652700"/>
      </dsp:txXfrm>
    </dsp:sp>
    <dsp:sp modelId="{DC6D542F-A39B-CF4B-86A7-0B2774F7EEE6}">
      <dsp:nvSpPr>
        <dsp:cNvPr id="0" name=""/>
        <dsp:cNvSpPr/>
      </dsp:nvSpPr>
      <dsp:spPr>
        <a:xfrm>
          <a:off x="9224448" y="937427"/>
          <a:ext cx="1136126" cy="1386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a:t>The foundation of Jamestowne</a:t>
          </a:r>
        </a:p>
      </dsp:txBody>
      <dsp:txXfrm>
        <a:off x="9224448" y="937427"/>
        <a:ext cx="1136126" cy="1386193"/>
      </dsp:txXfrm>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16/7/layout/AccentHomeChevronProcess">
  <dgm:title val="Accent Home Chevron Process"/>
  <dgm:desc val="Use to show a progression; a timeline; sequential steps in a task, process, or workflow; or to emphasize movement or direction. Level 1 text appears inside an chevron shape, except the first shape which comes in a home shape, while Level 2 text appears above the invisible rectangle shapes."/>
  <dgm:catLst>
    <dgm:cat type="process" pri="500"/>
    <dgm:cat type="timeline"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contrsBasedOnsibTransCount">
      <dgm:if name="oneSibTrans" axis="ch" ptType="sibTrans" func="cnt" op="equ" val="1">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2"/>
          <dgm:constr type="w" for="ch" ptType="sibTrans" op="equ"/>
        </dgm:constrLst>
      </dgm:if>
      <dgm:else name="moreThanOneSibTrans">
        <dgm:choose name="contrsForMoreThanOneSibTrans">
          <dgm:if name="twoSibTrans" axis="ch" ptType="sibTrans" func="cnt" op="equ" val="2">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3"/>
              <dgm:constr type="w" for="ch" ptType="sibTrans" op="equ"/>
            </dgm:constrLst>
          </dgm:if>
          <dgm:else name="moreThanTwoSibTrans">
            <dgm:choose name="contrsForMoreThanTwoSibTrans">
              <dgm:if name="threeSibTrans" axis="ch" ptType="sibTrans" func="cnt" op="equ" val="3">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4"/>
                  <dgm:constr type="w" for="ch" ptType="sibTrans" op="equ"/>
                </dgm:constrLst>
              </dgm:if>
              <dgm:else name="moreThanThreeSibTrans">
                <dgm:choose name="contrsForMoreThanThreeSibTrans">
                  <dgm:if name="fourToSixSibTrans" axis="ch" ptType="sibTrans" func="cnt" op="lte" val="6">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5"/>
                      <dgm:constr type="w" for="ch" ptType="sibTrans" op="equ"/>
                    </dgm:constrLst>
                  </dgm:if>
                  <dgm:else name="moreThanSixSibTrans">
                    <dgm:choose name="contrsForMoreThanSixSibTrans">
                      <dgm:if name="sevenToEightSibTrans" axis="ch" ptType="sibTrans" func="cnt" op="lte" val="8">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7"/>
                          <dgm:constr type="w" for="ch" ptType="sibTrans" op="equ"/>
                        </dgm:constrLst>
                      </dgm:if>
                      <dgm:else name="moreThanEightSibTrans">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9"/>
                          <dgm:constr type="w" for="ch" ptType="sibTrans" op="equ"/>
                        </dgm:constrLst>
                      </dgm:else>
                    </dgm:choose>
                  </dgm:else>
                </dgm:choose>
              </dgm:else>
            </dgm:choose>
          </dgm:else>
        </dgm:choose>
      </dgm:else>
    </dgm:choose>
    <dgm:ruleLst/>
    <dgm:forEach name="Name6" axis="ch" ptType="node">
      <dgm:layoutNode name="composite">
        <dgm:alg type="composite"/>
        <dgm:shape xmlns:r="http://schemas.openxmlformats.org/officeDocument/2006/relationships" r:blip="">
          <dgm:adjLst/>
        </dgm:shape>
        <dgm:presOf/>
        <dgm:choose name="LayoutLTRorRTL">
          <dgm:if name="LayoutLTR" func="var" arg="dir" op="equ" val="norm">
            <dgm:constrLst>
              <dgm:constr type="w" for="ch" forName="L" refType="w" fact="0.08"/>
              <dgm:constr type="h" for="ch" forName="L" refType="h" fact="0.75"/>
              <dgm:constr type="l" for="ch" forName="L"/>
              <dgm:constr type="l" for="ch" forName="parTx"/>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l" for="ch" forName="desTx" refType="r" refFor="ch" refForName="L"/>
              <dgm:constr type="w" for="ch" forName="desTx" refType="w" fact="0.812"/>
              <dgm:constr type="w" for="ch" forName="EmptyPlaceHolder" refType="w" fact="0.82"/>
              <dgm:constr type="l" for="ch" forName="EmptyPlaceHolder" refType="r" refFor="ch" refForName="L"/>
              <dgm:constr type="b" for="ch" forName="EmptyPlaceHolder" refType="b" refFor="ch" refForName="L"/>
              <dgm:constr type="h" for="ch" forName="EmptyPlaceHolder" refType="t" refFor="ch" refForName="desTx"/>
            </dgm:constrLst>
          </dgm:if>
          <dgm:else name="LayoutRTL">
            <dgm:constrLst>
              <dgm:constr type="w" for="ch" forName="L" refType="w" fact="0.08"/>
              <dgm:constr type="h" for="ch" forName="L" refType="h" fact="0.75"/>
              <dgm:constr type="r" for="ch" forName="L" refType="w"/>
              <dgm:constr type="r" for="ch" forName="parTx" refType="w"/>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r" for="ch" forName="desTx" refType="l" refFor="ch" refForName="L"/>
              <dgm:constr type="w" for="ch" forName="desTx" refType="w" fact="0.812"/>
              <dgm:constr type="w" for="ch" forName="EmptyPlaceHolder" refType="w" fact="0.82"/>
              <dgm:constr type="h" for="ch" forName="EmptyPlaceHolder" refType="w" refFor="ch" refForName="L" fact="0.6"/>
              <dgm:constr type="b" for="ch" forName="EmptyPlaceHolder" refType="b" refFor="ch" refForName="L"/>
            </dgm:constrLst>
          </dgm:else>
        </dgm:choose>
        <dgm:layoutNode name="L" styleLbl="solidFgAcc1" moveWith="parTx">
          <dgm:varLst>
            <dgm:chMax val="0"/>
            <dgm:chPref val="0"/>
          </dgm:varLst>
          <dgm:alg type="sp"/>
          <dgm:choose name="Name310">
            <dgm:if name="Name311" func="var" arg="dir" op="equ" val="norm">
              <dgm:shape xmlns:r="http://schemas.openxmlformats.org/officeDocument/2006/relationships" rot="90" type="corner" r:blip="">
                <dgm:adjLst>
                  <dgm:adj idx="1" val="0.01"/>
                  <dgm:adj idx="2" val="0.01"/>
                </dgm:adjLst>
              </dgm:shape>
            </dgm:if>
            <dgm:else name="Name312">
              <dgm:shape xmlns:r="http://schemas.openxmlformats.org/officeDocument/2006/relationships" rot="180" type="corner" r:blip="">
                <dgm:adjLst>
                  <dgm:adj idx="1" val="0.01"/>
                  <dgm:adj idx="2" val="0.01"/>
                </dgm:adjLst>
              </dgm:shape>
            </dgm:else>
          </dgm:choose>
          <dgm:presOf/>
          <dgm:constrLst/>
          <dgm:ruleLst/>
        </dgm:layoutNode>
        <dgm:layoutNode name="parTx" styleLbl="alignNode1">
          <dgm:varLst>
            <dgm:chMax val="0"/>
            <dgm:chPref val="0"/>
            <dgm:bulletEnabled val="1"/>
          </dgm:varLst>
          <dgm:alg type="tx">
            <dgm:param type="txAnchorVert" val="mid"/>
            <dgm:param type="parTxLTRAlign" val="ctr"/>
            <dgm:param type="parTxRTLAlign" val="ctr"/>
          </dgm:alg>
          <dgm:choose name="MakeFirstNodeHomePlate">
            <dgm:if name="IfFirstNode" axis="self" ptType="node" func="pos" op="equ" val="1">
              <dgm:choose name="Name110">
                <dgm:if name="Name111" func="var" arg="dir" op="equ" val="norm">
                  <dgm:shape xmlns:r="http://schemas.openxmlformats.org/officeDocument/2006/relationships" type="homePlate" r:blip="">
                    <dgm:adjLst>
                      <dgm:adj idx="1" val="0.25"/>
                    </dgm:adjLst>
                  </dgm:shape>
                </dgm:if>
                <dgm:else name="Name112">
                  <dgm:shape xmlns:r="http://schemas.openxmlformats.org/officeDocument/2006/relationships" rot="180" type="homePlate" r:blip="">
                    <dgm:adjLst>
                      <dgm:adj idx="1" val="0.25"/>
                    </dgm:adjLst>
                  </dgm:shape>
                </dgm:else>
              </dgm:choose>
            </dgm:if>
            <dgm:else name="MakeRestOfNodesChevrons">
              <dgm:choose name="Name10">
                <dgm:if name="Name11" func="var" arg="dir" op="equ" val="norm">
                  <dgm:shape xmlns:r="http://schemas.openxmlformats.org/officeDocument/2006/relationships" type="chevron" r:blip="">
                    <dgm:adjLst>
                      <dgm:adj idx="1" val="0.25"/>
                    </dgm:adjLst>
                  </dgm:shape>
                </dgm:if>
                <dgm:else name="Name12">
                  <dgm:shape xmlns:r="http://schemas.openxmlformats.org/officeDocument/2006/relationships" rot="180" type="chevron" r:blip="">
                    <dgm:adjLst>
                      <dgm:adj idx="1" val="0.25"/>
                    </dgm:adjLst>
                  </dgm:shape>
                </dgm:else>
              </dgm:choose>
            </dgm:else>
          </dgm:choose>
          <dgm:presOf axis="self" ptType="node"/>
          <dgm:constrLst>
            <dgm:constr type="tMarg" refType="primFontSz"/>
            <dgm:constr type="bMarg" refType="primFontSz"/>
            <dgm:constr type="lMarg" refType="primFontSz" fact="0.5"/>
            <dgm:constr type="rMarg" refType="primFontSz" fact="0.5"/>
          </dgm:constrLst>
          <dgm:ruleLst>
            <dgm:rule type="primFontSz" val="13" fact="NaN" max="NaN"/>
          </dgm:ruleLst>
        </dgm:layoutNode>
        <dgm:layoutNode name="desTx" styleLbl="revTx" moveWith="parTx">
          <dgm:varLst>
            <dgm:chMax val="0"/>
            <dgm:chPref val="0"/>
            <dgm:bulletEnabled val="1"/>
          </dgm:varLst>
          <dgm:choose name="Name210">
            <dgm:if name="Name211" func="var" arg="dir" op="equ" val="norm">
              <dgm:alg type="tx">
                <dgm:param type="txAnchorVert" val="t"/>
                <dgm:param type="parTxLTRAlign" val="l"/>
                <dgm:param type="shpTxLTRAlignCh" val="l"/>
                <dgm:param type="parTxRTLAlign" val="l"/>
                <dgm:param type="shpTxRTLAlignCh" val="l"/>
              </dgm:alg>
            </dgm:if>
            <dgm:else name="Name212">
              <dgm:alg type="tx">
                <dgm:param type="txAnchorVert" val="t"/>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 ptType="node"/>
          <dgm:constrLst>
            <dgm:constr type="tMarg"/>
            <dgm:constr type="bMarg"/>
            <dgm:constr type="lMarg"/>
            <dgm:constr type="rMarg"/>
          </dgm:constrLst>
          <dgm:ruleLst>
            <dgm:rule type="primFontSz" val="11" fact="NaN" max="NaN"/>
            <dgm:rule type="secFontSz" val="9" fact="NaN" max="NaN"/>
          </dgm:ruleLst>
        </dgm:layoutNode>
        <dgm:layoutNode name="EmptyPlaceHolder">
          <dgm:alg type="sp"/>
          <dgm:shape xmlns:r="http://schemas.openxmlformats.org/officeDocument/2006/relationships" r:blip="">
            <dgm:adjLst/>
          </dgm:shape>
          <dgm:presOf/>
          <dgm:constr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15T09:42:27.703"/>
    </inkml:context>
    <inkml:brush xml:id="br0">
      <inkml:brushProperty name="width" value="0.05" units="cm"/>
      <inkml:brushProperty name="height" value="0.05" units="cm"/>
      <inkml:brushProperty name="color" value="#E71224"/>
    </inkml:brush>
  </inkml:definitions>
  <inkml:trace contextRef="#ctx0" brushRef="#br0">1 1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15T10:12:30.075"/>
    </inkml:context>
    <inkml:brush xml:id="br0">
      <inkml:brushProperty name="width" value="0.1" units="cm"/>
      <inkml:brushProperty name="height" value="0.2" units="cm"/>
      <inkml:brushProperty name="color" value="#EF0C4D"/>
      <inkml:brushProperty name="tip" value="rectangle"/>
      <inkml:brushProperty name="rasterOp" value="maskPen"/>
    </inkml:brush>
  </inkml:definitions>
  <inkml:trace contextRef="#ctx0" brushRef="#br0">2370 404,'-42'0,"-13"0,-31 0,-6 0,41 0,0 0,-47 0,5 0,20 0,0 0,13 0,-9 0,22 9,-23-6,23 6,-23 2,23-8,-10 8,1-11,8 9,-8-6,22 6,-7-9,19 0,-20 10,20-8,-9 8,11-10,1 0,8 9,2 2,0 8,-2 1,-9 0,-11 0,-2 1,0 0,-8 0,7 0,-10 1,0 0,0 0,0-1,11 0,-8 1,18-2,-7 0,10 0,0-1,0-8,9 7,-7-16,16 15,-7-6,1 0,5 7,-14-7,15 8,-16 1,7-1,-10 12,0 2,0 0,9-3,-6-10,16 0,-7-1,9 1,0-1,0 1,0 0,0-1,9 1,2 0,19 0,3 1,11 1,-10 9,8-6,-8 6,9-9,-9 9,-3-7,0 7,-8-20,7 8,-10-17,10 16,3-15,11 16,0-7,12 11,4 0,12 1,15 1,4 1,-39-13,2 0,-2 1,1-2,0-4,0-1,-1 5,1-1,0-4,0 1,-1 5,1 0,8-4,0-3,-6 0,0 0,-1-1,-1 0,-1-3,-2-1,41 10,-38-11,-1 0,39 0,-40 0,0 0,40 0,-39 0,1 0,-1 0,2 0,21 0,2 0,-19 0,1 0,25 0,1 0,-21 0,-1 0,8 0,1 0,0 0,-1 0,-8 0,0 0,6 0,1 0,-7 0,0 0,9 0,-1 0,-8 0,1 0,5 0,0 0,-5 0,-1 0,0 0,0 0,-1 0,-2 0,-7 0,0 0,8 0,0 0,-6 0,-1 0,8 0,-1 0,-8 0,-1 0,1 0,0 0,-1 0,1 0,0 0,-1 0,0 0,2 0,14 0,2 0,-13 0,-1 0,6 0,-1 0,-8 0,-4 0,27 0,11 0,-14-11,-1 8,1-18,-1 7,1-10,-1-1,1 12,-1-9,1-2,14-4,-11-8,11 11,-15 1,16-2,-12-9,11 7,-27-6,9 10,10-9,-14 7,11-7,-33 11,-10 1,9-10,-9 7,0-7,8 9,-18-8,8 6,-11-6,0 10,-1 0,2-11,-1 9,0-9,-9 11,-2 1,-9-1,0 0,0 0,0 0,0 0,-9 0,-3-10,-19-3,-3-11,-22-2,6-12,-20 7,21-6,-23-5,11 12,-15-12,16 15,-9-1,22 4,-10 8,13 4,0 10,0 0,0 0,0 0,11 10,2 2,0 0,9 8,-28-17,14 17,-16-7,8-1,0 8,0-18,0 18,0-18,0 18,0-18,-13 18,10-18,-10 18,13-8,0 0,0 8,0-8,0 10,0 0,0 0,0 0,-13 0,10 0,-23 0,-22 0,11 0,29 0,-1 0,-19 0,-1 0,0 0,-14 0,11 0,-12 0,1 12,11-9,-12 19,15-19,-14 19,11-19,-12 20,1-21,11 9,25-5,0 0,-40-3,0 19,39-21,2 1,-27 19,28-13,-4-1,-9-1,1 1,11 5,1-1,-12-10,2 0,-14 21,1-19,-16 19,12-19,-11 19,14-19,0 18,1-18,-1 19,0-20,1 9,-1 0,0-9,13 9,-9 0,9-8,0 17,-10-18,23 18,-22-18,21 8,-21 1,22-9,-23 20,10-20,0 9,-9 0,-11-8,16 7,-25 1,41-8,-8 8,22-11,-7 0,18 0,-18 0,19 0,-9 0,11 0,9 0,2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15T10:12:34.689"/>
    </inkml:context>
    <inkml:brush xml:id="br0">
      <inkml:brushProperty name="width" value="0.1" units="cm"/>
      <inkml:brushProperty name="height" value="0.2" units="cm"/>
      <inkml:brushProperty name="color" value="#EF0C4D"/>
      <inkml:brushProperty name="tip" value="rectangle"/>
      <inkml:brushProperty name="rasterOp" value="maskPen"/>
    </inkml:brush>
  </inkml:definitions>
  <inkml:trace contextRef="#ctx0" brushRef="#br0">2020 1,'-68'0,"-1"0,-4 0,-14 0,11 0,25 0,0 0,-40 0,30 0,-1 0,7 5,0 2,-7-1,2 3,-31 16,40-18,0 0,-25 15,-12-19,16 18,-1-8,13 1,-9 7,21-18,-8 8,12-2,0-6,0 16,10-16,4 6,10-9,0 9,0-7,9 16,2-7,9 8,0 1,0-1,0 1,-10 23,7-7,-18 21,19-13,-18 0,18-1,-8 14,10-10,-9-1,7-5,-7-8,9 0,0 8,0-19,0 9,0-1,0-8,0 19,0-8,0 0,10 9,2-9,9 0,0 8,-1-19,1 8,-2-10,12 10,-9-7,28 17,-26-18,15 7,-8-18,-9 7,19-16,-18 6,18-8,-19 0,19 0,-19 9,19-7,-7 7,-1-9,8 0,-8 0,11 0,-1 0,14 0,-10 0,22 0,-22 0,3 0,2 0,15 0,25 0,-22 0,-11 0,1 0,9 0,-9 0,0 0,9 0,-9 0,12 0,1 0,-1 0,1 0,-1 0,1 0,-1 0,1 0,-1 0,0 0,1 0,-21 0,1 0,27 0,-20 0,0 0,16 0,11 0,-15-11,15 9,-10-9,-27 10,1 2,25-1,-25-6,0 0,40 3,-39-3,2 0,-1 5,-1 2,39-1,-4 0,0 0,-23 0,19-11,-23 9,13-9,-14 11,11-11,-23 8,9-8,-12 2,8-4,-16 1,14-7,8-9,13-8,-9 3,11-9,-12 9,10-5,-15 4,-10-3,-20-5,11 0,-28 4,-9 19,0-1,0 0,0 0,0 0,0 0,0 1,-10-12,-1 8,-11-18,11 19,-9-20,9 20,-11-20,2 20,-11-19,8 18,-7 1,10 5,9 6,-7 0,7 2,-9 9,0 0,1 0,-1-9,-11 7,-2-17,-11 7,-13-11,10 1,-22-3,21 3,-21-2,22 12,-10-9,0 8,10 0,-10-7,0 6,10 2,-22-10,22 20,-23-20,10 8,0 1,-9 2,9 0,-13 8,0-7,1 10,-1-11,13 8,-9-8,9 11,0-10,-10 8,23-8,-10 10,13 0,0 0,0 0,-13 0,21 0,-18 0,8 0,-1 0,-10 0,13 0,0 0,-13 0,-3 0,0 0,-9 0,9 0,-13 0,1 0,-1 0,0 0,0 11,1-8,12 7,-10 1,23-8,-10 7,13-10,0 0,0 0,0 0,11 0,3 0,10 0,0 0,0 0,0 0,9 0,2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15T10:12:39.543"/>
    </inkml:context>
    <inkml:brush xml:id="br0">
      <inkml:brushProperty name="width" value="0.1" units="cm"/>
      <inkml:brushProperty name="height" value="0.2" units="cm"/>
      <inkml:brushProperty name="color" value="#EF0C4D"/>
      <inkml:brushProperty name="tip" value="rectangle"/>
      <inkml:brushProperty name="rasterOp" value="maskPen"/>
    </inkml:brush>
  </inkml:definitions>
  <inkml:trace contextRef="#ctx0" brushRef="#br0">799 1253,'0'33,"0"8,9-19,12 9,12-10,11 11,0-8,0 8,12-10,-9 10,23-5,-11 5,14-7,-1-1,1 11,14-7,-11 7,-25-16,0-1,25 10,-25-4,0 1,25 3,11 8,-15-1,16-7,-12 7,11-10,-15 10,1-8,-1 8,1-11,-1 0,-12-1,9 1,-9-1,12 1,-12 0,9-11,-22 6,23-16,-11 17,14-17,-1 18,16-18,-12 8,-25-11,0 0,25 10,-26-8,1-1,40 10,-40-11,4 0,20 0,2 0,-18 0,-1 0,20 0,-3 0,15 0,-39 0,0 0,40 0,0 0,-4-11,0-4,-11-9,11-2,-27 3,9-1,-22 2,10-1,-13 1,-11 9,-3-5,-10 7,-1 0,1-7,0 7,-9-9,6 9,-15-6,17-5,-8-1,10-18,0 8,1-11,9 0,3 0,0 0,8 0,-19 19,8-14,-11 25,1-16,-2 10,-8 0,-2 0,-9 1,0-12,0 8,-19-18,4 8,-29-24,19 10,-20-23,19 10,-18 1,7-11,2 23,-11-23,21 23,-18-10,17 1,-15 8,15-8,-16 12,17-13,-17 10,7-10,1 13,-8 0,8 0,1 11,-9-9,9 19,-1-19,-8 18,19-7,-19 9,20 11,-9-8,1 17,-4-16,1 15,-8-7,8 10,-11 0,0-9,-13 6,10-7,-23 10,23 0,-23 0,23-9,-22 6,9-7,0 10,-10 0,10-10,-32 7,15-8,-16 11,21 0,-1 0,0 0,1 0,-1 0,0 0,1 0,-1 0,0 0,1 0,-16-12,12 9,-12-8,16 11,-16 0,12 0,25 0,0 0,-25 0,-12 0,1 0,11 0,25 0,0 0,-26 0,10 0,0 0,-18 0,25 0,1 0,-14 0,0 0,1 10,-1 4,0-1,1 9,-1-9,0 0,13 8,-9-8,9-1,0 9,-10-8,23 9,-9-9,12 7,10-9,-7 10,18-10,-16 16,6-12,2 13,-1 3,12-8,-1 18,-1-8,0 11,1-11,0 8,0-8,-1 11,9-1,-6 1,7 0,-10 0,9 0,-6-1,16 1,-15-11,16 8,-17-8,17 0,-18 9,18-1,-8 5,1-4,7-12,-7-10,9 0,0-1,0 1,0 0,0-1,0 1,9-1,2 1,8 0,1-1,10 12,-7-9,18 9,-8 0,10-7,1 8,-11-11,8 0,-8 0,11-9,0 7,13-16,-10 6,9 1,1-7,-10 16,9-17,1 8,-10-10,9 10,-12-8,0 8,-11-10,8 0,-19 0,9 0,-12 0,1 0,-1 0,1 0,0 0,-1 0,1 0,0 0,-1 0,12 0,-9 0,19 0,-8 0,11 0,12 0,-19 0,16 0,-30 0,7 0,-10 0,-1 0,1 0,0 0,-9 0,-3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BF4D19-A4FB-6E4C-BD0C-F86470392667}" type="datetimeFigureOut">
              <a:rPr lang="en-TR" smtClean="0"/>
              <a:t>16.10.2020</a:t>
            </a:fld>
            <a:endParaRPr lang="en-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1BCFAE-2767-914C-9415-E9C798B98855}" type="slidenum">
              <a:rPr lang="en-TR" smtClean="0"/>
              <a:t>‹#›</a:t>
            </a:fld>
            <a:endParaRPr lang="en-TR"/>
          </a:p>
        </p:txBody>
      </p:sp>
    </p:spTree>
    <p:extLst>
      <p:ext uri="{BB962C8B-B14F-4D97-AF65-F5344CB8AC3E}">
        <p14:creationId xmlns:p14="http://schemas.microsoft.com/office/powerpoint/2010/main" val="1798811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fld id="{7E1BCFAE-2767-914C-9415-E9C798B98855}" type="slidenum">
              <a:rPr lang="en-TR" smtClean="0"/>
              <a:t>1</a:t>
            </a:fld>
            <a:endParaRPr lang="en-TR"/>
          </a:p>
        </p:txBody>
      </p:sp>
    </p:spTree>
    <p:extLst>
      <p:ext uri="{BB962C8B-B14F-4D97-AF65-F5344CB8AC3E}">
        <p14:creationId xmlns:p14="http://schemas.microsoft.com/office/powerpoint/2010/main" val="3667891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
            </a:r>
            <a:r>
              <a:rPr lang="en-TR" dirty="0"/>
              <a:t>rom loc.gov</a:t>
            </a:r>
          </a:p>
        </p:txBody>
      </p:sp>
      <p:sp>
        <p:nvSpPr>
          <p:cNvPr id="4" name="Slide Number Placeholder 3"/>
          <p:cNvSpPr>
            <a:spLocks noGrp="1"/>
          </p:cNvSpPr>
          <p:nvPr>
            <p:ph type="sldNum" sz="quarter" idx="5"/>
          </p:nvPr>
        </p:nvSpPr>
        <p:spPr/>
        <p:txBody>
          <a:bodyPr/>
          <a:lstStyle/>
          <a:p>
            <a:fld id="{7E1BCFAE-2767-914C-9415-E9C798B98855}" type="slidenum">
              <a:rPr lang="en-TR" smtClean="0"/>
              <a:t>2</a:t>
            </a:fld>
            <a:endParaRPr lang="en-TR"/>
          </a:p>
        </p:txBody>
      </p:sp>
    </p:spTree>
    <p:extLst>
      <p:ext uri="{BB962C8B-B14F-4D97-AF65-F5344CB8AC3E}">
        <p14:creationId xmlns:p14="http://schemas.microsoft.com/office/powerpoint/2010/main" val="1051686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fld id="{7E1BCFAE-2767-914C-9415-E9C798B98855}" type="slidenum">
              <a:rPr lang="en-TR" smtClean="0"/>
              <a:t>4</a:t>
            </a:fld>
            <a:endParaRPr lang="en-TR"/>
          </a:p>
        </p:txBody>
      </p:sp>
    </p:spTree>
    <p:extLst>
      <p:ext uri="{BB962C8B-B14F-4D97-AF65-F5344CB8AC3E}">
        <p14:creationId xmlns:p14="http://schemas.microsoft.com/office/powerpoint/2010/main" val="3477119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document known to name America.* </a:t>
            </a:r>
            <a:r>
              <a:rPr lang="en-US" dirty="0" err="1"/>
              <a:t>loc.gov</a:t>
            </a:r>
            <a:endParaRPr lang="en-TR" dirty="0"/>
          </a:p>
        </p:txBody>
      </p:sp>
      <p:sp>
        <p:nvSpPr>
          <p:cNvPr id="4" name="Slide Number Placeholder 3"/>
          <p:cNvSpPr>
            <a:spLocks noGrp="1"/>
          </p:cNvSpPr>
          <p:nvPr>
            <p:ph type="sldNum" sz="quarter" idx="5"/>
          </p:nvPr>
        </p:nvSpPr>
        <p:spPr/>
        <p:txBody>
          <a:bodyPr/>
          <a:lstStyle/>
          <a:p>
            <a:fld id="{7E1BCFAE-2767-914C-9415-E9C798B98855}" type="slidenum">
              <a:rPr lang="en-TR" smtClean="0"/>
              <a:t>5</a:t>
            </a:fld>
            <a:endParaRPr lang="en-TR"/>
          </a:p>
        </p:txBody>
      </p:sp>
    </p:spTree>
    <p:extLst>
      <p:ext uri="{BB962C8B-B14F-4D97-AF65-F5344CB8AC3E}">
        <p14:creationId xmlns:p14="http://schemas.microsoft.com/office/powerpoint/2010/main" val="3029747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Route from England to Virginia</a:t>
            </a:r>
          </a:p>
        </p:txBody>
      </p:sp>
      <p:sp>
        <p:nvSpPr>
          <p:cNvPr id="4" name="Slide Number Placeholder 3"/>
          <p:cNvSpPr>
            <a:spLocks noGrp="1"/>
          </p:cNvSpPr>
          <p:nvPr>
            <p:ph type="sldNum" sz="quarter" idx="5"/>
          </p:nvPr>
        </p:nvSpPr>
        <p:spPr/>
        <p:txBody>
          <a:bodyPr/>
          <a:lstStyle/>
          <a:p>
            <a:fld id="{7E1BCFAE-2767-914C-9415-E9C798B98855}" type="slidenum">
              <a:rPr lang="en-TR" smtClean="0"/>
              <a:t>16</a:t>
            </a:fld>
            <a:endParaRPr lang="en-TR"/>
          </a:p>
        </p:txBody>
      </p:sp>
    </p:spTree>
    <p:extLst>
      <p:ext uri="{BB962C8B-B14F-4D97-AF65-F5344CB8AC3E}">
        <p14:creationId xmlns:p14="http://schemas.microsoft.com/office/powerpoint/2010/main" val="947604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t>10/16/20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20820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1D723-8F53-4F53-90B0-1982A396982E}" type="datetime1">
              <a:rPr lang="en-US" smtClean="0"/>
              <a:t>10/16/20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94053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10/16/20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6517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AC38D-0552-4C82-B593-E6124DFADBE2}" type="datetime1">
              <a:rPr lang="en-US" smtClean="0"/>
              <a:t>10/16/20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5480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DF0F1C-5577-4ACB-BB62-DF8F3C494C7E}" type="datetime1">
              <a:rPr lang="en-US" smtClean="0"/>
              <a:t>10/16/20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73701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10/16/20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05690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10/16/20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92482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BEA474-078D-4E9B-9B14-09A87B19DC46}" type="datetime1">
              <a:rPr lang="en-US" smtClean="0"/>
              <a:t>10/16/20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545521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10/16/20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3318052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2A279-0833-481D-8C56-F67FD0AC6C50}" type="datetime1">
              <a:rPr lang="en-US" smtClean="0"/>
              <a:t>10/16/20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5513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87DA83-5663-4C9C-B9AA-0B40A3DAFF81}" type="datetime1">
              <a:rPr lang="en-US" smtClean="0"/>
              <a:t>10/16/20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59077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D6E202-B606-4609-B914-27C9371A1F6D}" type="datetime1">
              <a:rPr lang="en-US" smtClean="0"/>
              <a:t>10/16/20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089761791"/>
      </p:ext>
    </p:extLst>
  </p:cSld>
  <p:clrMap bg1="dk1" tx1="lt1" bg2="dk2" tx2="lt2" accent1="accent1" accent2="accent2" accent3="accent3" accent4="accent4" accent5="accent5" accent6="accent6" hlink="hlink" folHlink="folHlink"/>
  <p:sldLayoutIdLst>
    <p:sldLayoutId id="2147484123" r:id="rId1"/>
    <p:sldLayoutId id="2147484124" r:id="rId2"/>
    <p:sldLayoutId id="2147484125" r:id="rId3"/>
    <p:sldLayoutId id="2147484126" r:id="rId4"/>
    <p:sldLayoutId id="2147484127" r:id="rId5"/>
    <p:sldLayoutId id="2147484128" r:id="rId6"/>
    <p:sldLayoutId id="2147484129" r:id="rId7"/>
    <p:sldLayoutId id="2147484130" r:id="rId8"/>
    <p:sldLayoutId id="2147484131" r:id="rId9"/>
    <p:sldLayoutId id="2147484132" r:id="rId10"/>
    <p:sldLayoutId id="214748413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customXml" Target="../ink/ink3.xml"/><Relationship Id="rId3" Type="http://schemas.microsoft.com/office/2007/relationships/hdphoto" Target="../media/hdphoto1.wdp"/><Relationship Id="rId7"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4.png"/><Relationship Id="rId5" Type="http://schemas.openxmlformats.org/officeDocument/2006/relationships/image" Target="../media/image11.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660E354-01D0-4D36-9100-7D4CEDE99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3">
            <a:extLst>
              <a:ext uri="{FF2B5EF4-FFF2-40B4-BE49-F238E27FC236}">
                <a16:creationId xmlns:a16="http://schemas.microsoft.com/office/drawing/2014/main" id="{9D98A141-DBC1-4563-84ED-9BF8CC6C7A0E}"/>
              </a:ext>
            </a:extLst>
          </p:cNvPr>
          <p:cNvPicPr>
            <a:picLocks noChangeAspect="1"/>
          </p:cNvPicPr>
          <p:nvPr/>
        </p:nvPicPr>
        <p:blipFill rotWithShape="1">
          <a:blip r:embed="rId3">
            <a:duotone>
              <a:prstClr val="black"/>
              <a:prstClr val="white"/>
            </a:duotone>
          </a:blip>
          <a:srcRect t="8182" b="7549"/>
          <a:stretch/>
        </p:blipFill>
        <p:spPr>
          <a:xfrm>
            <a:off x="20" y="10"/>
            <a:ext cx="12191980" cy="6857990"/>
          </a:xfrm>
          <a:prstGeom prst="rect">
            <a:avLst/>
          </a:prstGeom>
        </p:spPr>
      </p:pic>
      <p:sp>
        <p:nvSpPr>
          <p:cNvPr id="24" name="Freeform: Shape 23">
            <a:extLst>
              <a:ext uri="{FF2B5EF4-FFF2-40B4-BE49-F238E27FC236}">
                <a16:creationId xmlns:a16="http://schemas.microsoft.com/office/drawing/2014/main" id="{D8745D08-E5A7-4082-98EB-FDDB0B13B2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307" y="566232"/>
            <a:ext cx="5492493" cy="5492493"/>
          </a:xfrm>
          <a:custGeom>
            <a:avLst/>
            <a:gdLst>
              <a:gd name="connsiteX0" fmla="*/ 2746247 w 5492493"/>
              <a:gd name="connsiteY0" fmla="*/ 0 h 5492493"/>
              <a:gd name="connsiteX1" fmla="*/ 5492493 w 5492493"/>
              <a:gd name="connsiteY1" fmla="*/ 2746247 h 5492493"/>
              <a:gd name="connsiteX2" fmla="*/ 2746247 w 5492493"/>
              <a:gd name="connsiteY2" fmla="*/ 5492493 h 5492493"/>
              <a:gd name="connsiteX3" fmla="*/ 0 w 5492493"/>
              <a:gd name="connsiteY3" fmla="*/ 2746247 h 5492493"/>
              <a:gd name="connsiteX4" fmla="*/ 2746247 w 5492493"/>
              <a:gd name="connsiteY4" fmla="*/ 0 h 5492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2493" h="5492493">
                <a:moveTo>
                  <a:pt x="2746247" y="0"/>
                </a:moveTo>
                <a:cubicBezTo>
                  <a:pt x="4262957" y="0"/>
                  <a:pt x="5492493" y="1229536"/>
                  <a:pt x="5492493" y="2746247"/>
                </a:cubicBezTo>
                <a:cubicBezTo>
                  <a:pt x="5492493" y="4262957"/>
                  <a:pt x="4262957" y="5492493"/>
                  <a:pt x="2746247" y="5492493"/>
                </a:cubicBezTo>
                <a:cubicBezTo>
                  <a:pt x="1229536" y="5492493"/>
                  <a:pt x="0" y="4262957"/>
                  <a:pt x="0" y="2746247"/>
                </a:cubicBezTo>
                <a:cubicBezTo>
                  <a:pt x="0" y="1229536"/>
                  <a:pt x="1229536" y="0"/>
                  <a:pt x="2746247" y="0"/>
                </a:cubicBezTo>
                <a:close/>
              </a:path>
            </a:pathLst>
          </a:cu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8111D92E-4FFD-4DB5-A252-C13FC1BE7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76338" y="5283870"/>
            <a:ext cx="435428" cy="435428"/>
          </a:xfrm>
          <a:prstGeom prst="ellipse">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2CB73E9A-EDB1-467A-BF6B-D62D47AD4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961353" y="3415315"/>
            <a:ext cx="2311806" cy="2303982"/>
          </a:xfrm>
          <a:custGeom>
            <a:avLst/>
            <a:gdLst>
              <a:gd name="connsiteX0" fmla="*/ 0 w 3108399"/>
              <a:gd name="connsiteY0" fmla="*/ 0 h 3097879"/>
              <a:gd name="connsiteX1" fmla="*/ 159985 w 3108399"/>
              <a:gd name="connsiteY1" fmla="*/ 4045 h 3097879"/>
              <a:gd name="connsiteX2" fmla="*/ 3092907 w 3108399"/>
              <a:gd name="connsiteY2" fmla="*/ 2791087 h 3097879"/>
              <a:gd name="connsiteX3" fmla="*/ 3108399 w 3108399"/>
              <a:gd name="connsiteY3" fmla="*/ 3097879 h 3097879"/>
              <a:gd name="connsiteX4" fmla="*/ 2470733 w 3108399"/>
              <a:gd name="connsiteY4" fmla="*/ 3097879 h 3097879"/>
              <a:gd name="connsiteX5" fmla="*/ 2458534 w 3108399"/>
              <a:gd name="connsiteY5" fmla="*/ 2856285 h 3097879"/>
              <a:gd name="connsiteX6" fmla="*/ 252674 w 3108399"/>
              <a:gd name="connsiteY6" fmla="*/ 650424 h 3097879"/>
              <a:gd name="connsiteX7" fmla="*/ 0 w 3108399"/>
              <a:gd name="connsiteY7" fmla="*/ 637665 h 309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8399" h="3097879">
                <a:moveTo>
                  <a:pt x="0" y="0"/>
                </a:moveTo>
                <a:lnTo>
                  <a:pt x="159985" y="4045"/>
                </a:lnTo>
                <a:cubicBezTo>
                  <a:pt x="1696687" y="81941"/>
                  <a:pt x="2939004" y="1275632"/>
                  <a:pt x="3092907" y="2791087"/>
                </a:cubicBezTo>
                <a:lnTo>
                  <a:pt x="3108399" y="3097879"/>
                </a:lnTo>
                <a:lnTo>
                  <a:pt x="2470733" y="3097879"/>
                </a:lnTo>
                <a:lnTo>
                  <a:pt x="2458534" y="2856285"/>
                </a:lnTo>
                <a:cubicBezTo>
                  <a:pt x="2340416" y="1693197"/>
                  <a:pt x="1415762" y="768542"/>
                  <a:pt x="252674" y="650424"/>
                </a:cubicBezTo>
                <a:lnTo>
                  <a:pt x="0" y="637665"/>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68447DB-4693-F74A-BDA3-FD7BC3219BFC}"/>
              </a:ext>
            </a:extLst>
          </p:cNvPr>
          <p:cNvSpPr>
            <a:spLocks noGrp="1"/>
          </p:cNvSpPr>
          <p:nvPr>
            <p:ph type="ctrTitle"/>
          </p:nvPr>
        </p:nvSpPr>
        <p:spPr>
          <a:xfrm>
            <a:off x="6121841" y="993914"/>
            <a:ext cx="5409424" cy="3188472"/>
          </a:xfrm>
        </p:spPr>
        <p:txBody>
          <a:bodyPr>
            <a:normAutofit/>
          </a:bodyPr>
          <a:lstStyle/>
          <a:p>
            <a:r>
              <a:rPr lang="en-TR" sz="5100"/>
              <a:t>Colonial Settlement: Spanish and English Colonization</a:t>
            </a:r>
          </a:p>
        </p:txBody>
      </p:sp>
      <p:sp>
        <p:nvSpPr>
          <p:cNvPr id="3" name="Subtitle 2">
            <a:extLst>
              <a:ext uri="{FF2B5EF4-FFF2-40B4-BE49-F238E27FC236}">
                <a16:creationId xmlns:a16="http://schemas.microsoft.com/office/drawing/2014/main" id="{80921CE5-C174-9E48-8C0A-71918B703C48}"/>
              </a:ext>
            </a:extLst>
          </p:cNvPr>
          <p:cNvSpPr>
            <a:spLocks noGrp="1"/>
          </p:cNvSpPr>
          <p:nvPr>
            <p:ph type="subTitle" idx="1"/>
          </p:nvPr>
        </p:nvSpPr>
        <p:spPr>
          <a:xfrm>
            <a:off x="6796587" y="4182386"/>
            <a:ext cx="4059933" cy="906449"/>
          </a:xfrm>
        </p:spPr>
        <p:txBody>
          <a:bodyPr anchor="t">
            <a:normAutofit/>
          </a:bodyPr>
          <a:lstStyle/>
          <a:p>
            <a:r>
              <a:rPr lang="en-TR" dirty="0"/>
              <a:t>AKE 117: American History</a:t>
            </a:r>
          </a:p>
          <a:p>
            <a:r>
              <a:rPr lang="en-TR" dirty="0"/>
              <a:t>Dr. Gamze Katı Gümüş</a:t>
            </a:r>
          </a:p>
        </p:txBody>
      </p:sp>
    </p:spTree>
    <p:extLst>
      <p:ext uri="{BB962C8B-B14F-4D97-AF65-F5344CB8AC3E}">
        <p14:creationId xmlns:p14="http://schemas.microsoft.com/office/powerpoint/2010/main" val="1635411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painting of a person&#10;&#10;Description automatically generated">
            <a:extLst>
              <a:ext uri="{FF2B5EF4-FFF2-40B4-BE49-F238E27FC236}">
                <a16:creationId xmlns:a16="http://schemas.microsoft.com/office/drawing/2014/main" id="{B148B328-D30A-8A4A-A5E0-9EEE534A191C}"/>
              </a:ext>
            </a:extLst>
          </p:cNvPr>
          <p:cNvPicPr>
            <a:picLocks noChangeAspect="1"/>
          </p:cNvPicPr>
          <p:nvPr/>
        </p:nvPicPr>
        <p:blipFill rotWithShape="1">
          <a:blip r:embed="rId3"/>
          <a:srcRect t="10944" r="9090" b="-1"/>
          <a:stretch/>
        </p:blipFill>
        <p:spPr>
          <a:xfrm>
            <a:off x="3522468" y="10"/>
            <a:ext cx="8669532" cy="6857990"/>
          </a:xfrm>
          <a:prstGeom prst="rect">
            <a:avLst/>
          </a:prstGeom>
        </p:spPr>
      </p:pic>
      <p:sp>
        <p:nvSpPr>
          <p:cNvPr id="2" name="Title 1">
            <a:extLst>
              <a:ext uri="{FF2B5EF4-FFF2-40B4-BE49-F238E27FC236}">
                <a16:creationId xmlns:a16="http://schemas.microsoft.com/office/drawing/2014/main" id="{2C59EA63-402E-1B4C-945F-648BC6B633E7}"/>
              </a:ext>
            </a:extLst>
          </p:cNvPr>
          <p:cNvSpPr>
            <a:spLocks noGrp="1"/>
          </p:cNvSpPr>
          <p:nvPr>
            <p:ph type="title"/>
          </p:nvPr>
        </p:nvSpPr>
        <p:spPr>
          <a:xfrm>
            <a:off x="371094" y="1161288"/>
            <a:ext cx="3438144" cy="1124712"/>
          </a:xfrm>
        </p:spPr>
        <p:txBody>
          <a:bodyPr vert="horz" lIns="91440" tIns="45720" rIns="91440" bIns="45720" rtlCol="0" anchor="b">
            <a:normAutofit/>
          </a:bodyPr>
          <a:lstStyle/>
          <a:p>
            <a:r>
              <a:rPr lang="en-US" sz="2800"/>
              <a:t>The Beginning</a:t>
            </a:r>
            <a:endParaRPr lang="en-US" sz="2800" dirty="0"/>
          </a:p>
        </p:txBody>
      </p:sp>
      <p:sp>
        <p:nvSpPr>
          <p:cNvPr id="33" name="Content Placeholder 21">
            <a:extLst>
              <a:ext uri="{FF2B5EF4-FFF2-40B4-BE49-F238E27FC236}">
                <a16:creationId xmlns:a16="http://schemas.microsoft.com/office/drawing/2014/main" id="{EAA4C8D9-3E36-4539-9DE0-09BE6983A96F}"/>
              </a:ext>
            </a:extLst>
          </p:cNvPr>
          <p:cNvSpPr>
            <a:spLocks noGrp="1"/>
          </p:cNvSpPr>
          <p:nvPr>
            <p:ph idx="1"/>
          </p:nvPr>
        </p:nvSpPr>
        <p:spPr>
          <a:xfrm>
            <a:off x="371094" y="2718054"/>
            <a:ext cx="3438906" cy="3207258"/>
          </a:xfrm>
        </p:spPr>
        <p:txBody>
          <a:bodyPr anchor="t">
            <a:normAutofit/>
          </a:bodyPr>
          <a:lstStyle/>
          <a:p>
            <a:r>
              <a:rPr lang="en-US" sz="1700"/>
              <a:t>Christopher Columbus bidding farewell to the Queen of Spain on his departure for the New World, August 3, 1492.</a:t>
            </a:r>
          </a:p>
          <a:p>
            <a:endParaRPr lang="en-US" sz="1700" dirty="0"/>
          </a:p>
        </p:txBody>
      </p:sp>
    </p:spTree>
    <p:extLst>
      <p:ext uri="{BB962C8B-B14F-4D97-AF65-F5344CB8AC3E}">
        <p14:creationId xmlns:p14="http://schemas.microsoft.com/office/powerpoint/2010/main" val="196131224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person, sitting, holding, front&#10;&#10;Description automatically generated">
            <a:extLst>
              <a:ext uri="{FF2B5EF4-FFF2-40B4-BE49-F238E27FC236}">
                <a16:creationId xmlns:a16="http://schemas.microsoft.com/office/drawing/2014/main" id="{02172C05-0F10-C14D-9B24-20D5301E796F}"/>
              </a:ext>
            </a:extLst>
          </p:cNvPr>
          <p:cNvPicPr>
            <a:picLocks noChangeAspect="1"/>
          </p:cNvPicPr>
          <p:nvPr/>
        </p:nvPicPr>
        <p:blipFill rotWithShape="1">
          <a:blip r:embed="rId2">
            <a:alphaModFix amt="40000"/>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CDFACE7-F1C5-DF4E-9FB4-2A5B5F3E9818}"/>
              </a:ext>
            </a:extLst>
          </p:cNvPr>
          <p:cNvSpPr>
            <a:spLocks noGrp="1"/>
          </p:cNvSpPr>
          <p:nvPr>
            <p:ph type="title"/>
          </p:nvPr>
        </p:nvSpPr>
        <p:spPr>
          <a:xfrm>
            <a:off x="841249" y="941832"/>
            <a:ext cx="10506456" cy="2057400"/>
          </a:xfrm>
        </p:spPr>
        <p:txBody>
          <a:bodyPr anchor="b">
            <a:normAutofit/>
          </a:bodyPr>
          <a:lstStyle/>
          <a:p>
            <a:endParaRPr lang="en-TR" sz="5000"/>
          </a:p>
        </p:txBody>
      </p:sp>
      <p:sp>
        <p:nvSpPr>
          <p:cNvPr id="3" name="Content Placeholder 2">
            <a:extLst>
              <a:ext uri="{FF2B5EF4-FFF2-40B4-BE49-F238E27FC236}">
                <a16:creationId xmlns:a16="http://schemas.microsoft.com/office/drawing/2014/main" id="{18E195E9-EEAE-8D47-83F7-73C5F91576D8}"/>
              </a:ext>
            </a:extLst>
          </p:cNvPr>
          <p:cNvSpPr>
            <a:spLocks noGrp="1"/>
          </p:cNvSpPr>
          <p:nvPr>
            <p:ph idx="1"/>
          </p:nvPr>
        </p:nvSpPr>
        <p:spPr>
          <a:xfrm>
            <a:off x="841248" y="3502152"/>
            <a:ext cx="10506456" cy="2670048"/>
          </a:xfrm>
        </p:spPr>
        <p:txBody>
          <a:bodyPr>
            <a:normAutofit/>
          </a:bodyPr>
          <a:lstStyle/>
          <a:p>
            <a:r>
              <a:rPr lang="en-TR" sz="2000" dirty="0"/>
              <a:t>Christopher Columbus was a traveler and colonist who sailed to the New World with the financial support from Queen Isabella and King Ferdinand of Spain.</a:t>
            </a:r>
          </a:p>
          <a:p>
            <a:endParaRPr lang="en-TR" sz="2000" dirty="0"/>
          </a:p>
          <a:p>
            <a:r>
              <a:rPr lang="en-TR" sz="2000" dirty="0"/>
              <a:t>Initial aim was to find a western sea route to Asia (in search of gold and spice), since the only known routes were closed to the Europeans by the Ottoman Empire.</a:t>
            </a:r>
          </a:p>
          <a:p>
            <a:endParaRPr lang="en-TR" sz="2000" dirty="0"/>
          </a:p>
          <a:p>
            <a:r>
              <a:rPr lang="en-TR" sz="2000" dirty="0"/>
              <a:t>He landed in the West Indies in 1492 and reached the mainland in 1498.</a:t>
            </a:r>
          </a:p>
        </p:txBody>
      </p:sp>
    </p:spTree>
    <p:extLst>
      <p:ext uri="{BB962C8B-B14F-4D97-AF65-F5344CB8AC3E}">
        <p14:creationId xmlns:p14="http://schemas.microsoft.com/office/powerpoint/2010/main" val="107666726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6B6C5-C113-E642-8836-B698C1890779}"/>
              </a:ext>
            </a:extLst>
          </p:cNvPr>
          <p:cNvSpPr>
            <a:spLocks noGrp="1"/>
          </p:cNvSpPr>
          <p:nvPr>
            <p:ph type="title"/>
          </p:nvPr>
        </p:nvSpPr>
        <p:spPr>
          <a:xfrm>
            <a:off x="686834" y="1153572"/>
            <a:ext cx="3200400" cy="4461163"/>
          </a:xfrm>
        </p:spPr>
        <p:txBody>
          <a:bodyPr>
            <a:normAutofit/>
          </a:bodyPr>
          <a:lstStyle/>
          <a:p>
            <a:r>
              <a:rPr lang="en-US" sz="3700">
                <a:solidFill>
                  <a:srgbClr val="FFFFFF"/>
                </a:solidFill>
              </a:rPr>
              <a:t>The Letter of Columbus to Luis De Sant Angel Announcing His Discovery (1493)</a:t>
            </a:r>
            <a:br>
              <a:rPr lang="en-US" sz="3700">
                <a:solidFill>
                  <a:srgbClr val="FFFFFF"/>
                </a:solidFill>
              </a:rPr>
            </a:br>
            <a:endParaRPr lang="en-TR" sz="3700">
              <a:solidFill>
                <a:srgbClr val="FFFFFF"/>
              </a:solidFill>
            </a:endParaRPr>
          </a:p>
        </p:txBody>
      </p:sp>
      <p:sp>
        <p:nvSpPr>
          <p:cNvPr id="26" name="Arc 2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CD7B1EF-C8D2-AC4B-BF60-817029C01569}"/>
              </a:ext>
            </a:extLst>
          </p:cNvPr>
          <p:cNvSpPr>
            <a:spLocks noGrp="1"/>
          </p:cNvSpPr>
          <p:nvPr>
            <p:ph idx="1"/>
          </p:nvPr>
        </p:nvSpPr>
        <p:spPr>
          <a:xfrm>
            <a:off x="4447308" y="591344"/>
            <a:ext cx="6906491" cy="5585619"/>
          </a:xfrm>
        </p:spPr>
        <p:txBody>
          <a:bodyPr anchor="ctr">
            <a:normAutofit/>
          </a:bodyPr>
          <a:lstStyle/>
          <a:p>
            <a:pPr marL="0" indent="0">
              <a:buNone/>
            </a:pPr>
            <a:r>
              <a:rPr lang="en-US" sz="1500" dirty="0"/>
              <a:t>“From that point I saw another isle to the eastward, at eighteen leagues' distance, to which I gave the name of Hispaniola. … This island, like all the others, is most extensive. It has many ports along the sea-coast excelling any in Christendom — and many fine, large, flowing rivers. The land there is elevated, with many mountains and peaks incomparably higher than in the </a:t>
            </a:r>
            <a:r>
              <a:rPr lang="en-US" sz="1500" dirty="0" err="1"/>
              <a:t>centre</a:t>
            </a:r>
            <a:r>
              <a:rPr lang="en-US" sz="1500" dirty="0"/>
              <a:t> isle. They are most beautiful, of a thousand varied forms, accessible, and full of trees of endless varieties, so high that they seem to touch the sky, and I have been told that they never lose their foliage. I saw them as green and lovely as trees are in Spain in the month of May. Some of them were covered with blossoms, some with fruit, and some in other conditions, according to their kind. The nightingale and other small birds of a thousand kinds were singing in the month of November when I was there. There were palm trees of six or eight varieties, the graceful peculiarities of each one of them being worthy of admiration as are the other trees, fruits and grasses. There are wonderful pine woods, and very extensive ranges of meadow land. There is honey, and there are many kinds of birds, and a great variety of fruits. Inland there are numerous mines of metals and innumerable people. Hispaniola is a marvel. Its hills and mountains, fine plains and open country, are rich and fertile for planting and for pasturage, and for building towns and villages. The seaports there are incredibly fine, as also the magnificent rivers, most of which bear gold. The trees, fruits and grasses differ widely from those in Juana. There are many spices and vast mines of gold and other metals in this island. ”</a:t>
            </a:r>
            <a:endParaRPr lang="en-TR" sz="1500" dirty="0"/>
          </a:p>
        </p:txBody>
      </p:sp>
    </p:spTree>
    <p:extLst>
      <p:ext uri="{BB962C8B-B14F-4D97-AF65-F5344CB8AC3E}">
        <p14:creationId xmlns:p14="http://schemas.microsoft.com/office/powerpoint/2010/main" val="1808100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9AFDB-B237-D543-B091-1D88A8BE8C5E}"/>
              </a:ext>
            </a:extLst>
          </p:cNvPr>
          <p:cNvSpPr>
            <a:spLocks noGrp="1"/>
          </p:cNvSpPr>
          <p:nvPr>
            <p:ph type="title"/>
          </p:nvPr>
        </p:nvSpPr>
        <p:spPr>
          <a:xfrm>
            <a:off x="9093896" y="1122363"/>
            <a:ext cx="2778064" cy="3204134"/>
          </a:xfrm>
        </p:spPr>
        <p:txBody>
          <a:bodyPr vert="horz" lIns="91440" tIns="45720" rIns="91440" bIns="45720" rtlCol="0" anchor="b">
            <a:noAutofit/>
          </a:bodyPr>
          <a:lstStyle/>
          <a:p>
            <a:r>
              <a:rPr lang="en-US" sz="1400" dirty="0"/>
              <a:t>In 1507, Martin </a:t>
            </a:r>
            <a:r>
              <a:rPr lang="en-US" sz="1400" dirty="0" err="1"/>
              <a:t>Waldseemüller</a:t>
            </a:r>
            <a:r>
              <a:rPr lang="en-US" sz="1400" dirty="0"/>
              <a:t>, a German cartographer, created that map that first showed tithe area of Columbus’s discovery. </a:t>
            </a:r>
            <a:r>
              <a:rPr lang="en-US" sz="1400" dirty="0" err="1"/>
              <a:t>Waldseemüller</a:t>
            </a:r>
            <a:r>
              <a:rPr lang="en-US" sz="1400" dirty="0"/>
              <a:t> named this new land “America” in honor of Amerigo Vespucci, who recognized that a “New World” had been reached through Columbus’s voyage.*</a:t>
            </a:r>
            <a:br>
              <a:rPr lang="en-US" sz="1400" dirty="0"/>
            </a:br>
            <a:endParaRPr lang="en-US" sz="1400" dirty="0"/>
          </a:p>
        </p:txBody>
      </p:sp>
      <p:pic>
        <p:nvPicPr>
          <p:cNvPr id="5" name="Content Placeholder 4" descr="A picture containing photo, old, standing&#10;&#10;Description automatically generated">
            <a:extLst>
              <a:ext uri="{FF2B5EF4-FFF2-40B4-BE49-F238E27FC236}">
                <a16:creationId xmlns:a16="http://schemas.microsoft.com/office/drawing/2014/main" id="{08CDA88F-B80A-6B46-AE22-1C514FB58BC0}"/>
              </a:ext>
            </a:extLst>
          </p:cNvPr>
          <p:cNvPicPr>
            <a:picLocks noGrp="1" noChangeAspect="1"/>
          </p:cNvPicPr>
          <p:nvPr>
            <p:ph idx="1"/>
          </p:nvPr>
        </p:nvPicPr>
        <p:blipFill rotWithShape="1">
          <a:blip r:embed="rId3"/>
          <a:srcRect l="25456" r="8245" b="5916"/>
          <a:stretch/>
        </p:blipFill>
        <p:spPr>
          <a:xfrm>
            <a:off x="-2" y="10"/>
            <a:ext cx="8668512" cy="6857990"/>
          </a:xfrm>
          <a:prstGeom prst="rect">
            <a:avLst/>
          </a:prstGeom>
        </p:spPr>
      </p:pic>
    </p:spTree>
    <p:extLst>
      <p:ext uri="{BB962C8B-B14F-4D97-AF65-F5344CB8AC3E}">
        <p14:creationId xmlns:p14="http://schemas.microsoft.com/office/powerpoint/2010/main" val="3072417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D9298-2CC3-FC42-ACA4-78DB868B2041}"/>
              </a:ext>
            </a:extLst>
          </p:cNvPr>
          <p:cNvSpPr>
            <a:spLocks noGrp="1"/>
          </p:cNvSpPr>
          <p:nvPr>
            <p:ph type="title"/>
          </p:nvPr>
        </p:nvSpPr>
        <p:spPr/>
        <p:txBody>
          <a:bodyPr>
            <a:normAutofit/>
          </a:bodyPr>
          <a:lstStyle/>
          <a:p>
            <a:r>
              <a:rPr lang="en-TR"/>
              <a:t>Spanish Conquests</a:t>
            </a:r>
            <a:endParaRPr lang="en-TR" dirty="0"/>
          </a:p>
        </p:txBody>
      </p:sp>
      <p:graphicFrame>
        <p:nvGraphicFramePr>
          <p:cNvPr id="5" name="Content Placeholder 2">
            <a:extLst>
              <a:ext uri="{FF2B5EF4-FFF2-40B4-BE49-F238E27FC236}">
                <a16:creationId xmlns:a16="http://schemas.microsoft.com/office/drawing/2014/main" id="{D195D213-ECD9-4894-BF40-884E83511E74}"/>
              </a:ext>
            </a:extLst>
          </p:cNvPr>
          <p:cNvGraphicFramePr>
            <a:graphicFrameLocks noGrp="1"/>
          </p:cNvGraphicFramePr>
          <p:nvPr>
            <p:ph idx="1"/>
            <p:extLst>
              <p:ext uri="{D42A27DB-BD31-4B8C-83A1-F6EECF244321}">
                <p14:modId xmlns:p14="http://schemas.microsoft.com/office/powerpoint/2010/main" val="767043968"/>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463804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45">
            <a:extLst>
              <a:ext uri="{FF2B5EF4-FFF2-40B4-BE49-F238E27FC236}">
                <a16:creationId xmlns:a16="http://schemas.microsoft.com/office/drawing/2014/main" id="{E45B1D5C-0827-4AF0-8186-11FC5A8B8B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a:extLst>
              <a:ext uri="{FF2B5EF4-FFF2-40B4-BE49-F238E27FC236}">
                <a16:creationId xmlns:a16="http://schemas.microsoft.com/office/drawing/2014/main" id="{5FC58921-2308-7E49-8DB1-40F661FBAAE6}"/>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700"/>
              <a:t>The  Spanish America</a:t>
            </a:r>
          </a:p>
        </p:txBody>
      </p:sp>
      <p:sp>
        <p:nvSpPr>
          <p:cNvPr id="66" name="Rectangle 47">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49">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Map&#10;&#10;Description automatically generated">
            <a:extLst>
              <a:ext uri="{FF2B5EF4-FFF2-40B4-BE49-F238E27FC236}">
                <a16:creationId xmlns:a16="http://schemas.microsoft.com/office/drawing/2014/main" id="{61B0D00E-1568-D148-908F-B118D356DCD7}"/>
              </a:ext>
            </a:extLst>
          </p:cNvPr>
          <p:cNvPicPr>
            <a:picLocks noGrp="1" noChangeAspect="1"/>
          </p:cNvPicPr>
          <p:nvPr>
            <p:ph idx="1"/>
          </p:nvPr>
        </p:nvPicPr>
        <p:blipFill rotWithShape="1">
          <a:blip r:embed="rId2"/>
          <a:srcRect r="25914" b="-2"/>
          <a:stretch/>
        </p:blipFill>
        <p:spPr>
          <a:xfrm>
            <a:off x="545238" y="858525"/>
            <a:ext cx="7608304" cy="5211906"/>
          </a:xfrm>
          <a:prstGeom prst="rect">
            <a:avLst/>
          </a:prstGeom>
        </p:spPr>
      </p:pic>
      <p:sp>
        <p:nvSpPr>
          <p:cNvPr id="68" name="Rectangle 51">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4056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DFDC2-54BB-F44A-BC62-E69DEA0E3ED3}"/>
              </a:ext>
            </a:extLst>
          </p:cNvPr>
          <p:cNvSpPr>
            <a:spLocks noGrp="1"/>
          </p:cNvSpPr>
          <p:nvPr>
            <p:ph type="title"/>
          </p:nvPr>
        </p:nvSpPr>
        <p:spPr>
          <a:ln>
            <a:solidFill>
              <a:srgbClr val="92D050"/>
            </a:solidFill>
          </a:ln>
        </p:spPr>
        <p:txBody>
          <a:bodyPr vert="horz" lIns="91440" tIns="45720" rIns="91440" bIns="45720" rtlCol="0" anchor="b">
            <a:normAutofit/>
          </a:bodyPr>
          <a:lstStyle/>
          <a:p>
            <a:pPr algn="ctr"/>
            <a:r>
              <a:rPr lang="en-US" sz="2800" b="1" kern="1200" dirty="0">
                <a:latin typeface="+mj-lt"/>
                <a:ea typeface="+mj-ea"/>
                <a:cs typeface="+mj-cs"/>
              </a:rPr>
              <a:t>Contrast b/w the British and Spanish Empires in Governing Their American Colonies</a:t>
            </a:r>
            <a:endParaRPr lang="en-US" sz="2800" b="1" kern="1200" dirty="0">
              <a:solidFill>
                <a:schemeClr val="bg1"/>
              </a:solidFill>
              <a:latin typeface="+mj-lt"/>
              <a:ea typeface="+mj-ea"/>
              <a:cs typeface="+mj-cs"/>
            </a:endParaRPr>
          </a:p>
        </p:txBody>
      </p:sp>
      <p:sp>
        <p:nvSpPr>
          <p:cNvPr id="7" name="Text Placeholder 6">
            <a:extLst>
              <a:ext uri="{FF2B5EF4-FFF2-40B4-BE49-F238E27FC236}">
                <a16:creationId xmlns:a16="http://schemas.microsoft.com/office/drawing/2014/main" id="{E5FA7918-3829-0F49-B892-9BB4AC1A4725}"/>
              </a:ext>
            </a:extLst>
          </p:cNvPr>
          <p:cNvSpPr>
            <a:spLocks noGrp="1"/>
          </p:cNvSpPr>
          <p:nvPr>
            <p:ph type="body" idx="1"/>
          </p:nvPr>
        </p:nvSpPr>
        <p:spPr>
          <a:xfrm>
            <a:off x="836612" y="1580955"/>
            <a:ext cx="5157787" cy="823912"/>
          </a:xfrm>
        </p:spPr>
        <p:txBody>
          <a:bodyPr/>
          <a:lstStyle/>
          <a:p>
            <a:pPr algn="ctr"/>
            <a:r>
              <a:rPr lang="en-TR" dirty="0"/>
              <a:t>Spanish</a:t>
            </a:r>
          </a:p>
        </p:txBody>
      </p:sp>
      <p:graphicFrame>
        <p:nvGraphicFramePr>
          <p:cNvPr id="15" name="Content Placeholder 14">
            <a:extLst>
              <a:ext uri="{FF2B5EF4-FFF2-40B4-BE49-F238E27FC236}">
                <a16:creationId xmlns:a16="http://schemas.microsoft.com/office/drawing/2014/main" id="{1A2DD75C-2F48-9043-8FC5-C725C17F2834}"/>
              </a:ext>
            </a:extLst>
          </p:cNvPr>
          <p:cNvGraphicFramePr>
            <a:graphicFrameLocks noGrp="1"/>
          </p:cNvGraphicFramePr>
          <p:nvPr>
            <p:ph sz="half" idx="2"/>
            <p:extLst>
              <p:ext uri="{D42A27DB-BD31-4B8C-83A1-F6EECF244321}">
                <p14:modId xmlns:p14="http://schemas.microsoft.com/office/powerpoint/2010/main" val="2896219853"/>
              </p:ext>
            </p:extLst>
          </p:nvPr>
        </p:nvGraphicFramePr>
        <p:xfrm>
          <a:off x="839788" y="2505075"/>
          <a:ext cx="5157787" cy="3684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Text Placeholder 17">
            <a:extLst>
              <a:ext uri="{FF2B5EF4-FFF2-40B4-BE49-F238E27FC236}">
                <a16:creationId xmlns:a16="http://schemas.microsoft.com/office/drawing/2014/main" id="{03485624-5341-D54F-A71B-384EA10ECDEF}"/>
              </a:ext>
            </a:extLst>
          </p:cNvPr>
          <p:cNvSpPr>
            <a:spLocks noGrp="1"/>
          </p:cNvSpPr>
          <p:nvPr>
            <p:ph type="body" sz="quarter" idx="3"/>
          </p:nvPr>
        </p:nvSpPr>
        <p:spPr/>
        <p:txBody>
          <a:bodyPr/>
          <a:lstStyle/>
          <a:p>
            <a:pPr algn="ctr"/>
            <a:r>
              <a:rPr lang="en-TR" dirty="0"/>
              <a:t>British</a:t>
            </a:r>
          </a:p>
        </p:txBody>
      </p:sp>
      <p:graphicFrame>
        <p:nvGraphicFramePr>
          <p:cNvPr id="16" name="Content Placeholder 15">
            <a:extLst>
              <a:ext uri="{FF2B5EF4-FFF2-40B4-BE49-F238E27FC236}">
                <a16:creationId xmlns:a16="http://schemas.microsoft.com/office/drawing/2014/main" id="{C623AF39-AE14-BA48-85F6-2038FEA16C75}"/>
              </a:ext>
            </a:extLst>
          </p:cNvPr>
          <p:cNvGraphicFramePr>
            <a:graphicFrameLocks noGrp="1"/>
          </p:cNvGraphicFramePr>
          <p:nvPr>
            <p:ph sz="quarter" idx="4"/>
            <p:extLst>
              <p:ext uri="{D42A27DB-BD31-4B8C-83A1-F6EECF244321}">
                <p14:modId xmlns:p14="http://schemas.microsoft.com/office/powerpoint/2010/main" val="682725827"/>
              </p:ext>
            </p:extLst>
          </p:nvPr>
        </p:nvGraphicFramePr>
        <p:xfrm>
          <a:off x="6172200" y="2505075"/>
          <a:ext cx="5183188" cy="36845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831390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A2367E5E-28C6-8B41-B981-568C51889C5B}"/>
              </a:ext>
            </a:extLst>
          </p:cNvPr>
          <p:cNvSpPr>
            <a:spLocks noGrp="1"/>
          </p:cNvSpPr>
          <p:nvPr>
            <p:ph type="title"/>
          </p:nvPr>
        </p:nvSpPr>
        <p:spPr>
          <a:xfrm>
            <a:off x="3033466" y="991261"/>
            <a:ext cx="5754696" cy="1837349"/>
          </a:xfrm>
        </p:spPr>
        <p:txBody>
          <a:bodyPr anchor="b">
            <a:normAutofit/>
          </a:bodyPr>
          <a:lstStyle/>
          <a:p>
            <a:pPr algn="ctr"/>
            <a:r>
              <a:rPr lang="en-TR" sz="3600">
                <a:solidFill>
                  <a:schemeClr val="tx2"/>
                </a:solidFill>
              </a:rPr>
              <a:t>Why did not the Spanish America oppose the Spanish Rule?</a:t>
            </a:r>
          </a:p>
        </p:txBody>
      </p:sp>
      <p:grpSp>
        <p:nvGrpSpPr>
          <p:cNvPr id="42" name="Group 41">
            <a:extLst>
              <a:ext uri="{FF2B5EF4-FFF2-40B4-BE49-F238E27FC236}">
                <a16:creationId xmlns:a16="http://schemas.microsoft.com/office/drawing/2014/main" id="{5C3921CD-DDE5-4B57-8FDF-B37ADE4EDAC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219" y="3985"/>
            <a:ext cx="9747620" cy="6858000"/>
            <a:chOff x="1318434" y="36937"/>
            <a:chExt cx="9747620" cy="6858000"/>
          </a:xfrm>
        </p:grpSpPr>
        <p:sp>
          <p:nvSpPr>
            <p:cNvPr id="43" name="Freeform: Shape 42">
              <a:extLst>
                <a:ext uri="{FF2B5EF4-FFF2-40B4-BE49-F238E27FC236}">
                  <a16:creationId xmlns:a16="http://schemas.microsoft.com/office/drawing/2014/main" id="{A4CBEDF6-7B5F-471F-AF99-301A23748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Freeform: Shape 43">
              <a:extLst>
                <a:ext uri="{FF2B5EF4-FFF2-40B4-BE49-F238E27FC236}">
                  <a16:creationId xmlns:a16="http://schemas.microsoft.com/office/drawing/2014/main" id="{1D43DB10-4F84-47C2-8170-CB9EED8667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5" name="Freeform: Shape 44">
              <a:extLst>
                <a:ext uri="{FF2B5EF4-FFF2-40B4-BE49-F238E27FC236}">
                  <a16:creationId xmlns:a16="http://schemas.microsoft.com/office/drawing/2014/main" id="{9F35C7A0-1526-4D97-BCD8-91B3576E3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6" name="Freeform: Shape 45">
              <a:extLst>
                <a:ext uri="{FF2B5EF4-FFF2-40B4-BE49-F238E27FC236}">
                  <a16:creationId xmlns:a16="http://schemas.microsoft.com/office/drawing/2014/main" id="{1009574A-38B7-43A8-A925-1FB54C6B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7" name="Freeform: Shape 46">
              <a:extLst>
                <a:ext uri="{FF2B5EF4-FFF2-40B4-BE49-F238E27FC236}">
                  <a16:creationId xmlns:a16="http://schemas.microsoft.com/office/drawing/2014/main" id="{EA3AAA50-DE22-4E5D-9064-A37786C590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 name="Content Placeholder 7">
            <a:extLst>
              <a:ext uri="{FF2B5EF4-FFF2-40B4-BE49-F238E27FC236}">
                <a16:creationId xmlns:a16="http://schemas.microsoft.com/office/drawing/2014/main" id="{FDE93D46-C3C8-124C-9DB3-25F6CAAE056E}"/>
              </a:ext>
            </a:extLst>
          </p:cNvPr>
          <p:cNvSpPr>
            <a:spLocks noGrp="1"/>
          </p:cNvSpPr>
          <p:nvPr>
            <p:ph idx="1"/>
          </p:nvPr>
        </p:nvSpPr>
        <p:spPr>
          <a:xfrm>
            <a:off x="3055954" y="2979336"/>
            <a:ext cx="5709721" cy="2430864"/>
          </a:xfrm>
        </p:spPr>
        <p:txBody>
          <a:bodyPr anchor="t">
            <a:normAutofit/>
          </a:bodyPr>
          <a:lstStyle/>
          <a:p>
            <a:r>
              <a:rPr lang="en-TR" sz="2000">
                <a:solidFill>
                  <a:schemeClr val="tx2"/>
                </a:solidFill>
              </a:rPr>
              <a:t>Natives: Subjugated, enslaved, struggling to survive</a:t>
            </a:r>
          </a:p>
          <a:p>
            <a:r>
              <a:rPr lang="en-TR" sz="2000">
                <a:solidFill>
                  <a:schemeClr val="tx2"/>
                </a:solidFill>
              </a:rPr>
              <a:t>Imperial Officeholders: Limited independency</a:t>
            </a:r>
          </a:p>
          <a:p>
            <a:r>
              <a:rPr lang="en-TR" sz="2000">
                <a:solidFill>
                  <a:schemeClr val="tx2"/>
                </a:solidFill>
              </a:rPr>
              <a:t>Creoles: Small in number, politically dependent</a:t>
            </a:r>
          </a:p>
          <a:p>
            <a:r>
              <a:rPr lang="en-TR" sz="2000">
                <a:solidFill>
                  <a:schemeClr val="tx2"/>
                </a:solidFill>
              </a:rPr>
              <a:t>Blacks: Slaves, never politically active</a:t>
            </a:r>
          </a:p>
          <a:p>
            <a:r>
              <a:rPr lang="en-TR" sz="2000">
                <a:solidFill>
                  <a:schemeClr val="tx2"/>
                </a:solidFill>
              </a:rPr>
              <a:t>Mestizos: Socially inferior</a:t>
            </a:r>
          </a:p>
          <a:p>
            <a:pPr marL="0" indent="0">
              <a:buNone/>
            </a:pPr>
            <a:endParaRPr lang="en-TR" sz="2000">
              <a:solidFill>
                <a:schemeClr val="tx2"/>
              </a:solidFill>
            </a:endParaRPr>
          </a:p>
        </p:txBody>
      </p:sp>
    </p:spTree>
    <p:extLst>
      <p:ext uri="{BB962C8B-B14F-4D97-AF65-F5344CB8AC3E}">
        <p14:creationId xmlns:p14="http://schemas.microsoft.com/office/powerpoint/2010/main" val="2238461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7"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81F26F-85E9-564B-AC43-AF8C709B49B8}"/>
              </a:ext>
            </a:extLst>
          </p:cNvPr>
          <p:cNvSpPr>
            <a:spLocks noGrp="1"/>
          </p:cNvSpPr>
          <p:nvPr>
            <p:ph type="title"/>
          </p:nvPr>
        </p:nvSpPr>
        <p:spPr>
          <a:xfrm>
            <a:off x="1043631" y="809898"/>
            <a:ext cx="9942716" cy="1554480"/>
          </a:xfrm>
        </p:spPr>
        <p:txBody>
          <a:bodyPr anchor="ctr">
            <a:normAutofit/>
          </a:bodyPr>
          <a:lstStyle/>
          <a:p>
            <a:r>
              <a:rPr lang="en-TR" sz="4800" dirty="0"/>
              <a:t>The English Expansion</a:t>
            </a:r>
          </a:p>
        </p:txBody>
      </p:sp>
      <p:sp>
        <p:nvSpPr>
          <p:cNvPr id="3" name="Content Placeholder 2">
            <a:extLst>
              <a:ext uri="{FF2B5EF4-FFF2-40B4-BE49-F238E27FC236}">
                <a16:creationId xmlns:a16="http://schemas.microsoft.com/office/drawing/2014/main" id="{8B1B2D31-1BC8-E743-80DC-B99A6FFDC963}"/>
              </a:ext>
            </a:extLst>
          </p:cNvPr>
          <p:cNvSpPr>
            <a:spLocks noGrp="1"/>
          </p:cNvSpPr>
          <p:nvPr>
            <p:ph idx="1"/>
          </p:nvPr>
        </p:nvSpPr>
        <p:spPr>
          <a:xfrm>
            <a:off x="1045028" y="3017522"/>
            <a:ext cx="9941319" cy="3124658"/>
          </a:xfrm>
        </p:spPr>
        <p:txBody>
          <a:bodyPr anchor="ctr">
            <a:normAutofit/>
          </a:bodyPr>
          <a:lstStyle/>
          <a:p>
            <a:r>
              <a:rPr lang="en-TR" sz="2200" dirty="0"/>
              <a:t>John Cabot discovered the Newfoundland, Labrador and Nova Scotia in 1497-98.</a:t>
            </a:r>
          </a:p>
          <a:p>
            <a:endParaRPr lang="en-TR" sz="2200" dirty="0"/>
          </a:p>
          <a:p>
            <a:r>
              <a:rPr lang="en-TR" sz="2200" dirty="0"/>
              <a:t>However, neither the crown nor private enterprise were interested </a:t>
            </a:r>
            <a:r>
              <a:rPr lang="en-US" sz="2200" dirty="0"/>
              <a:t>in the New World (except for the fishermen).</a:t>
            </a:r>
          </a:p>
          <a:p>
            <a:endParaRPr lang="en-US" sz="2200" dirty="0"/>
          </a:p>
          <a:p>
            <a:r>
              <a:rPr lang="en-US" sz="2200" dirty="0"/>
              <a:t>This changed in 1550s due to England’s economy as well as its international relations.</a:t>
            </a:r>
            <a:endParaRPr lang="en-TR" sz="22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498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B58BA9-5254-394F-BDB3-A9DADCB4B9CA}"/>
              </a:ext>
            </a:extLst>
          </p:cNvPr>
          <p:cNvSpPr>
            <a:spLocks noGrp="1"/>
          </p:cNvSpPr>
          <p:nvPr>
            <p:ph type="title"/>
          </p:nvPr>
        </p:nvSpPr>
        <p:spPr/>
        <p:txBody>
          <a:bodyPr/>
          <a:lstStyle/>
          <a:p>
            <a:endParaRPr lang="en-TR"/>
          </a:p>
        </p:txBody>
      </p:sp>
      <p:graphicFrame>
        <p:nvGraphicFramePr>
          <p:cNvPr id="13" name="Content Placeholder 4">
            <a:extLst>
              <a:ext uri="{FF2B5EF4-FFF2-40B4-BE49-F238E27FC236}">
                <a16:creationId xmlns:a16="http://schemas.microsoft.com/office/drawing/2014/main" id="{1B28432A-D7BA-491B-80D0-ED97527B3B0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7927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17643CA-7C61-D645-B948-7A87BCD86F7A}"/>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t>Reasons for Colonization</a:t>
            </a:r>
          </a:p>
        </p:txBody>
      </p:sp>
      <p:graphicFrame>
        <p:nvGraphicFramePr>
          <p:cNvPr id="5" name="Content Placeholder 2">
            <a:extLst>
              <a:ext uri="{FF2B5EF4-FFF2-40B4-BE49-F238E27FC236}">
                <a16:creationId xmlns:a16="http://schemas.microsoft.com/office/drawing/2014/main" id="{E3FBA410-818D-4D34-B718-006DFC512DB3}"/>
              </a:ext>
            </a:extLst>
          </p:cNvPr>
          <p:cNvGraphicFramePr>
            <a:graphicFrameLocks noGrp="1"/>
          </p:cNvGraphicFramePr>
          <p:nvPr>
            <p:ph idx="1"/>
            <p:extLst>
              <p:ext uri="{D42A27DB-BD31-4B8C-83A1-F6EECF244321}">
                <p14:modId xmlns:p14="http://schemas.microsoft.com/office/powerpoint/2010/main" val="2782374284"/>
              </p:ext>
            </p:extLst>
          </p:nvPr>
        </p:nvGraphicFramePr>
        <p:xfrm>
          <a:off x="5614416" y="457200"/>
          <a:ext cx="6117336" cy="5696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86449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0">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standing next to a painting&#10;&#10;Description automatically generated">
            <a:extLst>
              <a:ext uri="{FF2B5EF4-FFF2-40B4-BE49-F238E27FC236}">
                <a16:creationId xmlns:a16="http://schemas.microsoft.com/office/drawing/2014/main" id="{60D8FB12-9FF3-4E4C-89F4-755D0035C154}"/>
              </a:ext>
            </a:extLst>
          </p:cNvPr>
          <p:cNvPicPr>
            <a:picLocks noChangeAspect="1"/>
          </p:cNvPicPr>
          <p:nvPr/>
        </p:nvPicPr>
        <p:blipFill rotWithShape="1">
          <a:blip r:embed="rId2"/>
          <a:srcRect l="3820" r="14947"/>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8" name="Freeform: Shape 12">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C10BAA2-3C67-C445-9500-7DEA950B2A9C}"/>
              </a:ext>
            </a:extLst>
          </p:cNvPr>
          <p:cNvSpPr>
            <a:spLocks noGrp="1"/>
          </p:cNvSpPr>
          <p:nvPr>
            <p:ph type="title"/>
          </p:nvPr>
        </p:nvSpPr>
        <p:spPr>
          <a:xfrm>
            <a:off x="371094" y="1161288"/>
            <a:ext cx="3438144" cy="1125728"/>
          </a:xfrm>
        </p:spPr>
        <p:txBody>
          <a:bodyPr anchor="b">
            <a:normAutofit/>
          </a:bodyPr>
          <a:lstStyle/>
          <a:p>
            <a:r>
              <a:rPr lang="en-TR" sz="2800"/>
              <a:t>The “Lost Colony”</a:t>
            </a:r>
          </a:p>
        </p:txBody>
      </p:sp>
      <p:sp>
        <p:nvSpPr>
          <p:cNvPr id="17" name="Rectangle 1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50D9039F-BA98-1B4C-A584-85C78D0AA8A1}"/>
              </a:ext>
            </a:extLst>
          </p:cNvPr>
          <p:cNvSpPr>
            <a:spLocks noGrp="1"/>
          </p:cNvSpPr>
          <p:nvPr>
            <p:ph idx="1"/>
          </p:nvPr>
        </p:nvSpPr>
        <p:spPr>
          <a:xfrm>
            <a:off x="371094" y="2718054"/>
            <a:ext cx="3438906" cy="3207258"/>
          </a:xfrm>
        </p:spPr>
        <p:txBody>
          <a:bodyPr anchor="t">
            <a:normAutofit/>
          </a:bodyPr>
          <a:lstStyle/>
          <a:p>
            <a:r>
              <a:rPr lang="en-US" sz="1700" dirty="0"/>
              <a:t>T</a:t>
            </a:r>
            <a:r>
              <a:rPr lang="en-TR" sz="1700" dirty="0"/>
              <a:t>he first English colony in the New World was founded on Roanoke Island by Sir Walter Raleigh in 1585.</a:t>
            </a:r>
          </a:p>
          <a:p>
            <a:endParaRPr lang="en-TR" sz="1700" dirty="0"/>
          </a:p>
          <a:p>
            <a:r>
              <a:rPr lang="en-US" sz="1700" dirty="0"/>
              <a:t>T</a:t>
            </a:r>
            <a:r>
              <a:rPr lang="en-TR" sz="1700" dirty="0"/>
              <a:t>hree groups of settlers were transported to the island.</a:t>
            </a:r>
          </a:p>
          <a:p>
            <a:endParaRPr lang="en-TR" sz="1700" dirty="0"/>
          </a:p>
          <a:p>
            <a:r>
              <a:rPr lang="en-TR" sz="1700" dirty="0"/>
              <a:t>When governor John White returned to the colony in 1590, the colonists had vanished.</a:t>
            </a:r>
          </a:p>
        </p:txBody>
      </p:sp>
    </p:spTree>
    <p:extLst>
      <p:ext uri="{BB962C8B-B14F-4D97-AF65-F5344CB8AC3E}">
        <p14:creationId xmlns:p14="http://schemas.microsoft.com/office/powerpoint/2010/main" val="2092197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351D43-60CE-B845-99E9-1FC5037EFFBE}"/>
              </a:ext>
            </a:extLst>
          </p:cNvPr>
          <p:cNvSpPr>
            <a:spLocks noGrp="1"/>
          </p:cNvSpPr>
          <p:nvPr>
            <p:ph type="title"/>
          </p:nvPr>
        </p:nvSpPr>
        <p:spPr>
          <a:xfrm>
            <a:off x="1075767" y="1188637"/>
            <a:ext cx="2988234" cy="4480726"/>
          </a:xfrm>
        </p:spPr>
        <p:txBody>
          <a:bodyPr>
            <a:normAutofit/>
          </a:bodyPr>
          <a:lstStyle/>
          <a:p>
            <a:pPr algn="r"/>
            <a:r>
              <a:rPr lang="en-TR" sz="6600"/>
              <a:t>Who? How? Why?</a:t>
            </a:r>
          </a:p>
        </p:txBody>
      </p:sp>
      <p:cxnSp>
        <p:nvCxnSpPr>
          <p:cNvPr id="25" name="Straight Connector 24">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888E44D-E296-C745-B20E-195904451B27}"/>
              </a:ext>
            </a:extLst>
          </p:cNvPr>
          <p:cNvSpPr>
            <a:spLocks noGrp="1"/>
          </p:cNvSpPr>
          <p:nvPr>
            <p:ph idx="1"/>
          </p:nvPr>
        </p:nvSpPr>
        <p:spPr>
          <a:xfrm>
            <a:off x="5255260" y="1648870"/>
            <a:ext cx="4702848" cy="3560260"/>
          </a:xfrm>
        </p:spPr>
        <p:txBody>
          <a:bodyPr anchor="ctr">
            <a:normAutofit/>
          </a:bodyPr>
          <a:lstStyle/>
          <a:p>
            <a:r>
              <a:rPr lang="en-TR" sz="2200" dirty="0"/>
              <a:t>Primogeniture : Younger sons who could not inherit family property, but, who wanted to maintain their genteel life </a:t>
            </a:r>
          </a:p>
          <a:p>
            <a:r>
              <a:rPr lang="en-TR" sz="2200" dirty="0"/>
              <a:t>Unemployment: Employment was scarce with the rise of the population in the 16th century.</a:t>
            </a:r>
          </a:p>
          <a:p>
            <a:r>
              <a:rPr lang="en-TR" sz="2200" dirty="0"/>
              <a:t>Merchants: They offered the capital available for overseas investment.</a:t>
            </a:r>
          </a:p>
          <a:p>
            <a:r>
              <a:rPr lang="en-TR" sz="2200" dirty="0"/>
              <a:t>No direct British rule</a:t>
            </a:r>
          </a:p>
          <a:p>
            <a:endParaRPr lang="en-TR" sz="2200" dirty="0"/>
          </a:p>
          <a:p>
            <a:endParaRPr lang="en-TR" sz="2200" dirty="0"/>
          </a:p>
        </p:txBody>
      </p:sp>
    </p:spTree>
    <p:extLst>
      <p:ext uri="{BB962C8B-B14F-4D97-AF65-F5344CB8AC3E}">
        <p14:creationId xmlns:p14="http://schemas.microsoft.com/office/powerpoint/2010/main" val="236283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8"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1E86D3-AF57-5F42-ACEF-6ABACE401A60}"/>
              </a:ext>
            </a:extLst>
          </p:cNvPr>
          <p:cNvSpPr>
            <a:spLocks noGrp="1"/>
          </p:cNvSpPr>
          <p:nvPr>
            <p:ph type="title"/>
          </p:nvPr>
        </p:nvSpPr>
        <p:spPr>
          <a:xfrm>
            <a:off x="1043631" y="809898"/>
            <a:ext cx="9942716" cy="1554480"/>
          </a:xfrm>
        </p:spPr>
        <p:txBody>
          <a:bodyPr anchor="ctr">
            <a:normAutofit/>
          </a:bodyPr>
          <a:lstStyle/>
          <a:p>
            <a:r>
              <a:rPr lang="en-TR" sz="4800"/>
              <a:t>The problem of governance</a:t>
            </a:r>
          </a:p>
        </p:txBody>
      </p:sp>
      <p:sp>
        <p:nvSpPr>
          <p:cNvPr id="3" name="Content Placeholder 2">
            <a:extLst>
              <a:ext uri="{FF2B5EF4-FFF2-40B4-BE49-F238E27FC236}">
                <a16:creationId xmlns:a16="http://schemas.microsoft.com/office/drawing/2014/main" id="{E9262839-27D5-DE42-A9F7-BE9F73BCFC1C}"/>
              </a:ext>
            </a:extLst>
          </p:cNvPr>
          <p:cNvSpPr>
            <a:spLocks noGrp="1"/>
          </p:cNvSpPr>
          <p:nvPr>
            <p:ph idx="1"/>
          </p:nvPr>
        </p:nvSpPr>
        <p:spPr>
          <a:xfrm>
            <a:off x="1045028" y="3017522"/>
            <a:ext cx="9941319" cy="3124658"/>
          </a:xfrm>
        </p:spPr>
        <p:txBody>
          <a:bodyPr anchor="ctr">
            <a:normAutofit/>
          </a:bodyPr>
          <a:lstStyle/>
          <a:p>
            <a:endParaRPr lang="en-US" sz="2400"/>
          </a:p>
          <a:p>
            <a:r>
              <a:rPr lang="en-US" sz="2400"/>
              <a:t>Minimal role in the governance of the colonies</a:t>
            </a:r>
          </a:p>
          <a:p>
            <a:endParaRPr lang="en-US" sz="2400"/>
          </a:p>
          <a:p>
            <a:r>
              <a:rPr lang="en-US" sz="2400"/>
              <a:t>S</a:t>
            </a:r>
            <a:r>
              <a:rPr lang="en-TR" sz="2400"/>
              <a:t>elf-government with the imperial government as a superstructure</a:t>
            </a:r>
          </a:p>
          <a:p>
            <a:endParaRPr lang="en-TR" sz="2400"/>
          </a:p>
          <a:p>
            <a:r>
              <a:rPr lang="en-TR" sz="2400"/>
              <a:t>Finance: Organizers of the settlement or the settlers</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3505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215C6C6-E45C-4179-9FC1-E8A4C1D47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11">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564726" y="1890469"/>
            <a:ext cx="5860051" cy="2079143"/>
            <a:chOff x="6081624" y="1998368"/>
            <a:chExt cx="5613457" cy="782175"/>
          </a:xfrm>
          <a:solidFill>
            <a:schemeClr val="accent4"/>
          </a:solidFill>
        </p:grpSpPr>
        <p:sp>
          <p:nvSpPr>
            <p:cNvPr id="13" name="Rectangle 12">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13">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15">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Map&#10;&#10;Description automatically generated">
            <a:extLst>
              <a:ext uri="{FF2B5EF4-FFF2-40B4-BE49-F238E27FC236}">
                <a16:creationId xmlns:a16="http://schemas.microsoft.com/office/drawing/2014/main" id="{37A11A6F-D5B8-4542-AA36-F7395F95EBF9}"/>
              </a:ext>
            </a:extLst>
          </p:cNvPr>
          <p:cNvPicPr>
            <a:picLocks noGrp="1" noChangeAspect="1"/>
          </p:cNvPicPr>
          <p:nvPr>
            <p:ph idx="1"/>
          </p:nvPr>
        </p:nvPicPr>
        <p:blipFill rotWithShape="1">
          <a:blip r:embed="rId3"/>
          <a:srcRect t="13101" b="4345"/>
          <a:stretch/>
        </p:blipFill>
        <p:spPr>
          <a:xfrm>
            <a:off x="838200" y="704765"/>
            <a:ext cx="10628376" cy="5440003"/>
          </a:xfrm>
          <a:prstGeom prst="rect">
            <a:avLst/>
          </a:prstGeom>
        </p:spPr>
      </p:pic>
    </p:spTree>
    <p:extLst>
      <p:ext uri="{BB962C8B-B14F-4D97-AF65-F5344CB8AC3E}">
        <p14:creationId xmlns:p14="http://schemas.microsoft.com/office/powerpoint/2010/main" val="3209178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 name="Rectangle 82">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 name="Picture 84">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7"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descr="Map&#10;&#10;Description automatically generated">
            <a:extLst>
              <a:ext uri="{FF2B5EF4-FFF2-40B4-BE49-F238E27FC236}">
                <a16:creationId xmlns:a16="http://schemas.microsoft.com/office/drawing/2014/main" id="{25BEB3CA-B08D-6E42-9D6F-E87E6ED41F1B}"/>
              </a:ext>
            </a:extLst>
          </p:cNvPr>
          <p:cNvPicPr>
            <a:picLocks noGrp="1" noChangeAspect="1"/>
          </p:cNvPicPr>
          <p:nvPr>
            <p:ph idx="1"/>
          </p:nvPr>
        </p:nvPicPr>
        <p:blipFill rotWithShape="1">
          <a:blip r:embed="rId3">
            <a:alphaModFix/>
          </a:blip>
          <a:srcRect t="7683" r="12" b="8914"/>
          <a:stretch/>
        </p:blipFill>
        <p:spPr>
          <a:xfrm>
            <a:off x="-33712" y="728519"/>
            <a:ext cx="5000438" cy="5400962"/>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4" name="TextBox 3">
            <a:extLst>
              <a:ext uri="{FF2B5EF4-FFF2-40B4-BE49-F238E27FC236}">
                <a16:creationId xmlns:a16="http://schemas.microsoft.com/office/drawing/2014/main" id="{627CEEBA-AFD5-D140-A484-B8832A921F60}"/>
              </a:ext>
            </a:extLst>
          </p:cNvPr>
          <p:cNvSpPr txBox="1"/>
          <p:nvPr/>
        </p:nvSpPr>
        <p:spPr>
          <a:xfrm>
            <a:off x="6090574" y="2421682"/>
            <a:ext cx="4977578" cy="3639289"/>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pPr>
            <a:r>
              <a:rPr lang="en-US" sz="2000" dirty="0">
                <a:solidFill>
                  <a:srgbClr val="000000"/>
                </a:solidFill>
              </a:rPr>
              <a:t>North America</a:t>
            </a:r>
          </a:p>
        </p:txBody>
      </p:sp>
    </p:spTree>
    <p:extLst>
      <p:ext uri="{BB962C8B-B14F-4D97-AF65-F5344CB8AC3E}">
        <p14:creationId xmlns:p14="http://schemas.microsoft.com/office/powerpoint/2010/main" val="1119027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E5093ECC-8BEB-4546-A80D-0B4887662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Map&#10;&#10;Description automatically generated">
            <a:extLst>
              <a:ext uri="{FF2B5EF4-FFF2-40B4-BE49-F238E27FC236}">
                <a16:creationId xmlns:a16="http://schemas.microsoft.com/office/drawing/2014/main" id="{F2F673C6-940C-4940-9B88-583EC3A4EE5B}"/>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saturation sat="200000"/>
                    </a14:imgEffect>
                  </a14:imgLayer>
                </a14:imgProps>
              </a:ext>
            </a:extLst>
          </a:blip>
          <a:srcRect t="23444" r="1" b="26999"/>
          <a:stretch/>
        </p:blipFill>
        <p:spPr>
          <a:xfrm>
            <a:off x="684575" y="685800"/>
            <a:ext cx="10821625" cy="5486400"/>
          </a:xfrm>
          <a:prstGeom prst="rect">
            <a:avLst/>
          </a:prstGeom>
        </p:spPr>
      </p:pic>
      <mc:AlternateContent xmlns:mc="http://schemas.openxmlformats.org/markup-compatibility/2006" xmlns:p14="http://schemas.microsoft.com/office/powerpoint/2010/main">
        <mc:Choice Requires="p14">
          <p:contentPart p14:bwMode="auto" r:id="rId4">
            <p14:nvContentPartPr>
              <p14:cNvPr id="29" name="Ink 28">
                <a:extLst>
                  <a:ext uri="{FF2B5EF4-FFF2-40B4-BE49-F238E27FC236}">
                    <a16:creationId xmlns:a16="http://schemas.microsoft.com/office/drawing/2014/main" id="{CA395E0D-0F4D-414A-903B-5F2E346585A0}"/>
                  </a:ext>
                </a:extLst>
              </p14:cNvPr>
              <p14:cNvContentPartPr/>
              <p14:nvPr/>
            </p14:nvContentPartPr>
            <p14:xfrm>
              <a:off x="3604007" y="3498057"/>
              <a:ext cx="360" cy="360"/>
            </p14:xfrm>
          </p:contentPart>
        </mc:Choice>
        <mc:Fallback xmlns="">
          <p:pic>
            <p:nvPicPr>
              <p:cNvPr id="29" name="Ink 28">
                <a:extLst>
                  <a:ext uri="{FF2B5EF4-FFF2-40B4-BE49-F238E27FC236}">
                    <a16:creationId xmlns:a16="http://schemas.microsoft.com/office/drawing/2014/main" id="{CA395E0D-0F4D-414A-903B-5F2E346585A0}"/>
                  </a:ext>
                </a:extLst>
              </p:cNvPr>
              <p:cNvPicPr/>
              <p:nvPr/>
            </p:nvPicPr>
            <p:blipFill>
              <a:blip r:embed="rId5"/>
              <a:stretch>
                <a:fillRect/>
              </a:stretch>
            </p:blipFill>
            <p:spPr>
              <a:xfrm>
                <a:off x="3595367" y="348941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3" name="Ink 42">
                <a:extLst>
                  <a:ext uri="{FF2B5EF4-FFF2-40B4-BE49-F238E27FC236}">
                    <a16:creationId xmlns:a16="http://schemas.microsoft.com/office/drawing/2014/main" id="{BECC61A0-2630-BC4F-A19D-AAC080A0233E}"/>
                  </a:ext>
                </a:extLst>
              </p14:cNvPr>
              <p14:cNvContentPartPr/>
              <p14:nvPr/>
            </p14:nvContentPartPr>
            <p14:xfrm>
              <a:off x="5511287" y="5281857"/>
              <a:ext cx="3015720" cy="724320"/>
            </p14:xfrm>
          </p:contentPart>
        </mc:Choice>
        <mc:Fallback xmlns="">
          <p:pic>
            <p:nvPicPr>
              <p:cNvPr id="43" name="Ink 42">
                <a:extLst>
                  <a:ext uri="{FF2B5EF4-FFF2-40B4-BE49-F238E27FC236}">
                    <a16:creationId xmlns:a16="http://schemas.microsoft.com/office/drawing/2014/main" id="{BECC61A0-2630-BC4F-A19D-AAC080A0233E}"/>
                  </a:ext>
                </a:extLst>
              </p:cNvPr>
              <p:cNvPicPr/>
              <p:nvPr/>
            </p:nvPicPr>
            <p:blipFill>
              <a:blip r:embed="rId7"/>
              <a:stretch>
                <a:fillRect/>
              </a:stretch>
            </p:blipFill>
            <p:spPr>
              <a:xfrm>
                <a:off x="5493287" y="5245857"/>
                <a:ext cx="3051360" cy="7959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4" name="Ink 43">
                <a:extLst>
                  <a:ext uri="{FF2B5EF4-FFF2-40B4-BE49-F238E27FC236}">
                    <a16:creationId xmlns:a16="http://schemas.microsoft.com/office/drawing/2014/main" id="{820AD19B-B968-3144-B169-0B3526274204}"/>
                  </a:ext>
                </a:extLst>
              </p14:cNvPr>
              <p14:cNvContentPartPr/>
              <p14:nvPr/>
            </p14:nvContentPartPr>
            <p14:xfrm>
              <a:off x="4492127" y="4354497"/>
              <a:ext cx="1944720" cy="553680"/>
            </p14:xfrm>
          </p:contentPart>
        </mc:Choice>
        <mc:Fallback xmlns="">
          <p:pic>
            <p:nvPicPr>
              <p:cNvPr id="44" name="Ink 43">
                <a:extLst>
                  <a:ext uri="{FF2B5EF4-FFF2-40B4-BE49-F238E27FC236}">
                    <a16:creationId xmlns:a16="http://schemas.microsoft.com/office/drawing/2014/main" id="{820AD19B-B968-3144-B169-0B3526274204}"/>
                  </a:ext>
                </a:extLst>
              </p:cNvPr>
              <p:cNvPicPr/>
              <p:nvPr/>
            </p:nvPicPr>
            <p:blipFill>
              <a:blip r:embed="rId9"/>
              <a:stretch>
                <a:fillRect/>
              </a:stretch>
            </p:blipFill>
            <p:spPr>
              <a:xfrm>
                <a:off x="4474127" y="4318857"/>
                <a:ext cx="1980360" cy="6253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5" name="Ink 44">
                <a:extLst>
                  <a:ext uri="{FF2B5EF4-FFF2-40B4-BE49-F238E27FC236}">
                    <a16:creationId xmlns:a16="http://schemas.microsoft.com/office/drawing/2014/main" id="{4034583F-8656-AB44-9450-95E95F083165}"/>
                  </a:ext>
                </a:extLst>
              </p14:cNvPr>
              <p14:cNvContentPartPr/>
              <p14:nvPr/>
            </p14:nvContentPartPr>
            <p14:xfrm>
              <a:off x="8619527" y="686457"/>
              <a:ext cx="2173320" cy="875160"/>
            </p14:xfrm>
          </p:contentPart>
        </mc:Choice>
        <mc:Fallback xmlns="">
          <p:pic>
            <p:nvPicPr>
              <p:cNvPr id="45" name="Ink 44">
                <a:extLst>
                  <a:ext uri="{FF2B5EF4-FFF2-40B4-BE49-F238E27FC236}">
                    <a16:creationId xmlns:a16="http://schemas.microsoft.com/office/drawing/2014/main" id="{4034583F-8656-AB44-9450-95E95F083165}"/>
                  </a:ext>
                </a:extLst>
              </p:cNvPr>
              <p:cNvPicPr/>
              <p:nvPr/>
            </p:nvPicPr>
            <p:blipFill>
              <a:blip r:embed="rId11"/>
              <a:stretch>
                <a:fillRect/>
              </a:stretch>
            </p:blipFill>
            <p:spPr>
              <a:xfrm>
                <a:off x="8601887" y="650817"/>
                <a:ext cx="2208960" cy="946800"/>
              </a:xfrm>
              <a:prstGeom prst="rect">
                <a:avLst/>
              </a:prstGeom>
            </p:spPr>
          </p:pic>
        </mc:Fallback>
      </mc:AlternateContent>
    </p:spTree>
    <p:extLst>
      <p:ext uri="{BB962C8B-B14F-4D97-AF65-F5344CB8AC3E}">
        <p14:creationId xmlns:p14="http://schemas.microsoft.com/office/powerpoint/2010/main" val="2826071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3" name="Rectangle 4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5" name="Rectangle 4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B3AB9A1-1D40-EB4B-BC2D-5F4071D914C4}"/>
              </a:ext>
            </a:extLst>
          </p:cNvPr>
          <p:cNvSpPr>
            <a:spLocks noGrp="1"/>
          </p:cNvSpPr>
          <p:nvPr>
            <p:ph type="title"/>
          </p:nvPr>
        </p:nvSpPr>
        <p:spPr>
          <a:xfrm>
            <a:off x="1115568" y="548640"/>
            <a:ext cx="10168128" cy="1179576"/>
          </a:xfrm>
        </p:spPr>
        <p:txBody>
          <a:bodyPr>
            <a:normAutofit/>
          </a:bodyPr>
          <a:lstStyle/>
          <a:p>
            <a:r>
              <a:rPr lang="en-TR" sz="4000"/>
              <a:t>Financial Problems</a:t>
            </a:r>
          </a:p>
        </p:txBody>
      </p:sp>
      <p:sp>
        <p:nvSpPr>
          <p:cNvPr id="47" name="Rectangle 4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1CE791E-FAFF-3941-A5FB-0F20A29A28F1}"/>
              </a:ext>
            </a:extLst>
          </p:cNvPr>
          <p:cNvSpPr>
            <a:spLocks noGrp="1"/>
          </p:cNvSpPr>
          <p:nvPr>
            <p:ph idx="1"/>
          </p:nvPr>
        </p:nvSpPr>
        <p:spPr>
          <a:xfrm>
            <a:off x="1115568" y="2481943"/>
            <a:ext cx="10168128" cy="3695020"/>
          </a:xfrm>
        </p:spPr>
        <p:txBody>
          <a:bodyPr>
            <a:normAutofit/>
          </a:bodyPr>
          <a:lstStyle/>
          <a:p>
            <a:r>
              <a:rPr lang="en-TR" sz="2200" dirty="0"/>
              <a:t>Eleven commercial companies were financially responsible for settlements launched before 1640.</a:t>
            </a:r>
          </a:p>
          <a:p>
            <a:r>
              <a:rPr lang="en-US" sz="2200" dirty="0"/>
              <a:t>T</a:t>
            </a:r>
            <a:r>
              <a:rPr lang="en-TR" sz="2200" dirty="0"/>
              <a:t>he capital was raised by selling stocks, making first settlers employees of the companies, and forcing them to send back proof of financial wealth in the colonies.</a:t>
            </a:r>
          </a:p>
          <a:p>
            <a:r>
              <a:rPr lang="en-US" sz="2200" dirty="0"/>
              <a:t>A</a:t>
            </a:r>
            <a:r>
              <a:rPr lang="en-TR" sz="2200" dirty="0"/>
              <a:t>s settlers did not find any valuables, companies stopped providing supplies for them. </a:t>
            </a:r>
            <a:r>
              <a:rPr lang="en-US" sz="2200" dirty="0"/>
              <a:t>T</a:t>
            </a:r>
            <a:r>
              <a:rPr lang="en-TR" sz="2200" dirty="0"/>
              <a:t>his exposed settlers to starvation, diseases and attacks of the Natives.</a:t>
            </a:r>
          </a:p>
        </p:txBody>
      </p:sp>
    </p:spTree>
    <p:extLst>
      <p:ext uri="{BB962C8B-B14F-4D97-AF65-F5344CB8AC3E}">
        <p14:creationId xmlns:p14="http://schemas.microsoft.com/office/powerpoint/2010/main" val="2121427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751A35-2BEB-F146-A087-02A7AB5FD41B}"/>
              </a:ext>
            </a:extLst>
          </p:cNvPr>
          <p:cNvSpPr>
            <a:spLocks noGrp="1"/>
          </p:cNvSpPr>
          <p:nvPr>
            <p:ph type="title"/>
          </p:nvPr>
        </p:nvSpPr>
        <p:spPr>
          <a:xfrm>
            <a:off x="1006900" y="1188637"/>
            <a:ext cx="3141430" cy="4480726"/>
          </a:xfrm>
        </p:spPr>
        <p:txBody>
          <a:bodyPr>
            <a:normAutofit/>
          </a:bodyPr>
          <a:lstStyle/>
          <a:p>
            <a:pPr algn="r"/>
            <a:r>
              <a:rPr lang="en-TR" sz="4100" dirty="0"/>
              <a:t>The settlers were exploring their surroundings for</a:t>
            </a:r>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68D5D51-1E91-F348-9086-47B785D1A94F}"/>
              </a:ext>
            </a:extLst>
          </p:cNvPr>
          <p:cNvSpPr>
            <a:spLocks noGrp="1"/>
          </p:cNvSpPr>
          <p:nvPr>
            <p:ph idx="1"/>
          </p:nvPr>
        </p:nvSpPr>
        <p:spPr>
          <a:xfrm>
            <a:off x="5138928" y="1338729"/>
            <a:ext cx="4795584" cy="4180542"/>
          </a:xfrm>
        </p:spPr>
        <p:txBody>
          <a:bodyPr anchor="ctr">
            <a:normAutofit/>
          </a:bodyPr>
          <a:lstStyle/>
          <a:p>
            <a:r>
              <a:rPr lang="en-US" sz="2400"/>
              <a:t>G</a:t>
            </a:r>
            <a:r>
              <a:rPr lang="en-TR" sz="2400"/>
              <a:t>old</a:t>
            </a:r>
          </a:p>
          <a:p>
            <a:r>
              <a:rPr lang="en-US" sz="2400"/>
              <a:t>R</a:t>
            </a:r>
            <a:r>
              <a:rPr lang="en-TR" sz="2400"/>
              <a:t>outes to the Pacific Ocean</a:t>
            </a:r>
          </a:p>
          <a:p>
            <a:r>
              <a:rPr lang="en-TR" sz="2400"/>
              <a:t>Indian cities </a:t>
            </a:r>
          </a:p>
          <a:p>
            <a:r>
              <a:rPr lang="en-US" sz="2400"/>
              <a:t>F</a:t>
            </a:r>
            <a:r>
              <a:rPr lang="en-TR" sz="2400"/>
              <a:t>urs and precious metals</a:t>
            </a:r>
          </a:p>
        </p:txBody>
      </p:sp>
    </p:spTree>
    <p:extLst>
      <p:ext uri="{BB962C8B-B14F-4D97-AF65-F5344CB8AC3E}">
        <p14:creationId xmlns:p14="http://schemas.microsoft.com/office/powerpoint/2010/main" val="1237296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5AF5090-0829-E54F-91A7-82B534E35056}"/>
              </a:ext>
            </a:extLst>
          </p:cNvPr>
          <p:cNvSpPr>
            <a:spLocks noGrp="1"/>
          </p:cNvSpPr>
          <p:nvPr>
            <p:ph type="title"/>
          </p:nvPr>
        </p:nvSpPr>
        <p:spPr>
          <a:xfrm>
            <a:off x="640079" y="2053641"/>
            <a:ext cx="3669161" cy="2760098"/>
          </a:xfrm>
        </p:spPr>
        <p:txBody>
          <a:bodyPr>
            <a:normAutofit/>
          </a:bodyPr>
          <a:lstStyle/>
          <a:p>
            <a:r>
              <a:rPr lang="en-TR">
                <a:solidFill>
                  <a:srgbClr val="FFFFFF"/>
                </a:solidFill>
              </a:rPr>
              <a:t>Bankruptcy of the investors</a:t>
            </a:r>
          </a:p>
        </p:txBody>
      </p:sp>
      <p:sp>
        <p:nvSpPr>
          <p:cNvPr id="3" name="Content Placeholder 2">
            <a:extLst>
              <a:ext uri="{FF2B5EF4-FFF2-40B4-BE49-F238E27FC236}">
                <a16:creationId xmlns:a16="http://schemas.microsoft.com/office/drawing/2014/main" id="{74F0DAB8-8ABD-B149-89D4-C5E856BE2F88}"/>
              </a:ext>
            </a:extLst>
          </p:cNvPr>
          <p:cNvSpPr>
            <a:spLocks noGrp="1"/>
          </p:cNvSpPr>
          <p:nvPr>
            <p:ph idx="1"/>
          </p:nvPr>
        </p:nvSpPr>
        <p:spPr>
          <a:xfrm>
            <a:off x="6090574" y="801866"/>
            <a:ext cx="5306084" cy="5230634"/>
          </a:xfrm>
        </p:spPr>
        <p:txBody>
          <a:bodyPr anchor="ctr">
            <a:normAutofit/>
          </a:bodyPr>
          <a:lstStyle/>
          <a:p>
            <a:r>
              <a:rPr lang="en-US" sz="2400" dirty="0">
                <a:solidFill>
                  <a:srgbClr val="000000"/>
                </a:solidFill>
              </a:rPr>
              <a:t>O</a:t>
            </a:r>
            <a:r>
              <a:rPr lang="en-TR" sz="2400" dirty="0">
                <a:solidFill>
                  <a:srgbClr val="000000"/>
                </a:solidFill>
              </a:rPr>
              <a:t>pened magazines (stores)</a:t>
            </a:r>
          </a:p>
          <a:p>
            <a:r>
              <a:rPr lang="en-US" sz="2400" dirty="0">
                <a:solidFill>
                  <a:srgbClr val="000000"/>
                </a:solidFill>
              </a:rPr>
              <a:t>D</a:t>
            </a:r>
            <a:r>
              <a:rPr lang="en-TR" sz="2400" dirty="0">
                <a:solidFill>
                  <a:srgbClr val="000000"/>
                </a:solidFill>
              </a:rPr>
              <a:t>eveloped private plantations</a:t>
            </a:r>
          </a:p>
          <a:p>
            <a:r>
              <a:rPr lang="en-US" sz="2400" dirty="0">
                <a:solidFill>
                  <a:srgbClr val="000000"/>
                </a:solidFill>
              </a:rPr>
              <a:t>S</a:t>
            </a:r>
            <a:r>
              <a:rPr lang="en-TR" sz="2400" dirty="0">
                <a:solidFill>
                  <a:srgbClr val="000000"/>
                </a:solidFill>
              </a:rPr>
              <a:t>ent brides over to the New World</a:t>
            </a:r>
          </a:p>
        </p:txBody>
      </p:sp>
    </p:spTree>
    <p:extLst>
      <p:ext uri="{BB962C8B-B14F-4D97-AF65-F5344CB8AC3E}">
        <p14:creationId xmlns:p14="http://schemas.microsoft.com/office/powerpoint/2010/main" val="2597357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388677-44F8-3C4A-BB7C-C8B7EE6673E0}"/>
              </a:ext>
            </a:extLst>
          </p:cNvPr>
          <p:cNvSpPr>
            <a:spLocks noGrp="1"/>
          </p:cNvSpPr>
          <p:nvPr>
            <p:ph type="title"/>
          </p:nvPr>
        </p:nvSpPr>
        <p:spPr>
          <a:xfrm>
            <a:off x="838200" y="556995"/>
            <a:ext cx="10515600" cy="1133693"/>
          </a:xfrm>
        </p:spPr>
        <p:txBody>
          <a:bodyPr>
            <a:normAutofit/>
          </a:bodyPr>
          <a:lstStyle/>
          <a:p>
            <a:r>
              <a:rPr lang="en-TR" sz="5200"/>
              <a:t>Chronology</a:t>
            </a:r>
          </a:p>
        </p:txBody>
      </p:sp>
      <p:graphicFrame>
        <p:nvGraphicFramePr>
          <p:cNvPr id="24" name="Content Placeholder 2">
            <a:extLst>
              <a:ext uri="{FF2B5EF4-FFF2-40B4-BE49-F238E27FC236}">
                <a16:creationId xmlns:a16="http://schemas.microsoft.com/office/drawing/2014/main" id="{95B9CD00-4C70-44F2-9B81-F7AF76548899}"/>
              </a:ext>
            </a:extLst>
          </p:cNvPr>
          <p:cNvGraphicFramePr>
            <a:graphicFrameLocks noGrp="1"/>
          </p:cNvGraphicFramePr>
          <p:nvPr>
            <p:ph idx="1"/>
            <p:extLst>
              <p:ext uri="{D42A27DB-BD31-4B8C-83A1-F6EECF244321}">
                <p14:modId xmlns:p14="http://schemas.microsoft.com/office/powerpoint/2010/main" val="132257224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95357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507</TotalTime>
  <Words>1201</Words>
  <Application>Microsoft Macintosh PowerPoint</Application>
  <PresentationFormat>Widescreen</PresentationFormat>
  <Paragraphs>119</Paragraphs>
  <Slides>22</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Colonial Settlement: Spanish and English Colonization</vt:lpstr>
      <vt:lpstr>The Beginning</vt:lpstr>
      <vt:lpstr>PowerPoint Presentation</vt:lpstr>
      <vt:lpstr>The Letter of Columbus to Luis De Sant Angel Announcing His Discovery (1493) </vt:lpstr>
      <vt:lpstr>In 1507, Martin Waldseemüller, a German cartographer, created that map that first showed tithe area of Columbus’s discovery. Waldseemüller named this new land “America” in honor of Amerigo Vespucci, who recognized that a “New World” had been reached through Columbus’s voyage.* </vt:lpstr>
      <vt:lpstr>Spanish Conquests</vt:lpstr>
      <vt:lpstr>The  Spanish America</vt:lpstr>
      <vt:lpstr>Contrast b/w the British and Spanish Empires in Governing Their American Colonies</vt:lpstr>
      <vt:lpstr>Why did not the Spanish America oppose the Spanish Rule?</vt:lpstr>
      <vt:lpstr>The English Expansion</vt:lpstr>
      <vt:lpstr>PowerPoint Presentation</vt:lpstr>
      <vt:lpstr>Reasons for Colonization</vt:lpstr>
      <vt:lpstr>The “Lost Colony”</vt:lpstr>
      <vt:lpstr>Who? How? Why?</vt:lpstr>
      <vt:lpstr>The problem of governance</vt:lpstr>
      <vt:lpstr>PowerPoint Presentation</vt:lpstr>
      <vt:lpstr>PowerPoint Presentation</vt:lpstr>
      <vt:lpstr>PowerPoint Presentation</vt:lpstr>
      <vt:lpstr>Financial Problems</vt:lpstr>
      <vt:lpstr>The settlers were exploring their surroundings for</vt:lpstr>
      <vt:lpstr>Bankruptcy of the investors</vt:lpstr>
      <vt:lpstr>Chronology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Colonial Settlement: Spanish and English Colonization</dc:title>
  <dc:creator>Gamze Katı Gümüş</dc:creator>
  <cp:lastModifiedBy>Gamze Katı Gümüş</cp:lastModifiedBy>
  <cp:revision>4</cp:revision>
  <dcterms:created xsi:type="dcterms:W3CDTF">2020-10-15T10:32:29Z</dcterms:created>
  <dcterms:modified xsi:type="dcterms:W3CDTF">2020-10-16T19:59:51Z</dcterms:modified>
</cp:coreProperties>
</file>