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63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2437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1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3799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493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40321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088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9270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149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4347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858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DD4B3-77DE-4850-965A-E55825017CB7}" type="datetimeFigureOut">
              <a:rPr lang="tr-TR" smtClean="0"/>
              <a:t>19.2.2019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34A05-5367-4B9E-8854-2E8E010EA4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058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9878"/>
            <a:ext cx="12565117" cy="706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6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1518" y="0"/>
            <a:ext cx="12678980" cy="713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1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35" y="0"/>
            <a:ext cx="12594896" cy="708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45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5098"/>
            <a:ext cx="12538841" cy="705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22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974"/>
            <a:ext cx="12314620" cy="692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64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66180" cy="667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69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6993" y="-163567"/>
            <a:ext cx="12875172" cy="724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18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417738" cy="642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185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NMR</dc:title>
  <dc:creator>kullanicii</dc:creator>
  <cp:lastModifiedBy>kullanicii</cp:lastModifiedBy>
  <cp:revision>3</cp:revision>
  <dcterms:created xsi:type="dcterms:W3CDTF">2018-10-17T12:56:33Z</dcterms:created>
  <dcterms:modified xsi:type="dcterms:W3CDTF">2019-02-19T12:08:29Z</dcterms:modified>
</cp:coreProperties>
</file>