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19"/>
  </p:notesMasterIdLst>
  <p:sldIdLst>
    <p:sldId id="305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22" r:id="rId11"/>
    <p:sldId id="314" r:id="rId12"/>
    <p:sldId id="315" r:id="rId13"/>
    <p:sldId id="316" r:id="rId14"/>
    <p:sldId id="317" r:id="rId15"/>
    <p:sldId id="318" r:id="rId16"/>
    <p:sldId id="319" r:id="rId17"/>
    <p:sldId id="320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42" userDrawn="1">
          <p15:clr>
            <a:srgbClr val="9AA0A6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FF"/>
    <a:srgbClr val="F3F3F3"/>
    <a:srgbClr val="A45200"/>
    <a:srgbClr val="FFC489"/>
    <a:srgbClr val="CC6600"/>
    <a:srgbClr val="E06666"/>
    <a:srgbClr val="9FC5E8"/>
    <a:srgbClr val="245F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>
        <p:scale>
          <a:sx n="90" d="100"/>
          <a:sy n="90" d="100"/>
        </p:scale>
        <p:origin x="-630" y="-150"/>
      </p:cViewPr>
      <p:guideLst>
        <p:guide orient="horz" pos="44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06028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">
  <p:cSld name="CUSTOM_15">
    <p:bg>
      <p:bgPr>
        <a:solidFill>
          <a:schemeClr val="accen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3420000" y="0"/>
            <a:ext cx="5724131" cy="5143500"/>
          </a:xfrm>
          <a:custGeom>
            <a:avLst/>
            <a:gdLst/>
            <a:ahLst/>
            <a:cxnLst/>
            <a:rect l="l" t="t" r="r" b="b"/>
            <a:pathLst>
              <a:path w="65471" h="29229" extrusionOk="0">
                <a:moveTo>
                  <a:pt x="0" y="1"/>
                </a:moveTo>
                <a:lnTo>
                  <a:pt x="0" y="29228"/>
                </a:lnTo>
                <a:lnTo>
                  <a:pt x="65471" y="29228"/>
                </a:lnTo>
                <a:lnTo>
                  <a:pt x="654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5115401" y="1679550"/>
            <a:ext cx="3130500" cy="17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913177" y="1068475"/>
            <a:ext cx="15846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2155" userDrawn="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USTOM_16_1">
    <p:bg>
      <p:bgPr>
        <a:solidFill>
          <a:schemeClr val="accen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549025" y="0"/>
            <a:ext cx="771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4" name="Google Shape;44;p6"/>
          <p:cNvSpPr txBox="1">
            <a:spLocks noGrp="1"/>
          </p:cNvSpPr>
          <p:nvPr>
            <p:ph type="ctrTitle"/>
          </p:nvPr>
        </p:nvSpPr>
        <p:spPr>
          <a:xfrm>
            <a:off x="2995063" y="2209425"/>
            <a:ext cx="39927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2155" userDrawn="1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" type="blank">
  <p:cSld name="BLANK">
    <p:bg>
      <p:bgPr>
        <a:solidFill>
          <a:srgbClr val="FDF3E5">
            <a:alpha val="29620"/>
          </a:srgbClr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Anton"/>
              <a:buNone/>
              <a:defRPr sz="2800" b="1">
                <a:solidFill>
                  <a:srgbClr val="565A97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2800"/>
              <a:buFont typeface="Josefin Sans"/>
              <a:buNone/>
              <a:defRPr sz="2800" b="1">
                <a:solidFill>
                  <a:srgbClr val="565A97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●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65A97"/>
              </a:buClr>
              <a:buSzPts val="1200"/>
              <a:buFont typeface="Advent Pro"/>
              <a:buChar char="○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65A97"/>
              </a:buClr>
              <a:buSzPts val="1200"/>
              <a:buFont typeface="Advent Pro"/>
              <a:buChar char="■"/>
              <a:defRPr sz="1200">
                <a:solidFill>
                  <a:srgbClr val="565A97"/>
                </a:solidFill>
                <a:latin typeface="Advent Pro"/>
                <a:ea typeface="Advent Pro"/>
                <a:cs typeface="Advent Pro"/>
                <a:sym typeface="Advent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60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84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6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2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3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54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68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15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95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13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758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46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57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274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4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0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72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85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600" cy="514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's Thesis by Slidesgo">
  <a:themeElements>
    <a:clrScheme name="Simple Light">
      <a:dk1>
        <a:srgbClr val="000000"/>
      </a:dk1>
      <a:lt1>
        <a:srgbClr val="E06666"/>
      </a:lt1>
      <a:dk2>
        <a:srgbClr val="9FC5E8"/>
      </a:dk2>
      <a:lt2>
        <a:srgbClr val="356D79"/>
      </a:lt2>
      <a:accent1>
        <a:srgbClr val="E06666"/>
      </a:accent1>
      <a:accent2>
        <a:srgbClr val="9FC5E8"/>
      </a:accent2>
      <a:accent3>
        <a:srgbClr val="356D79"/>
      </a:accent3>
      <a:accent4>
        <a:srgbClr val="E06666"/>
      </a:accent4>
      <a:accent5>
        <a:srgbClr val="9FC5E8"/>
      </a:accent5>
      <a:accent6>
        <a:srgbClr val="356D79"/>
      </a:accent6>
      <a:hlink>
        <a:srgbClr val="678DC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Master's Thesis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MEYVE SUYU DURULTMA DENEYİ</dc:title>
  <dc:creator>fatmagul</dc:creator>
  <cp:lastModifiedBy>Windows Kullanıcısı</cp:lastModifiedBy>
  <cp:revision>30</cp:revision>
  <dcterms:modified xsi:type="dcterms:W3CDTF">2020-10-11T14:22:41Z</dcterms:modified>
</cp:coreProperties>
</file>