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60" r:id="rId1"/>
    <p:sldMasterId id="2147483673" r:id="rId2"/>
    <p:sldMasterId id="2147483690" r:id="rId3"/>
  </p:sldMasterIdLst>
  <p:notesMasterIdLst>
    <p:notesMasterId r:id="rId8"/>
  </p:notesMasterIdLst>
  <p:sldIdLst>
    <p:sldId id="1082" r:id="rId4"/>
    <p:sldId id="1111" r:id="rId5"/>
    <p:sldId id="1148" r:id="rId6"/>
    <p:sldId id="1149" r:id="rId7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176C"/>
    <a:srgbClr val="461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Açık Stil 1 - Vurgu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197" autoAdjust="0"/>
    <p:restoredTop sz="91471" autoAdjust="0"/>
  </p:normalViewPr>
  <p:slideViewPr>
    <p:cSldViewPr snapToGrid="0">
      <p:cViewPr varScale="1">
        <p:scale>
          <a:sx n="60" d="100"/>
          <a:sy n="60" d="100"/>
        </p:scale>
        <p:origin x="72" y="450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1" d="100"/>
          <a:sy n="61" d="100"/>
        </p:scale>
        <p:origin x="33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88CA5-4B52-431F-9D0B-7834703D41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5FB67-13BD-4A07-A42B-F2DDB568A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2E16-D5DA-4D9C-92CB-3D0DDCA7AE5C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7140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1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2512-3B4A-4C0D-950D-6FFEACF07EB0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0110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078-E88E-432E-B463-E382E09B18DC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64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8A8-F742-4F69-A35B-1B28FBF07202}" type="datetime1">
              <a:rPr lang="en-US" smtClean="0"/>
              <a:t>2/28/2020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7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540-C812-4A10-A4A2-8F2918206376}" type="datetime1">
              <a:rPr lang="en-US" smtClean="0"/>
              <a:t>2/28/2020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2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0DDDF-7A43-4041-A150-A5265DD17B5B}" type="datetime1">
              <a:rPr lang="en-US" smtClean="0"/>
              <a:t>2/28/2020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8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B923B-C384-40AA-8590-01472514B94D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32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10B27-1C63-4458-A0DE-D05A3D5ED342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2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21E8-F963-4E7B-98CE-B76E5E287BD9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8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1BD1-7858-4A7D-AB54-A4451F562A85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87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DB031-92E8-45A5-8D15-81850C813C05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07171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93B4-1CC8-466C-AC69-8C4EAAC07B96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32480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254B-BB82-4C80-A262-98BD5C0B4A90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7571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5901-25EF-4B6B-8217-40AE73B567A5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19868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C9F5-99EE-46C1-925D-08171F3997F5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3480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B38C-929A-4885-8B3A-FB2E643FA28D}" type="datetime1">
              <a:rPr lang="en-US" smtClean="0"/>
              <a:t>2/28/2020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929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DAA0-B6AA-4ACD-9FB1-17185E43A90D}" type="datetime1">
              <a:rPr lang="en-US" smtClean="0"/>
              <a:t>2/28/2020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690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7F1EA-F52B-42F5-8478-0AF9BFD7E958}" type="datetime1">
              <a:rPr lang="en-US" smtClean="0"/>
              <a:t>2/28/2020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4755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4876-F515-4632-ACBF-711C6699D7F1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445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930EE-5137-4864-99E0-78D0AA38347E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5479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37A8-D33E-4B0E-8235-475DB97D5147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6437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96E1F-70EC-4C9F-84B9-309ABB33F145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97439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F65B9-AF3F-4168-8F3A-EA905B549768}" type="datetime1">
              <a:rPr lang="en-US" smtClean="0"/>
              <a:t>2/28/2020</a:t>
            </a:fld>
            <a:endParaRPr lang="tr-TR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C9CEF-1B2B-47A9-B112-A53E035B6F7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2069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7AFE2-252A-473E-B74B-445E14A41A1C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C2CDE-511F-4CCA-A6CE-70569E99ECA7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3890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30725"/>
          </a:xfrm>
        </p:spPr>
        <p:txBody>
          <a:bodyPr/>
          <a:lstStyle/>
          <a:p>
            <a:pPr lvl="0"/>
            <a:r>
              <a:rPr lang="tr-TR" noProof="0"/>
              <a:t>Tablo eklemek için simgeyi tıklatın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4C5B5-B0BC-4A99-9668-7AA50979CB18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4B09-DDCA-463B-A0FD-22507150290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4524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4A527-8F12-4586-8896-F9A7002F02D4}" type="datetime1">
              <a:rPr lang="en-US" smtClean="0"/>
              <a:t>2/28/2020</a:t>
            </a:fld>
            <a:endParaRPr lang="tr-TR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E3CA1-1F67-46BC-B6F2-EBF60CBDD86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634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11"/>
          <p:cNvSpPr>
            <a:spLocks noGrp="1"/>
          </p:cNvSpPr>
          <p:nvPr>
            <p:ph idx="1"/>
          </p:nvPr>
        </p:nvSpPr>
        <p:spPr>
          <a:xfrm>
            <a:off x="410935" y="1299507"/>
            <a:ext cx="7886700" cy="1179054"/>
          </a:xfrm>
          <a:prstGeom prst="rect">
            <a:avLst/>
          </a:prstGeom>
        </p:spPr>
        <p:txBody>
          <a:bodyPr rIns="0" anchor="b" anchorCtr="0">
            <a:noAutofit/>
          </a:bodyPr>
          <a:lstStyle>
            <a:lvl1pPr marL="0" indent="0" algn="l">
              <a:buNone/>
              <a:defRPr sz="20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tr-TR" noProof="0"/>
              <a:t>Asıl metin stillerini düzenle</a:t>
            </a:r>
          </a:p>
        </p:txBody>
      </p:sp>
      <p:sp>
        <p:nvSpPr>
          <p:cNvPr id="9" name="Başlık Yer Tutucusu 10"/>
          <p:cNvSpPr>
            <a:spLocks noGrp="1"/>
          </p:cNvSpPr>
          <p:nvPr>
            <p:ph type="title"/>
          </p:nvPr>
        </p:nvSpPr>
        <p:spPr>
          <a:xfrm>
            <a:off x="410935" y="370117"/>
            <a:ext cx="7886700" cy="673965"/>
          </a:xfrm>
          <a:prstGeom prst="rect">
            <a:avLst/>
          </a:prstGeom>
        </p:spPr>
        <p:txBody>
          <a:bodyPr rIns="0" anchor="b" anchorCtr="0">
            <a:normAutofit/>
          </a:bodyPr>
          <a:lstStyle>
            <a:lvl1pPr>
              <a:defRPr sz="2400"/>
            </a:lvl1pPr>
          </a:lstStyle>
          <a:p>
            <a:pPr lvl="0"/>
            <a:r>
              <a:rPr lang="tr-TR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6273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4219885"/>
      </p:ext>
    </p:extLst>
  </p:cSld>
  <p:clrMapOvr>
    <a:masterClrMapping/>
  </p:clrMapOvr>
  <p:hf sldNum="0"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6800" y="1981200"/>
            <a:ext cx="7543800" cy="41148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tr-TR" dirty="0"/>
              <a:t>Asıl metin stillerini düzenle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7C0EF-15DE-425E-A602-6416008CF6C9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457147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13B4-353A-43F0-919E-C9E766A5124A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70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5BA3AE7-9ECF-44E5-AA35-A658ADA8F751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3282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9" r:id="rId12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9369955-C8A4-4023-9F6B-3A82C0FA9480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4172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Resim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02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6" r:id="rId4"/>
  </p:sldLayoutIdLst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tr-TR" sz="2000" b="1" kern="1200" dirty="0">
          <a:solidFill>
            <a:srgbClr val="160093"/>
          </a:solidFill>
          <a:latin typeface="Arial"/>
          <a:ea typeface="ＭＳ Ｐゴシック" charset="0"/>
          <a:cs typeface="Arial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kdörtgen 13"/>
          <p:cNvSpPr/>
          <p:nvPr/>
        </p:nvSpPr>
        <p:spPr>
          <a:xfrm>
            <a:off x="503198" y="1533155"/>
            <a:ext cx="8137603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GGY 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320</a:t>
            </a:r>
            <a:endParaRPr lang="tr-T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İnşaat, İhale ve Sözleşme Hukuku</a:t>
            </a: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(3-0)3</a:t>
            </a: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endParaRPr lang="tr-TR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440762" y="4393802"/>
            <a:ext cx="84797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tr-TR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Dr. </a:t>
            </a:r>
            <a:r>
              <a:rPr lang="tr-TR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Veli BÖKE</a:t>
            </a:r>
            <a:endParaRPr lang="tr-TR" sz="16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tr-TR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Ankara Üniversitesi UBF Gayrimenkul Geliştirme ve Yönetimi Bölümü </a:t>
            </a:r>
            <a:endParaRPr lang="tr-TR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351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/>
          <p:cNvSpPr/>
          <p:nvPr/>
        </p:nvSpPr>
        <p:spPr>
          <a:xfrm>
            <a:off x="-102239" y="647598"/>
            <a:ext cx="10053405" cy="369332"/>
          </a:xfrm>
          <a:prstGeom prst="rect">
            <a:avLst/>
          </a:prstGeom>
        </p:spPr>
        <p:txBody>
          <a:bodyPr/>
          <a:lstStyle/>
          <a:p>
            <a:pPr lvl="1"/>
            <a:endParaRPr lang="en-US" dirty="0"/>
          </a:p>
        </p:txBody>
      </p:sp>
      <p:sp>
        <p:nvSpPr>
          <p:cNvPr id="4" name="Dikdörtgen 3"/>
          <p:cNvSpPr/>
          <p:nvPr/>
        </p:nvSpPr>
        <p:spPr>
          <a:xfrm>
            <a:off x="313081" y="1265736"/>
            <a:ext cx="851783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120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/>
            </a:pPr>
            <a:r>
              <a:rPr lang="tr-TR" alt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Ortak Girişimin Tanımı:</a:t>
            </a:r>
          </a:p>
          <a:p>
            <a:pPr fontAlgn="auto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Ortak Girişim (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Joint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Venture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çok genel bir tanımlamayla, iktisadi bir amaca ulaşmak için birden fazla </a:t>
            </a:r>
            <a:r>
              <a:rPr lang="tr-TR" alt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kimsenin güçlerini birleştirmeleri </a:t>
            </a: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olarak tanımlanabilir.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anose="05000000000000000000" pitchFamily="2" charset="2"/>
              <a:buChar char="q"/>
            </a:pPr>
            <a:endParaRPr lang="tr-TR" sz="2400" spc="-50" dirty="0">
              <a:latin typeface="Arial" panose="020B0604020202020204" pitchFamily="34" charset="0"/>
              <a:ea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313082" y="573301"/>
            <a:ext cx="8517837" cy="424732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ORTAK GİRİŞİM</a:t>
            </a:r>
            <a:endParaRPr lang="tr-TR" sz="24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4592"/>
            <a:ext cx="2428392" cy="18212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171" y="3974592"/>
            <a:ext cx="3544407" cy="18083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9903" y="3974592"/>
            <a:ext cx="3540775" cy="18212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27732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F618372-6081-4C17-9B85-2B7EFEF5A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Ortak 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Girişim Kavramının Ana Unsurları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4897675-B887-4EA4-A498-A8CE8C818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1039BB37-1B9B-4734-BE0A-5C98BCD0F1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116" y="1355558"/>
            <a:ext cx="7543800" cy="4114800"/>
          </a:xfrm>
        </p:spPr>
        <p:txBody>
          <a:bodyPr/>
          <a:lstStyle/>
          <a:p>
            <a:pPr marL="457200" indent="-457200" fontAlgn="auto">
              <a:spcAft>
                <a:spcPts val="1200"/>
              </a:spcAft>
              <a:buFont typeface="+mj-lt"/>
              <a:buAutoNum type="arabicPeriod"/>
              <a:defRPr/>
            </a:pPr>
            <a:r>
              <a:rPr lang="tr-TR" altLang="tr-TR" sz="2400" b="1" dirty="0" smtClean="0"/>
              <a:t>Sınırlı </a:t>
            </a:r>
            <a:r>
              <a:rPr lang="tr-TR" altLang="tr-TR" sz="2400" b="1" dirty="0"/>
              <a:t>Amaç ve Süre Unsuru </a:t>
            </a:r>
          </a:p>
          <a:p>
            <a:pPr marL="457200" indent="-457200" fontAlgn="auto">
              <a:spcAft>
                <a:spcPts val="1200"/>
              </a:spcAft>
              <a:buFont typeface="+mj-lt"/>
              <a:buAutoNum type="arabicPeriod"/>
              <a:defRPr/>
            </a:pPr>
            <a:r>
              <a:rPr lang="tr-TR" altLang="tr-TR" sz="2400" b="1" dirty="0"/>
              <a:t>Kişi Unsuru</a:t>
            </a:r>
          </a:p>
          <a:p>
            <a:pPr marL="457200" indent="-457200" fontAlgn="auto">
              <a:spcAft>
                <a:spcPts val="1200"/>
              </a:spcAft>
              <a:buFont typeface="+mj-lt"/>
              <a:buAutoNum type="arabicPeriod"/>
              <a:defRPr/>
            </a:pPr>
            <a:r>
              <a:rPr lang="tr-TR" altLang="tr-TR" sz="2400" b="1" dirty="0"/>
              <a:t>Ortak Amaç Unsuru </a:t>
            </a:r>
          </a:p>
          <a:p>
            <a:pPr marL="457200" indent="-457200" fontAlgn="auto">
              <a:spcAft>
                <a:spcPts val="1200"/>
              </a:spcAft>
              <a:buFont typeface="+mj-lt"/>
              <a:buAutoNum type="arabicPeriod"/>
              <a:defRPr/>
            </a:pPr>
            <a:r>
              <a:rPr lang="tr-TR" altLang="tr-TR" sz="2400" b="1" dirty="0"/>
              <a:t>Ortak Yönetim Unsuru </a:t>
            </a:r>
          </a:p>
          <a:p>
            <a:pPr marL="457200" indent="-457200" fontAlgn="auto">
              <a:spcAft>
                <a:spcPts val="1200"/>
              </a:spcAft>
              <a:buFont typeface="+mj-lt"/>
              <a:buAutoNum type="arabicPeriod"/>
              <a:defRPr/>
            </a:pPr>
            <a:r>
              <a:rPr lang="tr-TR" altLang="tr-TR" sz="2400" b="1" dirty="0"/>
              <a:t>Ortaklık Unsuru </a:t>
            </a:r>
          </a:p>
          <a:p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905543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A0B10D-DBCE-4FB1-9030-ACFFE81DF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Kaynaklar</a:t>
            </a:r>
            <a:endParaRPr lang="tr-TR" dirty="0"/>
          </a:p>
        </p:txBody>
      </p:sp>
      <p:graphicFrame>
        <p:nvGraphicFramePr>
          <p:cNvPr id="5" name="Tablo 4"/>
          <p:cNvGraphicFramePr>
            <a:graphicFrameLocks noGrp="1"/>
          </p:cNvGraphicFramePr>
          <p:nvPr/>
        </p:nvGraphicFramePr>
        <p:xfrm>
          <a:off x="465812" y="1187949"/>
          <a:ext cx="7886700" cy="3657600"/>
        </p:xfrm>
        <a:graphic>
          <a:graphicData uri="http://schemas.openxmlformats.org/drawingml/2006/table">
            <a:tbl>
              <a:tblPr/>
              <a:tblGrid>
                <a:gridCol w="7886700">
                  <a:extLst>
                    <a:ext uri="{9D8B030D-6E8A-4147-A177-3AD203B41FA5}">
                      <a16:colId xmlns:a16="http://schemas.microsoft.com/office/drawing/2014/main" val="5154717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Borçlar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Hukuku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Özel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Hükümler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Eren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Fikret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, Ankara 2015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9779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Elektrik Piyasası Kanununun Öngördüğü Hukuki Rejim ve Elektrik Tedarik Sözleşmeleri, M. Yavuz, 2011.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427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Hukuku Araştırma Enstitüsü, Türkiye’de Elektrik Enerjisi Sektörü ve Hukuki Durumu, Ankara, 2007.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20629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Hukuku, Y. Aslan, C.I, C.II, C.III, 2007, 2008, 2009.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522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Sözleşmeleri, H. Ayrancı, 2010.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30392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Eser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Sözleşmesi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İnşaat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Hukuku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E.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Aydemir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Ankara 2012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217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95894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konomi">
  <a:themeElements>
    <a:clrScheme name="Gazete kağıdı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zete kağıdı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onomi" id="{14396F44-94C0-4BF2-8333-266569A57D02}" vid="{03703BF9-DFA0-42C9-89F9-C03DE1C4A071}"/>
    </a:ext>
  </a:extLst>
</a:theme>
</file>

<file path=ppt/theme/theme2.xml><?xml version="1.0" encoding="utf-8"?>
<a:theme xmlns:a="http://schemas.openxmlformats.org/drawingml/2006/main" name="1_Rics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.t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.t." id="{413A7544-DC64-4FD9-B67F-E82A6B382656}" vid="{2993C0EF-C761-423D-BA24-A50FC7959470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ekonomi</Template>
  <TotalTime>12504</TotalTime>
  <Words>168</Words>
  <Application>Microsoft Office PowerPoint</Application>
  <PresentationFormat>Ekran Gösterisi (4:3)</PresentationFormat>
  <Paragraphs>21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4</vt:i4>
      </vt:variant>
    </vt:vector>
  </HeadingPairs>
  <TitlesOfParts>
    <vt:vector size="14" baseType="lpstr">
      <vt:lpstr>ＭＳ Ｐゴシック</vt:lpstr>
      <vt:lpstr>Arial</vt:lpstr>
      <vt:lpstr>Calibri</vt:lpstr>
      <vt:lpstr>Times New Roman</vt:lpstr>
      <vt:lpstr>Trebuchet MS</vt:lpstr>
      <vt:lpstr>Wingdings</vt:lpstr>
      <vt:lpstr>Wingdings 2</vt:lpstr>
      <vt:lpstr>ekonomi</vt:lpstr>
      <vt:lpstr>1_Rics</vt:lpstr>
      <vt:lpstr>h.t.</vt:lpstr>
      <vt:lpstr>PowerPoint Sunusu</vt:lpstr>
      <vt:lpstr>PowerPoint Sunusu</vt:lpstr>
      <vt:lpstr>      Ortak Girişim Kavramının Ana Unsurları </vt:lpstr>
      <vt:lpstr>   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ANKARA ÜNİVERSİTESİ UYGULAMALI BİLİMLER FAKÜLTESİ GAYRİMENKUL GELİŞTİRME VE YÖNETİMİ BÖLÜMÜ</dc:title>
  <dc:creator>sibel</dc:creator>
  <cp:lastModifiedBy>Windows Kullanıcısı</cp:lastModifiedBy>
  <cp:revision>816</cp:revision>
  <cp:lastPrinted>2016-10-24T07:53:35Z</cp:lastPrinted>
  <dcterms:created xsi:type="dcterms:W3CDTF">2016-09-18T09:35:24Z</dcterms:created>
  <dcterms:modified xsi:type="dcterms:W3CDTF">2020-02-28T13:58:32Z</dcterms:modified>
</cp:coreProperties>
</file>