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3" r:id="rId5"/>
    <p:sldId id="259" r:id="rId6"/>
    <p:sldId id="262" r:id="rId7"/>
    <p:sldId id="261" r:id="rId8"/>
    <p:sldId id="260" r:id="rId9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70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D3BC4-E260-43EC-B5C6-9EE4C103542C}" type="datetimeFigureOut">
              <a:rPr lang="tr-TR" smtClean="0"/>
              <a:t>20.03.2019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E90BC-2D5F-4601-A180-4C72579D651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483325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D3BC4-E260-43EC-B5C6-9EE4C103542C}" type="datetimeFigureOut">
              <a:rPr lang="tr-TR" smtClean="0"/>
              <a:t>20.03.2019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E90BC-2D5F-4601-A180-4C72579D651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7694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D3BC4-E260-43EC-B5C6-9EE4C103542C}" type="datetimeFigureOut">
              <a:rPr lang="tr-TR" smtClean="0"/>
              <a:t>20.03.2019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E90BC-2D5F-4601-A180-4C72579D651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05752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D3BC4-E260-43EC-B5C6-9EE4C103542C}" type="datetimeFigureOut">
              <a:rPr lang="tr-TR" smtClean="0"/>
              <a:t>20.03.2019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E90BC-2D5F-4601-A180-4C72579D651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46770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D3BC4-E260-43EC-B5C6-9EE4C103542C}" type="datetimeFigureOut">
              <a:rPr lang="tr-TR" smtClean="0"/>
              <a:t>20.03.2019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E90BC-2D5F-4601-A180-4C72579D651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0774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D3BC4-E260-43EC-B5C6-9EE4C103542C}" type="datetimeFigureOut">
              <a:rPr lang="tr-TR" smtClean="0"/>
              <a:t>20.03.2019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E90BC-2D5F-4601-A180-4C72579D651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361198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D3BC4-E260-43EC-B5C6-9EE4C103542C}" type="datetimeFigureOut">
              <a:rPr lang="tr-TR" smtClean="0"/>
              <a:t>20.03.2019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E90BC-2D5F-4601-A180-4C72579D651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01539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D3BC4-E260-43EC-B5C6-9EE4C103542C}" type="datetimeFigureOut">
              <a:rPr lang="tr-TR" smtClean="0"/>
              <a:t>20.03.2019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E90BC-2D5F-4601-A180-4C72579D651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339240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D3BC4-E260-43EC-B5C6-9EE4C103542C}" type="datetimeFigureOut">
              <a:rPr lang="tr-TR" smtClean="0"/>
              <a:t>20.03.2019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E90BC-2D5F-4601-A180-4C72579D651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485330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D3BC4-E260-43EC-B5C6-9EE4C103542C}" type="datetimeFigureOut">
              <a:rPr lang="tr-TR" smtClean="0"/>
              <a:t>20.03.2019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E90BC-2D5F-4601-A180-4C72579D651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67420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D3BC4-E260-43EC-B5C6-9EE4C103542C}" type="datetimeFigureOut">
              <a:rPr lang="tr-TR" smtClean="0"/>
              <a:t>20.03.2019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E90BC-2D5F-4601-A180-4C72579D651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14284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BD3BC4-E260-43EC-B5C6-9EE4C103542C}" type="datetimeFigureOut">
              <a:rPr lang="tr-TR" smtClean="0"/>
              <a:t>20.03.2019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9E90BC-2D5F-4601-A180-4C72579D651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73389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/>
              <a:t>Büyük </a:t>
            </a:r>
            <a:r>
              <a:rPr lang="tr-TR" dirty="0" err="1" smtClean="0"/>
              <a:t>Alfred</a:t>
            </a:r>
            <a:r>
              <a:rPr lang="tr-TR" dirty="0" smtClean="0"/>
              <a:t> Dönemi</a:t>
            </a:r>
            <a:endParaRPr lang="tr-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 smtClean="0"/>
              <a:t>Dr. </a:t>
            </a:r>
            <a:r>
              <a:rPr lang="tr-TR" dirty="0" err="1" smtClean="0"/>
              <a:t>Öğr</a:t>
            </a:r>
            <a:r>
              <a:rPr lang="tr-TR" dirty="0" smtClean="0"/>
              <a:t>. Üyesi Mert KOZAN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061461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050" name="Picture 2" descr="alfred the great map ile ilgili gÃ¶rsel sonucu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4576" y="1825625"/>
            <a:ext cx="4839629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25139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074" name="Picture 2" descr="alfred the great ile ilgili gÃ¶rsel sonucu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2096294"/>
            <a:ext cx="3810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60411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 err="1" smtClean="0"/>
              <a:t>Alfred</a:t>
            </a:r>
            <a:r>
              <a:rPr lang="tr-TR" dirty="0" smtClean="0"/>
              <a:t> günümüzdeki ismi ile </a:t>
            </a:r>
            <a:r>
              <a:rPr lang="tr-TR" dirty="0" err="1" smtClean="0"/>
              <a:t>Wantage</a:t>
            </a:r>
            <a:r>
              <a:rPr lang="tr-TR" dirty="0" smtClean="0"/>
              <a:t> köyünde, tarihi olarak </a:t>
            </a:r>
            <a:r>
              <a:rPr lang="tr-TR" dirty="0" err="1" smtClean="0"/>
              <a:t>Berkshire'da</a:t>
            </a:r>
            <a:r>
              <a:rPr lang="tr-TR" dirty="0" smtClean="0"/>
              <a:t> ancak günümüz İngiltere’nin idari taksimatına göre </a:t>
            </a:r>
            <a:r>
              <a:rPr lang="tr-TR" dirty="0" err="1" smtClean="0"/>
              <a:t>Oxfordshire'da</a:t>
            </a:r>
            <a:r>
              <a:rPr lang="tr-TR" dirty="0" smtClean="0"/>
              <a:t> doğdu. </a:t>
            </a:r>
            <a:r>
              <a:rPr lang="tr-TR" dirty="0" err="1" smtClean="0"/>
              <a:t>Wessex</a:t>
            </a:r>
            <a:r>
              <a:rPr lang="tr-TR" dirty="0" smtClean="0"/>
              <a:t> Kralı </a:t>
            </a:r>
            <a:r>
              <a:rPr lang="tr-TR" dirty="0" err="1" smtClean="0"/>
              <a:t>Æthelwulf'ının</a:t>
            </a:r>
            <a:r>
              <a:rPr lang="tr-TR" dirty="0" smtClean="0"/>
              <a:t> ilk oğlu olan </a:t>
            </a:r>
            <a:r>
              <a:rPr lang="tr-TR" dirty="0" err="1" smtClean="0"/>
              <a:t>Osburh'un</a:t>
            </a:r>
            <a:r>
              <a:rPr lang="tr-TR" dirty="0" smtClean="0"/>
              <a:t> en küçük oğluydu.</a:t>
            </a:r>
          </a:p>
          <a:p>
            <a:r>
              <a:rPr lang="tr-TR" dirty="0" smtClean="0"/>
              <a:t>853'te, dört yaşındayken, </a:t>
            </a:r>
            <a:r>
              <a:rPr lang="tr-TR" dirty="0" err="1" smtClean="0"/>
              <a:t>Alfred</a:t>
            </a:r>
            <a:r>
              <a:rPr lang="tr-TR" dirty="0" smtClean="0"/>
              <a:t>, </a:t>
            </a:r>
            <a:r>
              <a:rPr lang="tr-TR" dirty="0" err="1" smtClean="0"/>
              <a:t>Anglo-Sakson</a:t>
            </a:r>
            <a:r>
              <a:rPr lang="tr-TR" dirty="0" smtClean="0"/>
              <a:t> </a:t>
            </a:r>
            <a:r>
              <a:rPr lang="tr-TR" dirty="0" err="1" smtClean="0"/>
              <a:t>Kroniği’nin</a:t>
            </a:r>
            <a:r>
              <a:rPr lang="tr-TR" dirty="0" smtClean="0"/>
              <a:t> belirttiğine </a:t>
            </a:r>
            <a:r>
              <a:rPr lang="tr-TR" dirty="0" err="1" smtClean="0"/>
              <a:t>göre"Kral</a:t>
            </a:r>
            <a:r>
              <a:rPr lang="tr-TR" dirty="0" smtClean="0"/>
              <a:t> olarak atanmıştır« ve bu eylem Papa IV. </a:t>
            </a:r>
            <a:r>
              <a:rPr lang="tr-TR" dirty="0" err="1" smtClean="0"/>
              <a:t>Leo</a:t>
            </a:r>
            <a:r>
              <a:rPr lang="tr-TR" dirty="0" smtClean="0"/>
              <a:t> tarafından onaylanarak Roma tarafından tanındığı kabul edilir. Ancak modern yazarlar bu olasılığın düşük olduğuna dikkat çekmektedir. IV. </a:t>
            </a:r>
            <a:r>
              <a:rPr lang="tr-TR" dirty="0" err="1" smtClean="0"/>
              <a:t>Leo</a:t>
            </a:r>
            <a:r>
              <a:rPr lang="tr-TR" dirty="0" smtClean="0"/>
              <a:t> ‘</a:t>
            </a:r>
            <a:r>
              <a:rPr lang="tr-TR" dirty="0" err="1" smtClean="0"/>
              <a:t>nun</a:t>
            </a:r>
            <a:r>
              <a:rPr lang="tr-TR" dirty="0" smtClean="0"/>
              <a:t> bir mektubu, </a:t>
            </a:r>
            <a:r>
              <a:rPr lang="tr-TR" dirty="0" err="1" smtClean="0"/>
              <a:t>Alfred'in</a:t>
            </a:r>
            <a:r>
              <a:rPr lang="tr-TR" dirty="0" smtClean="0"/>
              <a:t> “konsül” yapıldığını gösterir; Bu yazının kasıtlı veya tesadüfi olarak yanlış anlaşılması, daha sonra karışıklığı açıklamaktadır.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735191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856'da Roma'dan döndüklerinde </a:t>
            </a:r>
            <a:r>
              <a:rPr lang="tr-TR" dirty="0" err="1" smtClean="0"/>
              <a:t>Æthelwulf</a:t>
            </a:r>
            <a:r>
              <a:rPr lang="tr-TR" dirty="0" smtClean="0"/>
              <a:t> oğlu </a:t>
            </a:r>
            <a:r>
              <a:rPr lang="tr-TR" dirty="0" err="1" smtClean="0"/>
              <a:t>Æthelbald</a:t>
            </a:r>
            <a:r>
              <a:rPr lang="tr-TR" dirty="0" smtClean="0"/>
              <a:t> tarafından bırakıldı. İç savaşın </a:t>
            </a:r>
            <a:r>
              <a:rPr lang="tr-TR" dirty="0" err="1" smtClean="0"/>
              <a:t>başgösteren</a:t>
            </a:r>
            <a:r>
              <a:rPr lang="tr-TR" dirty="0" smtClean="0"/>
              <a:t> diyarı, mecliste uzlaşmaya varmak için bir araya geldi. </a:t>
            </a:r>
            <a:r>
              <a:rPr lang="tr-TR" dirty="0" err="1" smtClean="0"/>
              <a:t>Elelbald</a:t>
            </a:r>
            <a:r>
              <a:rPr lang="tr-TR" dirty="0" smtClean="0"/>
              <a:t>, batıdaki telleri (yani tarihi </a:t>
            </a:r>
            <a:r>
              <a:rPr lang="tr-TR" dirty="0" err="1" smtClean="0"/>
              <a:t>Wessex</a:t>
            </a:r>
            <a:r>
              <a:rPr lang="tr-TR" dirty="0" smtClean="0"/>
              <a:t>) koruyacaktı ve </a:t>
            </a:r>
            <a:r>
              <a:rPr lang="tr-TR" dirty="0" err="1" smtClean="0"/>
              <a:t>Æthelwulf</a:t>
            </a:r>
            <a:r>
              <a:rPr lang="tr-TR" dirty="0" smtClean="0"/>
              <a:t> doğuda yönetecekti. Kral </a:t>
            </a:r>
            <a:r>
              <a:rPr lang="tr-TR" dirty="0" err="1" smtClean="0"/>
              <a:t>Æthelwulf</a:t>
            </a:r>
            <a:r>
              <a:rPr lang="tr-TR" dirty="0" smtClean="0"/>
              <a:t> 858 yılında öldüğünde </a:t>
            </a:r>
            <a:r>
              <a:rPr lang="tr-TR" dirty="0" err="1" smtClean="0"/>
              <a:t>Wessex</a:t>
            </a:r>
            <a:r>
              <a:rPr lang="tr-TR" dirty="0" smtClean="0"/>
              <a:t>, </a:t>
            </a:r>
            <a:r>
              <a:rPr lang="tr-TR" dirty="0" err="1" smtClean="0"/>
              <a:t>Alfred'in</a:t>
            </a:r>
            <a:r>
              <a:rPr lang="tr-TR" dirty="0" smtClean="0"/>
              <a:t> üç kardeşi tarafından arka arkaya yönetildi: </a:t>
            </a:r>
            <a:r>
              <a:rPr lang="tr-TR" dirty="0" err="1" smtClean="0"/>
              <a:t>Æthelbald</a:t>
            </a:r>
            <a:r>
              <a:rPr lang="tr-TR" dirty="0" smtClean="0"/>
              <a:t>, </a:t>
            </a:r>
            <a:r>
              <a:rPr lang="tr-TR" dirty="0" err="1" smtClean="0"/>
              <a:t>Æthelberht</a:t>
            </a:r>
            <a:r>
              <a:rPr lang="tr-TR" dirty="0" smtClean="0"/>
              <a:t> ve </a:t>
            </a:r>
            <a:r>
              <a:rPr lang="tr-TR" dirty="0" err="1" smtClean="0"/>
              <a:t>Aelthelred</a:t>
            </a:r>
            <a:r>
              <a:rPr lang="tr-TR" dirty="0" smtClean="0"/>
              <a:t>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878767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>
            <a:extLst>
              <a:ext uri="{FF2B5EF4-FFF2-40B4-BE49-F238E27FC236}">
                <a16:creationId xmlns:a16="http://schemas.microsoft.com/office/drawing/2014/main" id="{CB982CB1-812F-A045-8613-FD30D7B2A1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9526" y="1825625"/>
            <a:ext cx="7112948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3322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>
            <a:extLst>
              <a:ext uri="{FF2B5EF4-FFF2-40B4-BE49-F238E27FC236}">
                <a16:creationId xmlns:a16="http://schemas.microsoft.com/office/drawing/2014/main" id="{DE74D2A8-C932-0F48-9F59-FCC427087F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609" y="1825625"/>
            <a:ext cx="4990781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8163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>
            <a:extLst>
              <a:ext uri="{FF2B5EF4-FFF2-40B4-BE49-F238E27FC236}">
                <a16:creationId xmlns:a16="http://schemas.microsoft.com/office/drawing/2014/main" id="{BBBC5444-84BD-0C4A-83EF-4AD1FDB842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2315" y="1825625"/>
            <a:ext cx="8067370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8946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166</Words>
  <Application>Microsoft Office PowerPoint</Application>
  <PresentationFormat>Geniş ekran</PresentationFormat>
  <Paragraphs>5</Paragraphs>
  <Slides>8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Teması</vt:lpstr>
      <vt:lpstr>Büyük Alfred Dönemi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Büyük Alfred Dönemi</dc:title>
  <dc:creator>Mert</dc:creator>
  <cp:lastModifiedBy>Mert kozan</cp:lastModifiedBy>
  <cp:revision>3</cp:revision>
  <dcterms:created xsi:type="dcterms:W3CDTF">2018-09-07T10:19:28Z</dcterms:created>
  <dcterms:modified xsi:type="dcterms:W3CDTF">2019-03-20T13:06:57Z</dcterms:modified>
</cp:coreProperties>
</file>