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41"/>
  </p:notesMasterIdLst>
  <p:sldIdLst>
    <p:sldId id="256" r:id="rId2"/>
    <p:sldId id="301" r:id="rId3"/>
    <p:sldId id="359" r:id="rId4"/>
    <p:sldId id="361" r:id="rId5"/>
    <p:sldId id="360" r:id="rId6"/>
    <p:sldId id="259" r:id="rId7"/>
    <p:sldId id="304" r:id="rId8"/>
    <p:sldId id="305" r:id="rId9"/>
    <p:sldId id="306" r:id="rId10"/>
    <p:sldId id="307" r:id="rId11"/>
    <p:sldId id="308" r:id="rId12"/>
    <p:sldId id="310" r:id="rId13"/>
    <p:sldId id="309" r:id="rId14"/>
    <p:sldId id="311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2" r:id="rId25"/>
    <p:sldId id="321" r:id="rId26"/>
    <p:sldId id="362" r:id="rId27"/>
    <p:sldId id="323" r:id="rId28"/>
    <p:sldId id="324" r:id="rId29"/>
    <p:sldId id="363" r:id="rId30"/>
    <p:sldId id="326" r:id="rId31"/>
    <p:sldId id="325" r:id="rId32"/>
    <p:sldId id="327" r:id="rId33"/>
    <p:sldId id="367" r:id="rId34"/>
    <p:sldId id="368" r:id="rId35"/>
    <p:sldId id="369" r:id="rId36"/>
    <p:sldId id="364" r:id="rId37"/>
    <p:sldId id="365" r:id="rId38"/>
    <p:sldId id="366" r:id="rId39"/>
    <p:sldId id="347" r:id="rId40"/>
  </p:sldIdLst>
  <p:sldSz cx="9144000" cy="5143500" type="screen16x9"/>
  <p:notesSz cx="6858000" cy="9144000"/>
  <p:embeddedFontLst>
    <p:embeddedFont>
      <p:font typeface="Montserrat Light" panose="020B0604020202020204" charset="-94"/>
      <p:regular r:id="rId42"/>
      <p:bold r:id="rId43"/>
      <p:italic r:id="rId44"/>
      <p:boldItalic r:id="rId45"/>
    </p:embeddedFont>
    <p:embeddedFont>
      <p:font typeface="Montserrat" panose="020B0604020202020204" charset="-94"/>
      <p:regular r:id="rId46"/>
      <p:bold r:id="rId47"/>
      <p:italic r:id="rId48"/>
      <p:boldItalic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39C7065-D792-4A0F-A8B1-AEB272CA1B24}">
  <a:tblStyle styleId="{039C7065-D792-4A0F-A8B1-AEB272CA1B2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97"/>
    <p:restoredTop sz="94603"/>
  </p:normalViewPr>
  <p:slideViewPr>
    <p:cSldViewPr snapToGrid="0" snapToObjects="1">
      <p:cViewPr varScale="1">
        <p:scale>
          <a:sx n="98" d="100"/>
          <a:sy n="98" d="100"/>
        </p:scale>
        <p:origin x="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B8ECE0-8983-9C45-93CB-F17C4B112348}" type="doc">
      <dgm:prSet loTypeId="urn:microsoft.com/office/officeart/2005/8/layout/orgChart1" loCatId="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DBDCB673-FD6B-4E4F-8BDE-47B3CD5887CC}">
      <dgm:prSet phldrT="[Metin]"/>
      <dgm:spPr/>
      <dgm:t>
        <a:bodyPr/>
        <a:lstStyle/>
        <a:p>
          <a:r>
            <a:rPr lang="tr-TR"/>
            <a:t>Zeka Kuramları</a:t>
          </a:r>
        </a:p>
      </dgm:t>
    </dgm:pt>
    <dgm:pt modelId="{7825A3BB-868D-BF44-B5BD-846C2059B8F4}" type="parTrans" cxnId="{C811E715-6EE8-7E41-8DBF-49928C4AA9D2}">
      <dgm:prSet/>
      <dgm:spPr/>
      <dgm:t>
        <a:bodyPr/>
        <a:lstStyle/>
        <a:p>
          <a:endParaRPr lang="tr-TR"/>
        </a:p>
      </dgm:t>
    </dgm:pt>
    <dgm:pt modelId="{74BAD15E-8BEE-9B4D-901D-C92E8004E741}" type="sibTrans" cxnId="{C811E715-6EE8-7E41-8DBF-49928C4AA9D2}">
      <dgm:prSet/>
      <dgm:spPr/>
      <dgm:t>
        <a:bodyPr/>
        <a:lstStyle/>
        <a:p>
          <a:endParaRPr lang="tr-TR"/>
        </a:p>
      </dgm:t>
    </dgm:pt>
    <dgm:pt modelId="{5047BAB8-0C73-1E47-A687-9E02C1875C36}">
      <dgm:prSet phldrT="[Metin]"/>
      <dgm:spPr/>
      <dgm:t>
        <a:bodyPr/>
        <a:lstStyle/>
        <a:p>
          <a:r>
            <a:rPr lang="tr-TR" dirty="0" err="1"/>
            <a:t>Psikometrik</a:t>
          </a:r>
          <a:r>
            <a:rPr lang="tr-TR" dirty="0"/>
            <a:t> Yaklaşımlar</a:t>
          </a:r>
        </a:p>
      </dgm:t>
    </dgm:pt>
    <dgm:pt modelId="{E7743E73-D19B-5A47-9B20-E0DAB3F4A5E8}" type="parTrans" cxnId="{C71A211C-13DA-4840-BD5D-657471384A8B}">
      <dgm:prSet/>
      <dgm:spPr/>
      <dgm:t>
        <a:bodyPr/>
        <a:lstStyle/>
        <a:p>
          <a:endParaRPr lang="tr-TR"/>
        </a:p>
      </dgm:t>
    </dgm:pt>
    <dgm:pt modelId="{421D2F76-002D-5D4E-82D6-E104441BB293}" type="sibTrans" cxnId="{C71A211C-13DA-4840-BD5D-657471384A8B}">
      <dgm:prSet/>
      <dgm:spPr/>
      <dgm:t>
        <a:bodyPr/>
        <a:lstStyle/>
        <a:p>
          <a:endParaRPr lang="tr-TR"/>
        </a:p>
      </dgm:t>
    </dgm:pt>
    <dgm:pt modelId="{4E0D3787-3236-5046-A5A8-A72052DF8E1B}">
      <dgm:prSet phldrT="[Metin]"/>
      <dgm:spPr/>
      <dgm:t>
        <a:bodyPr/>
        <a:lstStyle/>
        <a:p>
          <a:r>
            <a:rPr lang="tr-TR" dirty="0"/>
            <a:t>Gelişimsel Yaklaşımlar</a:t>
          </a:r>
        </a:p>
      </dgm:t>
    </dgm:pt>
    <dgm:pt modelId="{DEEEB55F-2067-E346-A6B9-121ACE841BF3}" type="parTrans" cxnId="{642D5F11-4771-F240-8BA8-C0558AB4989F}">
      <dgm:prSet/>
      <dgm:spPr/>
      <dgm:t>
        <a:bodyPr/>
        <a:lstStyle/>
        <a:p>
          <a:endParaRPr lang="tr-TR"/>
        </a:p>
      </dgm:t>
    </dgm:pt>
    <dgm:pt modelId="{2D578564-249F-7047-AF35-FEBB06470E2D}" type="sibTrans" cxnId="{642D5F11-4771-F240-8BA8-C0558AB4989F}">
      <dgm:prSet/>
      <dgm:spPr/>
      <dgm:t>
        <a:bodyPr/>
        <a:lstStyle/>
        <a:p>
          <a:endParaRPr lang="tr-TR"/>
        </a:p>
      </dgm:t>
    </dgm:pt>
    <dgm:pt modelId="{FC65C956-AD2C-564C-BF91-3FD88BB07582}">
      <dgm:prSet phldrT="[Metin]"/>
      <dgm:spPr/>
      <dgm:t>
        <a:bodyPr/>
        <a:lstStyle/>
        <a:p>
          <a:r>
            <a:rPr lang="tr-TR" dirty="0" err="1"/>
            <a:t>Biyoekolojik</a:t>
          </a:r>
          <a:r>
            <a:rPr lang="tr-TR" dirty="0"/>
            <a:t> Yaklaşımlar</a:t>
          </a:r>
        </a:p>
      </dgm:t>
    </dgm:pt>
    <dgm:pt modelId="{82D5A0C8-F3E3-4D48-B3BD-5F5BC84B160C}" type="parTrans" cxnId="{AFD39173-656F-8147-98A1-BE6EEAA9F5B6}">
      <dgm:prSet/>
      <dgm:spPr/>
      <dgm:t>
        <a:bodyPr/>
        <a:lstStyle/>
        <a:p>
          <a:endParaRPr lang="tr-TR"/>
        </a:p>
      </dgm:t>
    </dgm:pt>
    <dgm:pt modelId="{9CA6E8D4-9002-C544-963E-E0A519571C8D}" type="sibTrans" cxnId="{AFD39173-656F-8147-98A1-BE6EEAA9F5B6}">
      <dgm:prSet/>
      <dgm:spPr/>
      <dgm:t>
        <a:bodyPr/>
        <a:lstStyle/>
        <a:p>
          <a:endParaRPr lang="tr-TR"/>
        </a:p>
      </dgm:t>
    </dgm:pt>
    <dgm:pt modelId="{7C044B32-8CF3-2D4A-A5EF-2BBC387A7DA6}">
      <dgm:prSet phldrT="[Metin]"/>
      <dgm:spPr/>
      <dgm:t>
        <a:bodyPr/>
        <a:lstStyle/>
        <a:p>
          <a:r>
            <a:rPr lang="tr-TR" dirty="0"/>
            <a:t>Çoklu Yaklaşımlar</a:t>
          </a:r>
        </a:p>
      </dgm:t>
    </dgm:pt>
    <dgm:pt modelId="{8BBE1D83-90E6-2A49-8BA6-D1562D3CCFB2}" type="parTrans" cxnId="{84DC05E1-33FB-144A-A2C5-5A2C705CEF0D}">
      <dgm:prSet/>
      <dgm:spPr/>
      <dgm:t>
        <a:bodyPr/>
        <a:lstStyle/>
        <a:p>
          <a:endParaRPr lang="tr-TR"/>
        </a:p>
      </dgm:t>
    </dgm:pt>
    <dgm:pt modelId="{D1B43615-AD69-CC48-BC6D-A8AAA5F535FE}" type="sibTrans" cxnId="{84DC05E1-33FB-144A-A2C5-5A2C705CEF0D}">
      <dgm:prSet/>
      <dgm:spPr/>
      <dgm:t>
        <a:bodyPr/>
        <a:lstStyle/>
        <a:p>
          <a:endParaRPr lang="tr-TR"/>
        </a:p>
      </dgm:t>
    </dgm:pt>
    <dgm:pt modelId="{F83BECF7-C1F7-1F48-A40B-84D81E0E634A}" type="pres">
      <dgm:prSet presAssocID="{6DB8ECE0-8983-9C45-93CB-F17C4B11234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BA8DEAE1-9029-E64E-8A57-1D46E15C10C1}" type="pres">
      <dgm:prSet presAssocID="{DBDCB673-FD6B-4E4F-8BDE-47B3CD5887CC}" presName="hierRoot1" presStyleCnt="0">
        <dgm:presLayoutVars>
          <dgm:hierBranch val="init"/>
        </dgm:presLayoutVars>
      </dgm:prSet>
      <dgm:spPr/>
    </dgm:pt>
    <dgm:pt modelId="{2193D49A-402E-F645-8768-EF65DF0D540F}" type="pres">
      <dgm:prSet presAssocID="{DBDCB673-FD6B-4E4F-8BDE-47B3CD5887CC}" presName="rootComposite1" presStyleCnt="0"/>
      <dgm:spPr/>
    </dgm:pt>
    <dgm:pt modelId="{69D1B82A-7F07-8342-BE80-AF4A015B521A}" type="pres">
      <dgm:prSet presAssocID="{DBDCB673-FD6B-4E4F-8BDE-47B3CD5887CC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927135B9-6C4E-ED43-BF47-EC0073BA7149}" type="pres">
      <dgm:prSet presAssocID="{DBDCB673-FD6B-4E4F-8BDE-47B3CD5887CC}" presName="rootConnector1" presStyleLbl="node1" presStyleIdx="0" presStyleCnt="0"/>
      <dgm:spPr/>
      <dgm:t>
        <a:bodyPr/>
        <a:lstStyle/>
        <a:p>
          <a:endParaRPr lang="tr-TR"/>
        </a:p>
      </dgm:t>
    </dgm:pt>
    <dgm:pt modelId="{CD88FCE4-3C49-794A-8F7C-36563170B1D3}" type="pres">
      <dgm:prSet presAssocID="{DBDCB673-FD6B-4E4F-8BDE-47B3CD5887CC}" presName="hierChild2" presStyleCnt="0"/>
      <dgm:spPr/>
    </dgm:pt>
    <dgm:pt modelId="{EBE13660-F41B-3044-A7D2-2D461F2CE98E}" type="pres">
      <dgm:prSet presAssocID="{E7743E73-D19B-5A47-9B20-E0DAB3F4A5E8}" presName="Name37" presStyleLbl="parChTrans1D2" presStyleIdx="0" presStyleCnt="4"/>
      <dgm:spPr/>
      <dgm:t>
        <a:bodyPr/>
        <a:lstStyle/>
        <a:p>
          <a:endParaRPr lang="tr-TR"/>
        </a:p>
      </dgm:t>
    </dgm:pt>
    <dgm:pt modelId="{28548C88-26A6-984E-BAA6-EC609559FCDE}" type="pres">
      <dgm:prSet presAssocID="{5047BAB8-0C73-1E47-A687-9E02C1875C36}" presName="hierRoot2" presStyleCnt="0">
        <dgm:presLayoutVars>
          <dgm:hierBranch val="init"/>
        </dgm:presLayoutVars>
      </dgm:prSet>
      <dgm:spPr/>
    </dgm:pt>
    <dgm:pt modelId="{C9D72037-76C5-3048-87F5-9F5FAC0D6617}" type="pres">
      <dgm:prSet presAssocID="{5047BAB8-0C73-1E47-A687-9E02C1875C36}" presName="rootComposite" presStyleCnt="0"/>
      <dgm:spPr/>
    </dgm:pt>
    <dgm:pt modelId="{3472865B-DA5A-7D48-8F0B-DD97AFA9869C}" type="pres">
      <dgm:prSet presAssocID="{5047BAB8-0C73-1E47-A687-9E02C1875C36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6DC7E7C-3DB4-EA4A-AE8E-69A357CC6798}" type="pres">
      <dgm:prSet presAssocID="{5047BAB8-0C73-1E47-A687-9E02C1875C36}" presName="rootConnector" presStyleLbl="node2" presStyleIdx="0" presStyleCnt="4"/>
      <dgm:spPr/>
      <dgm:t>
        <a:bodyPr/>
        <a:lstStyle/>
        <a:p>
          <a:endParaRPr lang="tr-TR"/>
        </a:p>
      </dgm:t>
    </dgm:pt>
    <dgm:pt modelId="{5852B40E-BD6F-F942-95D7-3441B707537C}" type="pres">
      <dgm:prSet presAssocID="{5047BAB8-0C73-1E47-A687-9E02C1875C36}" presName="hierChild4" presStyleCnt="0"/>
      <dgm:spPr/>
    </dgm:pt>
    <dgm:pt modelId="{45102850-EA65-6D4F-8ECE-B877134DED2A}" type="pres">
      <dgm:prSet presAssocID="{5047BAB8-0C73-1E47-A687-9E02C1875C36}" presName="hierChild5" presStyleCnt="0"/>
      <dgm:spPr/>
    </dgm:pt>
    <dgm:pt modelId="{E6C9E83D-049F-5A43-8E19-A7689818A91E}" type="pres">
      <dgm:prSet presAssocID="{DEEEB55F-2067-E346-A6B9-121ACE841BF3}" presName="Name37" presStyleLbl="parChTrans1D2" presStyleIdx="1" presStyleCnt="4"/>
      <dgm:spPr/>
      <dgm:t>
        <a:bodyPr/>
        <a:lstStyle/>
        <a:p>
          <a:endParaRPr lang="tr-TR"/>
        </a:p>
      </dgm:t>
    </dgm:pt>
    <dgm:pt modelId="{F630640C-8EE4-4C40-965C-D9D347F7A9DD}" type="pres">
      <dgm:prSet presAssocID="{4E0D3787-3236-5046-A5A8-A72052DF8E1B}" presName="hierRoot2" presStyleCnt="0">
        <dgm:presLayoutVars>
          <dgm:hierBranch val="init"/>
        </dgm:presLayoutVars>
      </dgm:prSet>
      <dgm:spPr/>
    </dgm:pt>
    <dgm:pt modelId="{BCC1FFE0-180B-1542-9B90-65EB76773346}" type="pres">
      <dgm:prSet presAssocID="{4E0D3787-3236-5046-A5A8-A72052DF8E1B}" presName="rootComposite" presStyleCnt="0"/>
      <dgm:spPr/>
    </dgm:pt>
    <dgm:pt modelId="{0F8EF3F6-5769-8642-A8F2-23F4A4E8C041}" type="pres">
      <dgm:prSet presAssocID="{4E0D3787-3236-5046-A5A8-A72052DF8E1B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B8414506-D7A4-D24D-B834-F8AC56F7EBDB}" type="pres">
      <dgm:prSet presAssocID="{4E0D3787-3236-5046-A5A8-A72052DF8E1B}" presName="rootConnector" presStyleLbl="node2" presStyleIdx="1" presStyleCnt="4"/>
      <dgm:spPr/>
      <dgm:t>
        <a:bodyPr/>
        <a:lstStyle/>
        <a:p>
          <a:endParaRPr lang="tr-TR"/>
        </a:p>
      </dgm:t>
    </dgm:pt>
    <dgm:pt modelId="{95504547-9A3B-8641-902A-06B9D850A895}" type="pres">
      <dgm:prSet presAssocID="{4E0D3787-3236-5046-A5A8-A72052DF8E1B}" presName="hierChild4" presStyleCnt="0"/>
      <dgm:spPr/>
    </dgm:pt>
    <dgm:pt modelId="{B36D14D9-35A8-174C-983D-17B23D56E72A}" type="pres">
      <dgm:prSet presAssocID="{4E0D3787-3236-5046-A5A8-A72052DF8E1B}" presName="hierChild5" presStyleCnt="0"/>
      <dgm:spPr/>
    </dgm:pt>
    <dgm:pt modelId="{85547B03-91A0-CA41-A626-BD820CE755C1}" type="pres">
      <dgm:prSet presAssocID="{82D5A0C8-F3E3-4D48-B3BD-5F5BC84B160C}" presName="Name37" presStyleLbl="parChTrans1D2" presStyleIdx="2" presStyleCnt="4"/>
      <dgm:spPr/>
      <dgm:t>
        <a:bodyPr/>
        <a:lstStyle/>
        <a:p>
          <a:endParaRPr lang="tr-TR"/>
        </a:p>
      </dgm:t>
    </dgm:pt>
    <dgm:pt modelId="{5890889D-B23C-0B4B-8789-645CB60A8EEF}" type="pres">
      <dgm:prSet presAssocID="{FC65C956-AD2C-564C-BF91-3FD88BB07582}" presName="hierRoot2" presStyleCnt="0">
        <dgm:presLayoutVars>
          <dgm:hierBranch val="init"/>
        </dgm:presLayoutVars>
      </dgm:prSet>
      <dgm:spPr/>
    </dgm:pt>
    <dgm:pt modelId="{6695600A-67A0-954E-BC28-1C3451561B54}" type="pres">
      <dgm:prSet presAssocID="{FC65C956-AD2C-564C-BF91-3FD88BB07582}" presName="rootComposite" presStyleCnt="0"/>
      <dgm:spPr/>
    </dgm:pt>
    <dgm:pt modelId="{92630084-9FE5-6542-A438-027CA0135A2A}" type="pres">
      <dgm:prSet presAssocID="{FC65C956-AD2C-564C-BF91-3FD88BB07582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5F941781-0970-9D47-AD33-E298343E8FA7}" type="pres">
      <dgm:prSet presAssocID="{FC65C956-AD2C-564C-BF91-3FD88BB07582}" presName="rootConnector" presStyleLbl="node2" presStyleIdx="2" presStyleCnt="4"/>
      <dgm:spPr/>
      <dgm:t>
        <a:bodyPr/>
        <a:lstStyle/>
        <a:p>
          <a:endParaRPr lang="tr-TR"/>
        </a:p>
      </dgm:t>
    </dgm:pt>
    <dgm:pt modelId="{0D2EB39A-262C-6748-9C3A-DCC36B223EA3}" type="pres">
      <dgm:prSet presAssocID="{FC65C956-AD2C-564C-BF91-3FD88BB07582}" presName="hierChild4" presStyleCnt="0"/>
      <dgm:spPr/>
    </dgm:pt>
    <dgm:pt modelId="{4549AA6F-B50D-7F4A-B197-53ED0ABA560A}" type="pres">
      <dgm:prSet presAssocID="{FC65C956-AD2C-564C-BF91-3FD88BB07582}" presName="hierChild5" presStyleCnt="0"/>
      <dgm:spPr/>
    </dgm:pt>
    <dgm:pt modelId="{FD52948A-5BA2-5A43-B4E7-E3F89C89343D}" type="pres">
      <dgm:prSet presAssocID="{8BBE1D83-90E6-2A49-8BA6-D1562D3CCFB2}" presName="Name37" presStyleLbl="parChTrans1D2" presStyleIdx="3" presStyleCnt="4"/>
      <dgm:spPr/>
      <dgm:t>
        <a:bodyPr/>
        <a:lstStyle/>
        <a:p>
          <a:endParaRPr lang="tr-TR"/>
        </a:p>
      </dgm:t>
    </dgm:pt>
    <dgm:pt modelId="{BB2127D1-0B42-C94D-B307-8194F8F0875F}" type="pres">
      <dgm:prSet presAssocID="{7C044B32-8CF3-2D4A-A5EF-2BBC387A7DA6}" presName="hierRoot2" presStyleCnt="0">
        <dgm:presLayoutVars>
          <dgm:hierBranch val="init"/>
        </dgm:presLayoutVars>
      </dgm:prSet>
      <dgm:spPr/>
    </dgm:pt>
    <dgm:pt modelId="{AEC080DA-2674-594D-A418-37915152D7D3}" type="pres">
      <dgm:prSet presAssocID="{7C044B32-8CF3-2D4A-A5EF-2BBC387A7DA6}" presName="rootComposite" presStyleCnt="0"/>
      <dgm:spPr/>
    </dgm:pt>
    <dgm:pt modelId="{A58556CE-0025-004F-9770-095F83DF8DA7}" type="pres">
      <dgm:prSet presAssocID="{7C044B32-8CF3-2D4A-A5EF-2BBC387A7DA6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605663DE-549D-EA4E-BE22-2E6418FD49D7}" type="pres">
      <dgm:prSet presAssocID="{7C044B32-8CF3-2D4A-A5EF-2BBC387A7DA6}" presName="rootConnector" presStyleLbl="node2" presStyleIdx="3" presStyleCnt="4"/>
      <dgm:spPr/>
      <dgm:t>
        <a:bodyPr/>
        <a:lstStyle/>
        <a:p>
          <a:endParaRPr lang="tr-TR"/>
        </a:p>
      </dgm:t>
    </dgm:pt>
    <dgm:pt modelId="{43BF56D4-8949-3F4C-8FCF-4795AB8C864C}" type="pres">
      <dgm:prSet presAssocID="{7C044B32-8CF3-2D4A-A5EF-2BBC387A7DA6}" presName="hierChild4" presStyleCnt="0"/>
      <dgm:spPr/>
    </dgm:pt>
    <dgm:pt modelId="{807E1E23-98B0-1C47-A38C-EBC1162D497D}" type="pres">
      <dgm:prSet presAssocID="{7C044B32-8CF3-2D4A-A5EF-2BBC387A7DA6}" presName="hierChild5" presStyleCnt="0"/>
      <dgm:spPr/>
    </dgm:pt>
    <dgm:pt modelId="{FB6099BD-CBBC-E246-BF69-FEC967D51136}" type="pres">
      <dgm:prSet presAssocID="{DBDCB673-FD6B-4E4F-8BDE-47B3CD5887CC}" presName="hierChild3" presStyleCnt="0"/>
      <dgm:spPr/>
    </dgm:pt>
  </dgm:ptLst>
  <dgm:cxnLst>
    <dgm:cxn modelId="{C71A211C-13DA-4840-BD5D-657471384A8B}" srcId="{DBDCB673-FD6B-4E4F-8BDE-47B3CD5887CC}" destId="{5047BAB8-0C73-1E47-A687-9E02C1875C36}" srcOrd="0" destOrd="0" parTransId="{E7743E73-D19B-5A47-9B20-E0DAB3F4A5E8}" sibTransId="{421D2F76-002D-5D4E-82D6-E104441BB293}"/>
    <dgm:cxn modelId="{1CE5E967-D573-604D-9EAA-89D08CA67418}" type="presOf" srcId="{FC65C956-AD2C-564C-BF91-3FD88BB07582}" destId="{92630084-9FE5-6542-A438-027CA0135A2A}" srcOrd="0" destOrd="0" presId="urn:microsoft.com/office/officeart/2005/8/layout/orgChart1"/>
    <dgm:cxn modelId="{DDAB49E4-2FB9-6B4B-BAA3-D81779755637}" type="presOf" srcId="{6DB8ECE0-8983-9C45-93CB-F17C4B112348}" destId="{F83BECF7-C1F7-1F48-A40B-84D81E0E634A}" srcOrd="0" destOrd="0" presId="urn:microsoft.com/office/officeart/2005/8/layout/orgChart1"/>
    <dgm:cxn modelId="{9146251D-C728-8E4A-B7F8-C99380695C07}" type="presOf" srcId="{5047BAB8-0C73-1E47-A687-9E02C1875C36}" destId="{76DC7E7C-3DB4-EA4A-AE8E-69A357CC6798}" srcOrd="1" destOrd="0" presId="urn:microsoft.com/office/officeart/2005/8/layout/orgChart1"/>
    <dgm:cxn modelId="{0E1E4C6C-2B22-5D4E-9937-CDE6A039B478}" type="presOf" srcId="{DBDCB673-FD6B-4E4F-8BDE-47B3CD5887CC}" destId="{927135B9-6C4E-ED43-BF47-EC0073BA7149}" srcOrd="1" destOrd="0" presId="urn:microsoft.com/office/officeart/2005/8/layout/orgChart1"/>
    <dgm:cxn modelId="{13949EC8-D974-7449-83A9-ABD5FEACF0C9}" type="presOf" srcId="{4E0D3787-3236-5046-A5A8-A72052DF8E1B}" destId="{B8414506-D7A4-D24D-B834-F8AC56F7EBDB}" srcOrd="1" destOrd="0" presId="urn:microsoft.com/office/officeart/2005/8/layout/orgChart1"/>
    <dgm:cxn modelId="{49E5CD81-9957-2D4D-AF5F-DF73A388816E}" type="presOf" srcId="{5047BAB8-0C73-1E47-A687-9E02C1875C36}" destId="{3472865B-DA5A-7D48-8F0B-DD97AFA9869C}" srcOrd="0" destOrd="0" presId="urn:microsoft.com/office/officeart/2005/8/layout/orgChart1"/>
    <dgm:cxn modelId="{C811E715-6EE8-7E41-8DBF-49928C4AA9D2}" srcId="{6DB8ECE0-8983-9C45-93CB-F17C4B112348}" destId="{DBDCB673-FD6B-4E4F-8BDE-47B3CD5887CC}" srcOrd="0" destOrd="0" parTransId="{7825A3BB-868D-BF44-B5BD-846C2059B8F4}" sibTransId="{74BAD15E-8BEE-9B4D-901D-C92E8004E741}"/>
    <dgm:cxn modelId="{AFD39173-656F-8147-98A1-BE6EEAA9F5B6}" srcId="{DBDCB673-FD6B-4E4F-8BDE-47B3CD5887CC}" destId="{FC65C956-AD2C-564C-BF91-3FD88BB07582}" srcOrd="2" destOrd="0" parTransId="{82D5A0C8-F3E3-4D48-B3BD-5F5BC84B160C}" sibTransId="{9CA6E8D4-9002-C544-963E-E0A519571C8D}"/>
    <dgm:cxn modelId="{84DC05E1-33FB-144A-A2C5-5A2C705CEF0D}" srcId="{DBDCB673-FD6B-4E4F-8BDE-47B3CD5887CC}" destId="{7C044B32-8CF3-2D4A-A5EF-2BBC387A7DA6}" srcOrd="3" destOrd="0" parTransId="{8BBE1D83-90E6-2A49-8BA6-D1562D3CCFB2}" sibTransId="{D1B43615-AD69-CC48-BC6D-A8AAA5F535FE}"/>
    <dgm:cxn modelId="{642D5F11-4771-F240-8BA8-C0558AB4989F}" srcId="{DBDCB673-FD6B-4E4F-8BDE-47B3CD5887CC}" destId="{4E0D3787-3236-5046-A5A8-A72052DF8E1B}" srcOrd="1" destOrd="0" parTransId="{DEEEB55F-2067-E346-A6B9-121ACE841BF3}" sibTransId="{2D578564-249F-7047-AF35-FEBB06470E2D}"/>
    <dgm:cxn modelId="{FB04539B-E55B-7E40-9735-16CDA4E33F1E}" type="presOf" srcId="{82D5A0C8-F3E3-4D48-B3BD-5F5BC84B160C}" destId="{85547B03-91A0-CA41-A626-BD820CE755C1}" srcOrd="0" destOrd="0" presId="urn:microsoft.com/office/officeart/2005/8/layout/orgChart1"/>
    <dgm:cxn modelId="{77B682D9-5C85-3C46-8D1D-ADE99BF80D03}" type="presOf" srcId="{8BBE1D83-90E6-2A49-8BA6-D1562D3CCFB2}" destId="{FD52948A-5BA2-5A43-B4E7-E3F89C89343D}" srcOrd="0" destOrd="0" presId="urn:microsoft.com/office/officeart/2005/8/layout/orgChart1"/>
    <dgm:cxn modelId="{F502A644-C380-8741-9145-0B37469415EB}" type="presOf" srcId="{FC65C956-AD2C-564C-BF91-3FD88BB07582}" destId="{5F941781-0970-9D47-AD33-E298343E8FA7}" srcOrd="1" destOrd="0" presId="urn:microsoft.com/office/officeart/2005/8/layout/orgChart1"/>
    <dgm:cxn modelId="{0B781EB3-45F9-E246-B2C8-2C0BD66B50D6}" type="presOf" srcId="{DEEEB55F-2067-E346-A6B9-121ACE841BF3}" destId="{E6C9E83D-049F-5A43-8E19-A7689818A91E}" srcOrd="0" destOrd="0" presId="urn:microsoft.com/office/officeart/2005/8/layout/orgChart1"/>
    <dgm:cxn modelId="{785FC6C7-3218-8342-8854-8514B338A349}" type="presOf" srcId="{7C044B32-8CF3-2D4A-A5EF-2BBC387A7DA6}" destId="{605663DE-549D-EA4E-BE22-2E6418FD49D7}" srcOrd="1" destOrd="0" presId="urn:microsoft.com/office/officeart/2005/8/layout/orgChart1"/>
    <dgm:cxn modelId="{11028D1E-6208-CF45-9437-454E4970B260}" type="presOf" srcId="{DBDCB673-FD6B-4E4F-8BDE-47B3CD5887CC}" destId="{69D1B82A-7F07-8342-BE80-AF4A015B521A}" srcOrd="0" destOrd="0" presId="urn:microsoft.com/office/officeart/2005/8/layout/orgChart1"/>
    <dgm:cxn modelId="{D78EC420-E27E-624F-8AAB-0233527C78B3}" type="presOf" srcId="{4E0D3787-3236-5046-A5A8-A72052DF8E1B}" destId="{0F8EF3F6-5769-8642-A8F2-23F4A4E8C041}" srcOrd="0" destOrd="0" presId="urn:microsoft.com/office/officeart/2005/8/layout/orgChart1"/>
    <dgm:cxn modelId="{8DE1470F-D18F-8E4A-86D3-597E2CE58572}" type="presOf" srcId="{E7743E73-D19B-5A47-9B20-E0DAB3F4A5E8}" destId="{EBE13660-F41B-3044-A7D2-2D461F2CE98E}" srcOrd="0" destOrd="0" presId="urn:microsoft.com/office/officeart/2005/8/layout/orgChart1"/>
    <dgm:cxn modelId="{2DC83DC4-E51C-FA40-9646-58BB894C8D67}" type="presOf" srcId="{7C044B32-8CF3-2D4A-A5EF-2BBC387A7DA6}" destId="{A58556CE-0025-004F-9770-095F83DF8DA7}" srcOrd="0" destOrd="0" presId="urn:microsoft.com/office/officeart/2005/8/layout/orgChart1"/>
    <dgm:cxn modelId="{61A0FF4C-CD8C-E648-86AA-D9AB4AB3483B}" type="presParOf" srcId="{F83BECF7-C1F7-1F48-A40B-84D81E0E634A}" destId="{BA8DEAE1-9029-E64E-8A57-1D46E15C10C1}" srcOrd="0" destOrd="0" presId="urn:microsoft.com/office/officeart/2005/8/layout/orgChart1"/>
    <dgm:cxn modelId="{04E63392-9DFA-A94E-A2DB-D4189AA1B4D4}" type="presParOf" srcId="{BA8DEAE1-9029-E64E-8A57-1D46E15C10C1}" destId="{2193D49A-402E-F645-8768-EF65DF0D540F}" srcOrd="0" destOrd="0" presId="urn:microsoft.com/office/officeart/2005/8/layout/orgChart1"/>
    <dgm:cxn modelId="{E9C15E04-98EA-4D4A-937C-CB48F3B9CB80}" type="presParOf" srcId="{2193D49A-402E-F645-8768-EF65DF0D540F}" destId="{69D1B82A-7F07-8342-BE80-AF4A015B521A}" srcOrd="0" destOrd="0" presId="urn:microsoft.com/office/officeart/2005/8/layout/orgChart1"/>
    <dgm:cxn modelId="{F4BF86B0-0886-9B4B-9498-273E96FB1158}" type="presParOf" srcId="{2193D49A-402E-F645-8768-EF65DF0D540F}" destId="{927135B9-6C4E-ED43-BF47-EC0073BA7149}" srcOrd="1" destOrd="0" presId="urn:microsoft.com/office/officeart/2005/8/layout/orgChart1"/>
    <dgm:cxn modelId="{44DBEC7B-E197-D444-93C9-FCF54F0D636D}" type="presParOf" srcId="{BA8DEAE1-9029-E64E-8A57-1D46E15C10C1}" destId="{CD88FCE4-3C49-794A-8F7C-36563170B1D3}" srcOrd="1" destOrd="0" presId="urn:microsoft.com/office/officeart/2005/8/layout/orgChart1"/>
    <dgm:cxn modelId="{A39E733D-FFF8-0648-A60E-440692A9208A}" type="presParOf" srcId="{CD88FCE4-3C49-794A-8F7C-36563170B1D3}" destId="{EBE13660-F41B-3044-A7D2-2D461F2CE98E}" srcOrd="0" destOrd="0" presId="urn:microsoft.com/office/officeart/2005/8/layout/orgChart1"/>
    <dgm:cxn modelId="{8AF2B565-F20D-3A48-AAFF-5708DD660FCC}" type="presParOf" srcId="{CD88FCE4-3C49-794A-8F7C-36563170B1D3}" destId="{28548C88-26A6-984E-BAA6-EC609559FCDE}" srcOrd="1" destOrd="0" presId="urn:microsoft.com/office/officeart/2005/8/layout/orgChart1"/>
    <dgm:cxn modelId="{ECC559D3-8117-0643-8FB2-5DE7DD45EF85}" type="presParOf" srcId="{28548C88-26A6-984E-BAA6-EC609559FCDE}" destId="{C9D72037-76C5-3048-87F5-9F5FAC0D6617}" srcOrd="0" destOrd="0" presId="urn:microsoft.com/office/officeart/2005/8/layout/orgChart1"/>
    <dgm:cxn modelId="{F86F7192-6907-8F48-9BD5-5E71754D1FDB}" type="presParOf" srcId="{C9D72037-76C5-3048-87F5-9F5FAC0D6617}" destId="{3472865B-DA5A-7D48-8F0B-DD97AFA9869C}" srcOrd="0" destOrd="0" presId="urn:microsoft.com/office/officeart/2005/8/layout/orgChart1"/>
    <dgm:cxn modelId="{448D8240-1E32-314D-A9FE-2D7BE2AB4DE6}" type="presParOf" srcId="{C9D72037-76C5-3048-87F5-9F5FAC0D6617}" destId="{76DC7E7C-3DB4-EA4A-AE8E-69A357CC6798}" srcOrd="1" destOrd="0" presId="urn:microsoft.com/office/officeart/2005/8/layout/orgChart1"/>
    <dgm:cxn modelId="{680CC632-B1D4-D746-B6A5-30C9E9214E48}" type="presParOf" srcId="{28548C88-26A6-984E-BAA6-EC609559FCDE}" destId="{5852B40E-BD6F-F942-95D7-3441B707537C}" srcOrd="1" destOrd="0" presId="urn:microsoft.com/office/officeart/2005/8/layout/orgChart1"/>
    <dgm:cxn modelId="{8ED2DBED-9781-AB41-B710-024136B4ADD8}" type="presParOf" srcId="{28548C88-26A6-984E-BAA6-EC609559FCDE}" destId="{45102850-EA65-6D4F-8ECE-B877134DED2A}" srcOrd="2" destOrd="0" presId="urn:microsoft.com/office/officeart/2005/8/layout/orgChart1"/>
    <dgm:cxn modelId="{08F913A8-DAF0-A649-9868-FCE3F97D7C92}" type="presParOf" srcId="{CD88FCE4-3C49-794A-8F7C-36563170B1D3}" destId="{E6C9E83D-049F-5A43-8E19-A7689818A91E}" srcOrd="2" destOrd="0" presId="urn:microsoft.com/office/officeart/2005/8/layout/orgChart1"/>
    <dgm:cxn modelId="{C06764C4-657C-434D-BC7D-DE7BE02D1501}" type="presParOf" srcId="{CD88FCE4-3C49-794A-8F7C-36563170B1D3}" destId="{F630640C-8EE4-4C40-965C-D9D347F7A9DD}" srcOrd="3" destOrd="0" presId="urn:microsoft.com/office/officeart/2005/8/layout/orgChart1"/>
    <dgm:cxn modelId="{7CFEA19A-CE62-714B-944A-5341FD2E8637}" type="presParOf" srcId="{F630640C-8EE4-4C40-965C-D9D347F7A9DD}" destId="{BCC1FFE0-180B-1542-9B90-65EB76773346}" srcOrd="0" destOrd="0" presId="urn:microsoft.com/office/officeart/2005/8/layout/orgChart1"/>
    <dgm:cxn modelId="{DF59D0A9-F8B7-9C47-AB58-E0D818162359}" type="presParOf" srcId="{BCC1FFE0-180B-1542-9B90-65EB76773346}" destId="{0F8EF3F6-5769-8642-A8F2-23F4A4E8C041}" srcOrd="0" destOrd="0" presId="urn:microsoft.com/office/officeart/2005/8/layout/orgChart1"/>
    <dgm:cxn modelId="{E089A080-CEFD-BB4C-BF9B-C2E4CFCF5D5A}" type="presParOf" srcId="{BCC1FFE0-180B-1542-9B90-65EB76773346}" destId="{B8414506-D7A4-D24D-B834-F8AC56F7EBDB}" srcOrd="1" destOrd="0" presId="urn:microsoft.com/office/officeart/2005/8/layout/orgChart1"/>
    <dgm:cxn modelId="{DA8400B4-E6F9-2048-9628-F5C1E3962846}" type="presParOf" srcId="{F630640C-8EE4-4C40-965C-D9D347F7A9DD}" destId="{95504547-9A3B-8641-902A-06B9D850A895}" srcOrd="1" destOrd="0" presId="urn:microsoft.com/office/officeart/2005/8/layout/orgChart1"/>
    <dgm:cxn modelId="{86350C14-DF8C-E342-BB1C-D2C37C9CF842}" type="presParOf" srcId="{F630640C-8EE4-4C40-965C-D9D347F7A9DD}" destId="{B36D14D9-35A8-174C-983D-17B23D56E72A}" srcOrd="2" destOrd="0" presId="urn:microsoft.com/office/officeart/2005/8/layout/orgChart1"/>
    <dgm:cxn modelId="{4EA1D0EE-C9A1-3F4C-88CB-B2DD8EEB30F6}" type="presParOf" srcId="{CD88FCE4-3C49-794A-8F7C-36563170B1D3}" destId="{85547B03-91A0-CA41-A626-BD820CE755C1}" srcOrd="4" destOrd="0" presId="urn:microsoft.com/office/officeart/2005/8/layout/orgChart1"/>
    <dgm:cxn modelId="{80D84E92-CA45-0B47-838C-75B9771E1512}" type="presParOf" srcId="{CD88FCE4-3C49-794A-8F7C-36563170B1D3}" destId="{5890889D-B23C-0B4B-8789-645CB60A8EEF}" srcOrd="5" destOrd="0" presId="urn:microsoft.com/office/officeart/2005/8/layout/orgChart1"/>
    <dgm:cxn modelId="{F9CF6634-D3BB-C341-94E5-F40EDB86FD34}" type="presParOf" srcId="{5890889D-B23C-0B4B-8789-645CB60A8EEF}" destId="{6695600A-67A0-954E-BC28-1C3451561B54}" srcOrd="0" destOrd="0" presId="urn:microsoft.com/office/officeart/2005/8/layout/orgChart1"/>
    <dgm:cxn modelId="{67AF46DB-BB42-E142-BF16-DACFFB7252A6}" type="presParOf" srcId="{6695600A-67A0-954E-BC28-1C3451561B54}" destId="{92630084-9FE5-6542-A438-027CA0135A2A}" srcOrd="0" destOrd="0" presId="urn:microsoft.com/office/officeart/2005/8/layout/orgChart1"/>
    <dgm:cxn modelId="{6DA0ADB0-A7BD-734C-AB63-075B0EFB5E51}" type="presParOf" srcId="{6695600A-67A0-954E-BC28-1C3451561B54}" destId="{5F941781-0970-9D47-AD33-E298343E8FA7}" srcOrd="1" destOrd="0" presId="urn:microsoft.com/office/officeart/2005/8/layout/orgChart1"/>
    <dgm:cxn modelId="{CAA7861A-CDEE-B94A-ABD2-C61C1A0EC4A2}" type="presParOf" srcId="{5890889D-B23C-0B4B-8789-645CB60A8EEF}" destId="{0D2EB39A-262C-6748-9C3A-DCC36B223EA3}" srcOrd="1" destOrd="0" presId="urn:microsoft.com/office/officeart/2005/8/layout/orgChart1"/>
    <dgm:cxn modelId="{79756584-ABCD-F44F-836A-BAA8E48EBFDA}" type="presParOf" srcId="{5890889D-B23C-0B4B-8789-645CB60A8EEF}" destId="{4549AA6F-B50D-7F4A-B197-53ED0ABA560A}" srcOrd="2" destOrd="0" presId="urn:microsoft.com/office/officeart/2005/8/layout/orgChart1"/>
    <dgm:cxn modelId="{AE6DD1E7-3A4E-6B4E-BC88-9E10D4351075}" type="presParOf" srcId="{CD88FCE4-3C49-794A-8F7C-36563170B1D3}" destId="{FD52948A-5BA2-5A43-B4E7-E3F89C89343D}" srcOrd="6" destOrd="0" presId="urn:microsoft.com/office/officeart/2005/8/layout/orgChart1"/>
    <dgm:cxn modelId="{68A26BCD-1E71-674B-BAA3-E0AF5644F7F4}" type="presParOf" srcId="{CD88FCE4-3C49-794A-8F7C-36563170B1D3}" destId="{BB2127D1-0B42-C94D-B307-8194F8F0875F}" srcOrd="7" destOrd="0" presId="urn:microsoft.com/office/officeart/2005/8/layout/orgChart1"/>
    <dgm:cxn modelId="{4C92455D-F85E-B540-B0C9-657192FF7CAB}" type="presParOf" srcId="{BB2127D1-0B42-C94D-B307-8194F8F0875F}" destId="{AEC080DA-2674-594D-A418-37915152D7D3}" srcOrd="0" destOrd="0" presId="urn:microsoft.com/office/officeart/2005/8/layout/orgChart1"/>
    <dgm:cxn modelId="{6022C47C-53AC-B540-9F30-B2F9B966D18C}" type="presParOf" srcId="{AEC080DA-2674-594D-A418-37915152D7D3}" destId="{A58556CE-0025-004F-9770-095F83DF8DA7}" srcOrd="0" destOrd="0" presId="urn:microsoft.com/office/officeart/2005/8/layout/orgChart1"/>
    <dgm:cxn modelId="{3BF43DFD-4801-194C-9012-965E2B97AC8E}" type="presParOf" srcId="{AEC080DA-2674-594D-A418-37915152D7D3}" destId="{605663DE-549D-EA4E-BE22-2E6418FD49D7}" srcOrd="1" destOrd="0" presId="urn:microsoft.com/office/officeart/2005/8/layout/orgChart1"/>
    <dgm:cxn modelId="{4FD15718-ACD6-EF44-ACB2-25966DCFDAAA}" type="presParOf" srcId="{BB2127D1-0B42-C94D-B307-8194F8F0875F}" destId="{43BF56D4-8949-3F4C-8FCF-4795AB8C864C}" srcOrd="1" destOrd="0" presId="urn:microsoft.com/office/officeart/2005/8/layout/orgChart1"/>
    <dgm:cxn modelId="{77AAD84E-B9CA-7741-A080-055220A4167D}" type="presParOf" srcId="{BB2127D1-0B42-C94D-B307-8194F8F0875F}" destId="{807E1E23-98B0-1C47-A38C-EBC1162D497D}" srcOrd="2" destOrd="0" presId="urn:microsoft.com/office/officeart/2005/8/layout/orgChart1"/>
    <dgm:cxn modelId="{6D51C63D-0EDB-A147-A8E6-1E28033D9D16}" type="presParOf" srcId="{BA8DEAE1-9029-E64E-8A57-1D46E15C10C1}" destId="{FB6099BD-CBBC-E246-BF69-FEC967D5113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5D7596D-A2B8-E748-A07D-7035E57DD6AC}" type="doc">
      <dgm:prSet loTypeId="urn:microsoft.com/office/officeart/2008/layout/VerticalCurvedList" loCatId="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D4B30A3E-0908-2F43-96EA-FE706D15E81E}">
      <dgm:prSet phldrT="[Metin]"/>
      <dgm:spPr/>
      <dgm:t>
        <a:bodyPr/>
        <a:lstStyle/>
        <a:p>
          <a:r>
            <a:rPr lang="tr-TR" dirty="0"/>
            <a:t>1. </a:t>
          </a:r>
          <a:r>
            <a:rPr lang="tr-TR" dirty="0" err="1"/>
            <a:t>Psikososyal</a:t>
          </a:r>
          <a:r>
            <a:rPr lang="tr-TR" dirty="0"/>
            <a:t> Sınıflar Kuramı</a:t>
          </a:r>
        </a:p>
      </dgm:t>
    </dgm:pt>
    <dgm:pt modelId="{86581475-34AB-9841-8FF8-74C0B6F76E52}" type="parTrans" cxnId="{7D04C904-C6FA-5544-8C9F-1FAE35EC4B96}">
      <dgm:prSet/>
      <dgm:spPr/>
      <dgm:t>
        <a:bodyPr/>
        <a:lstStyle/>
        <a:p>
          <a:endParaRPr lang="tr-TR"/>
        </a:p>
      </dgm:t>
    </dgm:pt>
    <dgm:pt modelId="{CB576340-72C0-174D-B6EC-B888F34EF52E}" type="sibTrans" cxnId="{7D04C904-C6FA-5544-8C9F-1FAE35EC4B96}">
      <dgm:prSet/>
      <dgm:spPr/>
      <dgm:t>
        <a:bodyPr/>
        <a:lstStyle/>
        <a:p>
          <a:endParaRPr lang="tr-TR"/>
        </a:p>
      </dgm:t>
    </dgm:pt>
    <dgm:pt modelId="{5EDB12EA-F429-AB42-A145-84D346127243}">
      <dgm:prSet phldrT="[Metin]"/>
      <dgm:spPr/>
      <dgm:t>
        <a:bodyPr/>
        <a:lstStyle/>
        <a:p>
          <a:r>
            <a:rPr lang="tr-TR" dirty="0"/>
            <a:t>2. Beşgen Kuramı</a:t>
          </a:r>
        </a:p>
      </dgm:t>
    </dgm:pt>
    <dgm:pt modelId="{A6BA6067-EAC7-9443-964D-81222BB96726}" type="parTrans" cxnId="{B8094EB5-8862-6C40-8A9A-0BD47825CE4D}">
      <dgm:prSet/>
      <dgm:spPr/>
      <dgm:t>
        <a:bodyPr/>
        <a:lstStyle/>
        <a:p>
          <a:endParaRPr lang="tr-TR"/>
        </a:p>
      </dgm:t>
    </dgm:pt>
    <dgm:pt modelId="{8B73237D-DC23-854C-99F6-73C9F1286A03}" type="sibTrans" cxnId="{B8094EB5-8862-6C40-8A9A-0BD47825CE4D}">
      <dgm:prSet/>
      <dgm:spPr/>
      <dgm:t>
        <a:bodyPr/>
        <a:lstStyle/>
        <a:p>
          <a:endParaRPr lang="tr-TR"/>
        </a:p>
      </dgm:t>
    </dgm:pt>
    <dgm:pt modelId="{BA823756-F02D-E541-B562-C8A6B0FEDA6D}">
      <dgm:prSet phldrT="[Metin]"/>
      <dgm:spPr/>
      <dgm:t>
        <a:bodyPr/>
        <a:lstStyle/>
        <a:p>
          <a:r>
            <a:rPr lang="tr-TR" dirty="0"/>
            <a:t>3. Üç Halka Kuramı</a:t>
          </a:r>
        </a:p>
      </dgm:t>
    </dgm:pt>
    <dgm:pt modelId="{094FE97E-69C3-604F-9CF9-6E95FF6D31D2}" type="parTrans" cxnId="{94A29334-5E72-6E40-A854-A4C822974AE3}">
      <dgm:prSet/>
      <dgm:spPr/>
      <dgm:t>
        <a:bodyPr/>
        <a:lstStyle/>
        <a:p>
          <a:endParaRPr lang="tr-TR"/>
        </a:p>
      </dgm:t>
    </dgm:pt>
    <dgm:pt modelId="{76B83339-594E-1C42-8180-84925E89827A}" type="sibTrans" cxnId="{94A29334-5E72-6E40-A854-A4C822974AE3}">
      <dgm:prSet/>
      <dgm:spPr/>
      <dgm:t>
        <a:bodyPr/>
        <a:lstStyle/>
        <a:p>
          <a:endParaRPr lang="tr-TR"/>
        </a:p>
      </dgm:t>
    </dgm:pt>
    <dgm:pt modelId="{D6394B96-542E-634B-ACD6-783B227A873F}">
      <dgm:prSet phldrT="[Metin]"/>
      <dgm:spPr/>
      <dgm:t>
        <a:bodyPr/>
        <a:lstStyle/>
        <a:p>
          <a:pPr>
            <a:buNone/>
          </a:pPr>
          <a:r>
            <a:rPr lang="tr-TR" dirty="0"/>
            <a:t>4. </a:t>
          </a:r>
          <a:r>
            <a:rPr lang="tr-TR" dirty="0" err="1"/>
            <a:t>Ayrımsal</a:t>
          </a:r>
          <a:r>
            <a:rPr lang="tr-TR" dirty="0"/>
            <a:t> Üstün Zeka ve Üstün Yetenek Kuramı</a:t>
          </a:r>
        </a:p>
      </dgm:t>
    </dgm:pt>
    <dgm:pt modelId="{757D3ABD-A601-A74D-8C02-2CF37B8E6FA1}" type="parTrans" cxnId="{2FEBB5C0-348B-9242-9B77-CC78A88ADA13}">
      <dgm:prSet/>
      <dgm:spPr/>
      <dgm:t>
        <a:bodyPr/>
        <a:lstStyle/>
        <a:p>
          <a:endParaRPr lang="tr-TR"/>
        </a:p>
      </dgm:t>
    </dgm:pt>
    <dgm:pt modelId="{2DEAB930-1C3C-8E48-B45D-EEEC8B1DB7B1}" type="sibTrans" cxnId="{2FEBB5C0-348B-9242-9B77-CC78A88ADA13}">
      <dgm:prSet/>
      <dgm:spPr/>
      <dgm:t>
        <a:bodyPr/>
        <a:lstStyle/>
        <a:p>
          <a:endParaRPr lang="tr-TR"/>
        </a:p>
      </dgm:t>
    </dgm:pt>
    <dgm:pt modelId="{7C37D8A1-0266-8C40-985E-8D3E79396FCE}">
      <dgm:prSet phldrT="[Metin]"/>
      <dgm:spPr/>
      <dgm:t>
        <a:bodyPr/>
        <a:lstStyle/>
        <a:p>
          <a:pPr>
            <a:buNone/>
          </a:pPr>
          <a:r>
            <a:rPr lang="tr-TR" dirty="0"/>
            <a:t>5. Çoklu Zeka Kuramı</a:t>
          </a:r>
        </a:p>
      </dgm:t>
    </dgm:pt>
    <dgm:pt modelId="{A96A8F76-F9CF-3F41-9987-E57A70045CAE}" type="parTrans" cxnId="{47C543E8-139C-8741-BBB6-2566F7826E60}">
      <dgm:prSet/>
      <dgm:spPr/>
      <dgm:t>
        <a:bodyPr/>
        <a:lstStyle/>
        <a:p>
          <a:endParaRPr lang="tr-TR"/>
        </a:p>
      </dgm:t>
    </dgm:pt>
    <dgm:pt modelId="{9DC11EA9-C8E1-E746-A48D-9A1A0CB60F5C}" type="sibTrans" cxnId="{47C543E8-139C-8741-BBB6-2566F7826E60}">
      <dgm:prSet/>
      <dgm:spPr/>
      <dgm:t>
        <a:bodyPr/>
        <a:lstStyle/>
        <a:p>
          <a:endParaRPr lang="tr-TR"/>
        </a:p>
      </dgm:t>
    </dgm:pt>
    <dgm:pt modelId="{19E6138B-A0C9-CB46-8724-75A113214EBA}">
      <dgm:prSet phldrT="[Metin]"/>
      <dgm:spPr/>
      <dgm:t>
        <a:bodyPr/>
        <a:lstStyle/>
        <a:p>
          <a:pPr>
            <a:buNone/>
          </a:pPr>
          <a:r>
            <a:rPr lang="tr-TR" dirty="0"/>
            <a:t>6. Başarılı Zeka Kuramı</a:t>
          </a:r>
        </a:p>
      </dgm:t>
    </dgm:pt>
    <dgm:pt modelId="{3BF09A34-5ABA-3E4C-9C48-0E0EE8853467}" type="parTrans" cxnId="{93C54102-3065-1744-834F-6ED56881D36B}">
      <dgm:prSet/>
      <dgm:spPr/>
      <dgm:t>
        <a:bodyPr/>
        <a:lstStyle/>
        <a:p>
          <a:endParaRPr lang="tr-TR"/>
        </a:p>
      </dgm:t>
    </dgm:pt>
    <dgm:pt modelId="{8C027531-4145-094F-8902-B0222E5BA8C7}" type="sibTrans" cxnId="{93C54102-3065-1744-834F-6ED56881D36B}">
      <dgm:prSet/>
      <dgm:spPr/>
      <dgm:t>
        <a:bodyPr/>
        <a:lstStyle/>
        <a:p>
          <a:endParaRPr lang="tr-TR"/>
        </a:p>
      </dgm:t>
    </dgm:pt>
    <dgm:pt modelId="{8299ED8B-5CC6-0742-8133-9EAA341154CA}">
      <dgm:prSet phldrT="[Metin]"/>
      <dgm:spPr/>
      <dgm:t>
        <a:bodyPr/>
        <a:lstStyle/>
        <a:p>
          <a:r>
            <a:rPr lang="tr-TR" dirty="0"/>
            <a:t>7. Meta Kuram</a:t>
          </a:r>
        </a:p>
      </dgm:t>
    </dgm:pt>
    <dgm:pt modelId="{00230153-387B-264A-8BD3-1A913C609CD3}" type="parTrans" cxnId="{BC2D4C8E-35B1-A242-B75E-0F9BD3F6A3D9}">
      <dgm:prSet/>
      <dgm:spPr/>
      <dgm:t>
        <a:bodyPr/>
        <a:lstStyle/>
        <a:p>
          <a:endParaRPr lang="tr-TR"/>
        </a:p>
      </dgm:t>
    </dgm:pt>
    <dgm:pt modelId="{CB7E139E-5D66-9B4B-B666-A02040EDD910}" type="sibTrans" cxnId="{BC2D4C8E-35B1-A242-B75E-0F9BD3F6A3D9}">
      <dgm:prSet/>
      <dgm:spPr/>
      <dgm:t>
        <a:bodyPr/>
        <a:lstStyle/>
        <a:p>
          <a:endParaRPr lang="tr-TR"/>
        </a:p>
      </dgm:t>
    </dgm:pt>
    <dgm:pt modelId="{130DAE64-3927-334C-ACC4-50ED8291F66F}" type="pres">
      <dgm:prSet presAssocID="{45D7596D-A2B8-E748-A07D-7035E57DD6AC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tr-TR"/>
        </a:p>
      </dgm:t>
    </dgm:pt>
    <dgm:pt modelId="{2FA17913-73E3-FD4C-BF3B-2418EF506F74}" type="pres">
      <dgm:prSet presAssocID="{45D7596D-A2B8-E748-A07D-7035E57DD6AC}" presName="Name1" presStyleCnt="0"/>
      <dgm:spPr/>
    </dgm:pt>
    <dgm:pt modelId="{ACE3FCE9-704D-6F48-A8DF-CA216ED841B4}" type="pres">
      <dgm:prSet presAssocID="{45D7596D-A2B8-E748-A07D-7035E57DD6AC}" presName="cycle" presStyleCnt="0"/>
      <dgm:spPr/>
    </dgm:pt>
    <dgm:pt modelId="{4B3B3BEC-4C0D-584C-A6B7-7330FDB47D49}" type="pres">
      <dgm:prSet presAssocID="{45D7596D-A2B8-E748-A07D-7035E57DD6AC}" presName="srcNode" presStyleLbl="node1" presStyleIdx="0" presStyleCnt="7"/>
      <dgm:spPr/>
    </dgm:pt>
    <dgm:pt modelId="{42404690-E5BE-AD46-9BC6-59F6F046CEB9}" type="pres">
      <dgm:prSet presAssocID="{45D7596D-A2B8-E748-A07D-7035E57DD6AC}" presName="conn" presStyleLbl="parChTrans1D2" presStyleIdx="0" presStyleCnt="1"/>
      <dgm:spPr/>
      <dgm:t>
        <a:bodyPr/>
        <a:lstStyle/>
        <a:p>
          <a:endParaRPr lang="tr-TR"/>
        </a:p>
      </dgm:t>
    </dgm:pt>
    <dgm:pt modelId="{01641AAB-D68F-FF49-96C2-083B8C6973A1}" type="pres">
      <dgm:prSet presAssocID="{45D7596D-A2B8-E748-A07D-7035E57DD6AC}" presName="extraNode" presStyleLbl="node1" presStyleIdx="0" presStyleCnt="7"/>
      <dgm:spPr/>
    </dgm:pt>
    <dgm:pt modelId="{D02AE454-1227-E24C-A044-C435C900EF09}" type="pres">
      <dgm:prSet presAssocID="{45D7596D-A2B8-E748-A07D-7035E57DD6AC}" presName="dstNode" presStyleLbl="node1" presStyleIdx="0" presStyleCnt="7"/>
      <dgm:spPr/>
    </dgm:pt>
    <dgm:pt modelId="{A16DCD01-1A77-4147-A8D8-1F74902E2D08}" type="pres">
      <dgm:prSet presAssocID="{D4B30A3E-0908-2F43-96EA-FE706D15E81E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BE251DD-328C-784F-ABAD-7A30F5A2F5DB}" type="pres">
      <dgm:prSet presAssocID="{D4B30A3E-0908-2F43-96EA-FE706D15E81E}" presName="accent_1" presStyleCnt="0"/>
      <dgm:spPr/>
    </dgm:pt>
    <dgm:pt modelId="{6DB69294-58A9-5F46-B35E-03B2FA9482CF}" type="pres">
      <dgm:prSet presAssocID="{D4B30A3E-0908-2F43-96EA-FE706D15E81E}" presName="accentRepeatNode" presStyleLbl="solidFgAcc1" presStyleIdx="0" presStyleCnt="7"/>
      <dgm:spPr/>
    </dgm:pt>
    <dgm:pt modelId="{2236A2CE-6428-464A-B63E-DE208A98F4B5}" type="pres">
      <dgm:prSet presAssocID="{5EDB12EA-F429-AB42-A145-84D346127243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01CD40C-7FA0-7146-8ACF-1B501D89996A}" type="pres">
      <dgm:prSet presAssocID="{5EDB12EA-F429-AB42-A145-84D346127243}" presName="accent_2" presStyleCnt="0"/>
      <dgm:spPr/>
    </dgm:pt>
    <dgm:pt modelId="{81F125D5-F144-9E45-82B6-6AF8B55E4506}" type="pres">
      <dgm:prSet presAssocID="{5EDB12EA-F429-AB42-A145-84D346127243}" presName="accentRepeatNode" presStyleLbl="solidFgAcc1" presStyleIdx="1" presStyleCnt="7"/>
      <dgm:spPr/>
    </dgm:pt>
    <dgm:pt modelId="{7C86FDF6-F617-E340-8FEB-DBB26CD1A34F}" type="pres">
      <dgm:prSet presAssocID="{BA823756-F02D-E541-B562-C8A6B0FEDA6D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6143ED4-B5F1-5A45-A01A-36709AD68EAC}" type="pres">
      <dgm:prSet presAssocID="{BA823756-F02D-E541-B562-C8A6B0FEDA6D}" presName="accent_3" presStyleCnt="0"/>
      <dgm:spPr/>
    </dgm:pt>
    <dgm:pt modelId="{9BF2E718-8501-4147-A305-D62F73DBE2C1}" type="pres">
      <dgm:prSet presAssocID="{BA823756-F02D-E541-B562-C8A6B0FEDA6D}" presName="accentRepeatNode" presStyleLbl="solidFgAcc1" presStyleIdx="2" presStyleCnt="7"/>
      <dgm:spPr/>
    </dgm:pt>
    <dgm:pt modelId="{757A2377-E589-7C46-848A-B2C751233F6E}" type="pres">
      <dgm:prSet presAssocID="{D6394B96-542E-634B-ACD6-783B227A873F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5431A83-F1D6-2349-9A06-3C4C637029BB}" type="pres">
      <dgm:prSet presAssocID="{D6394B96-542E-634B-ACD6-783B227A873F}" presName="accent_4" presStyleCnt="0"/>
      <dgm:spPr/>
    </dgm:pt>
    <dgm:pt modelId="{712DF674-5232-2A4B-9E7E-8CBEA8C4BF89}" type="pres">
      <dgm:prSet presAssocID="{D6394B96-542E-634B-ACD6-783B227A873F}" presName="accentRepeatNode" presStyleLbl="solidFgAcc1" presStyleIdx="3" presStyleCnt="7"/>
      <dgm:spPr/>
    </dgm:pt>
    <dgm:pt modelId="{1FE3E0ED-4F03-BA4A-860E-92816BC0FE67}" type="pres">
      <dgm:prSet presAssocID="{7C37D8A1-0266-8C40-985E-8D3E79396FCE}" presName="text_5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8951490-44F3-F54D-9669-A8519AC7A467}" type="pres">
      <dgm:prSet presAssocID="{7C37D8A1-0266-8C40-985E-8D3E79396FCE}" presName="accent_5" presStyleCnt="0"/>
      <dgm:spPr/>
    </dgm:pt>
    <dgm:pt modelId="{102C56A6-DF5E-4A46-9B3B-209528D11339}" type="pres">
      <dgm:prSet presAssocID="{7C37D8A1-0266-8C40-985E-8D3E79396FCE}" presName="accentRepeatNode" presStyleLbl="solidFgAcc1" presStyleIdx="4" presStyleCnt="7"/>
      <dgm:spPr/>
    </dgm:pt>
    <dgm:pt modelId="{B26347AE-4DB5-F147-BB08-F2D35807F699}" type="pres">
      <dgm:prSet presAssocID="{19E6138B-A0C9-CB46-8724-75A113214EBA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E3D91EB-31C2-CE44-AEDD-8594214F2D0A}" type="pres">
      <dgm:prSet presAssocID="{19E6138B-A0C9-CB46-8724-75A113214EBA}" presName="accent_6" presStyleCnt="0"/>
      <dgm:spPr/>
    </dgm:pt>
    <dgm:pt modelId="{4E3862DB-8477-E94A-8E76-8B1D4929A641}" type="pres">
      <dgm:prSet presAssocID="{19E6138B-A0C9-CB46-8724-75A113214EBA}" presName="accentRepeatNode" presStyleLbl="solidFgAcc1" presStyleIdx="5" presStyleCnt="7"/>
      <dgm:spPr/>
    </dgm:pt>
    <dgm:pt modelId="{92448414-6671-1A46-82C0-A965A0EED8B5}" type="pres">
      <dgm:prSet presAssocID="{8299ED8B-5CC6-0742-8133-9EAA341154CA}" presName="text_7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2E769E6-A22D-A245-BDEF-725A1C2D7795}" type="pres">
      <dgm:prSet presAssocID="{8299ED8B-5CC6-0742-8133-9EAA341154CA}" presName="accent_7" presStyleCnt="0"/>
      <dgm:spPr/>
    </dgm:pt>
    <dgm:pt modelId="{A65E2C52-2375-F148-A0F2-1BB5B244DC08}" type="pres">
      <dgm:prSet presAssocID="{8299ED8B-5CC6-0742-8133-9EAA341154CA}" presName="accentRepeatNode" presStyleLbl="solidFgAcc1" presStyleIdx="6" presStyleCnt="7"/>
      <dgm:spPr/>
    </dgm:pt>
  </dgm:ptLst>
  <dgm:cxnLst>
    <dgm:cxn modelId="{93C54102-3065-1744-834F-6ED56881D36B}" srcId="{45D7596D-A2B8-E748-A07D-7035E57DD6AC}" destId="{19E6138B-A0C9-CB46-8724-75A113214EBA}" srcOrd="5" destOrd="0" parTransId="{3BF09A34-5ABA-3E4C-9C48-0E0EE8853467}" sibTransId="{8C027531-4145-094F-8902-B0222E5BA8C7}"/>
    <dgm:cxn modelId="{9716858C-50F1-844B-9796-BB4A6AB87F67}" type="presOf" srcId="{7C37D8A1-0266-8C40-985E-8D3E79396FCE}" destId="{1FE3E0ED-4F03-BA4A-860E-92816BC0FE67}" srcOrd="0" destOrd="0" presId="urn:microsoft.com/office/officeart/2008/layout/VerticalCurvedList"/>
    <dgm:cxn modelId="{053102C2-A2CC-F348-B631-D2AA604F2DAD}" type="presOf" srcId="{D4B30A3E-0908-2F43-96EA-FE706D15E81E}" destId="{A16DCD01-1A77-4147-A8D8-1F74902E2D08}" srcOrd="0" destOrd="0" presId="urn:microsoft.com/office/officeart/2008/layout/VerticalCurvedList"/>
    <dgm:cxn modelId="{2FEBB5C0-348B-9242-9B77-CC78A88ADA13}" srcId="{45D7596D-A2B8-E748-A07D-7035E57DD6AC}" destId="{D6394B96-542E-634B-ACD6-783B227A873F}" srcOrd="3" destOrd="0" parTransId="{757D3ABD-A601-A74D-8C02-2CF37B8E6FA1}" sibTransId="{2DEAB930-1C3C-8E48-B45D-EEEC8B1DB7B1}"/>
    <dgm:cxn modelId="{B8094EB5-8862-6C40-8A9A-0BD47825CE4D}" srcId="{45D7596D-A2B8-E748-A07D-7035E57DD6AC}" destId="{5EDB12EA-F429-AB42-A145-84D346127243}" srcOrd="1" destOrd="0" parTransId="{A6BA6067-EAC7-9443-964D-81222BB96726}" sibTransId="{8B73237D-DC23-854C-99F6-73C9F1286A03}"/>
    <dgm:cxn modelId="{22A21165-EBB2-5942-B13C-626204B965B2}" type="presOf" srcId="{8299ED8B-5CC6-0742-8133-9EAA341154CA}" destId="{92448414-6671-1A46-82C0-A965A0EED8B5}" srcOrd="0" destOrd="0" presId="urn:microsoft.com/office/officeart/2008/layout/VerticalCurvedList"/>
    <dgm:cxn modelId="{47C543E8-139C-8741-BBB6-2566F7826E60}" srcId="{45D7596D-A2B8-E748-A07D-7035E57DD6AC}" destId="{7C37D8A1-0266-8C40-985E-8D3E79396FCE}" srcOrd="4" destOrd="0" parTransId="{A96A8F76-F9CF-3F41-9987-E57A70045CAE}" sibTransId="{9DC11EA9-C8E1-E746-A48D-9A1A0CB60F5C}"/>
    <dgm:cxn modelId="{CCD1D423-7705-F444-88F0-CD235E7E61C5}" type="presOf" srcId="{19E6138B-A0C9-CB46-8724-75A113214EBA}" destId="{B26347AE-4DB5-F147-BB08-F2D35807F699}" srcOrd="0" destOrd="0" presId="urn:microsoft.com/office/officeart/2008/layout/VerticalCurvedList"/>
    <dgm:cxn modelId="{7D773EEE-1CC4-6042-A876-563694CB5612}" type="presOf" srcId="{D6394B96-542E-634B-ACD6-783B227A873F}" destId="{757A2377-E589-7C46-848A-B2C751233F6E}" srcOrd="0" destOrd="0" presId="urn:microsoft.com/office/officeart/2008/layout/VerticalCurvedList"/>
    <dgm:cxn modelId="{83FAEC73-EEC5-544C-B750-0AEA53583C04}" type="presOf" srcId="{5EDB12EA-F429-AB42-A145-84D346127243}" destId="{2236A2CE-6428-464A-B63E-DE208A98F4B5}" srcOrd="0" destOrd="0" presId="urn:microsoft.com/office/officeart/2008/layout/VerticalCurvedList"/>
    <dgm:cxn modelId="{CFF9BDCB-5CB3-AC4C-8F81-D318838CE72B}" type="presOf" srcId="{45D7596D-A2B8-E748-A07D-7035E57DD6AC}" destId="{130DAE64-3927-334C-ACC4-50ED8291F66F}" srcOrd="0" destOrd="0" presId="urn:microsoft.com/office/officeart/2008/layout/VerticalCurvedList"/>
    <dgm:cxn modelId="{F6AC0D5E-2A43-0942-8304-5AC871B63907}" type="presOf" srcId="{CB576340-72C0-174D-B6EC-B888F34EF52E}" destId="{42404690-E5BE-AD46-9BC6-59F6F046CEB9}" srcOrd="0" destOrd="0" presId="urn:microsoft.com/office/officeart/2008/layout/VerticalCurvedList"/>
    <dgm:cxn modelId="{7D04C904-C6FA-5544-8C9F-1FAE35EC4B96}" srcId="{45D7596D-A2B8-E748-A07D-7035E57DD6AC}" destId="{D4B30A3E-0908-2F43-96EA-FE706D15E81E}" srcOrd="0" destOrd="0" parTransId="{86581475-34AB-9841-8FF8-74C0B6F76E52}" sibTransId="{CB576340-72C0-174D-B6EC-B888F34EF52E}"/>
    <dgm:cxn modelId="{6C66576C-D41A-C34B-8566-FB8F06E8BCCE}" type="presOf" srcId="{BA823756-F02D-E541-B562-C8A6B0FEDA6D}" destId="{7C86FDF6-F617-E340-8FEB-DBB26CD1A34F}" srcOrd="0" destOrd="0" presId="urn:microsoft.com/office/officeart/2008/layout/VerticalCurvedList"/>
    <dgm:cxn modelId="{94A29334-5E72-6E40-A854-A4C822974AE3}" srcId="{45D7596D-A2B8-E748-A07D-7035E57DD6AC}" destId="{BA823756-F02D-E541-B562-C8A6B0FEDA6D}" srcOrd="2" destOrd="0" parTransId="{094FE97E-69C3-604F-9CF9-6E95FF6D31D2}" sibTransId="{76B83339-594E-1C42-8180-84925E89827A}"/>
    <dgm:cxn modelId="{BC2D4C8E-35B1-A242-B75E-0F9BD3F6A3D9}" srcId="{45D7596D-A2B8-E748-A07D-7035E57DD6AC}" destId="{8299ED8B-5CC6-0742-8133-9EAA341154CA}" srcOrd="6" destOrd="0" parTransId="{00230153-387B-264A-8BD3-1A913C609CD3}" sibTransId="{CB7E139E-5D66-9B4B-B666-A02040EDD910}"/>
    <dgm:cxn modelId="{C3937B8C-926F-D041-A7A1-D30F99A57982}" type="presParOf" srcId="{130DAE64-3927-334C-ACC4-50ED8291F66F}" destId="{2FA17913-73E3-FD4C-BF3B-2418EF506F74}" srcOrd="0" destOrd="0" presId="urn:microsoft.com/office/officeart/2008/layout/VerticalCurvedList"/>
    <dgm:cxn modelId="{319C3D37-71D8-AC40-B819-49519E026834}" type="presParOf" srcId="{2FA17913-73E3-FD4C-BF3B-2418EF506F74}" destId="{ACE3FCE9-704D-6F48-A8DF-CA216ED841B4}" srcOrd="0" destOrd="0" presId="urn:microsoft.com/office/officeart/2008/layout/VerticalCurvedList"/>
    <dgm:cxn modelId="{96FAEDA3-4095-434D-8904-9CF2637958FB}" type="presParOf" srcId="{ACE3FCE9-704D-6F48-A8DF-CA216ED841B4}" destId="{4B3B3BEC-4C0D-584C-A6B7-7330FDB47D49}" srcOrd="0" destOrd="0" presId="urn:microsoft.com/office/officeart/2008/layout/VerticalCurvedList"/>
    <dgm:cxn modelId="{19153C5A-02EA-3C40-B45B-E8BDD6C265B4}" type="presParOf" srcId="{ACE3FCE9-704D-6F48-A8DF-CA216ED841B4}" destId="{42404690-E5BE-AD46-9BC6-59F6F046CEB9}" srcOrd="1" destOrd="0" presId="urn:microsoft.com/office/officeart/2008/layout/VerticalCurvedList"/>
    <dgm:cxn modelId="{5B9F6E95-7FF4-4F4D-A11D-D5FB79D72152}" type="presParOf" srcId="{ACE3FCE9-704D-6F48-A8DF-CA216ED841B4}" destId="{01641AAB-D68F-FF49-96C2-083B8C6973A1}" srcOrd="2" destOrd="0" presId="urn:microsoft.com/office/officeart/2008/layout/VerticalCurvedList"/>
    <dgm:cxn modelId="{0B1CD17B-51E1-0E4B-9FC3-315DDFE7B4C5}" type="presParOf" srcId="{ACE3FCE9-704D-6F48-A8DF-CA216ED841B4}" destId="{D02AE454-1227-E24C-A044-C435C900EF09}" srcOrd="3" destOrd="0" presId="urn:microsoft.com/office/officeart/2008/layout/VerticalCurvedList"/>
    <dgm:cxn modelId="{B4ADEED7-4023-5F41-884A-9F97AF987AB8}" type="presParOf" srcId="{2FA17913-73E3-FD4C-BF3B-2418EF506F74}" destId="{A16DCD01-1A77-4147-A8D8-1F74902E2D08}" srcOrd="1" destOrd="0" presId="urn:microsoft.com/office/officeart/2008/layout/VerticalCurvedList"/>
    <dgm:cxn modelId="{F02113DC-BE6B-A545-BFF7-8DD1329FA603}" type="presParOf" srcId="{2FA17913-73E3-FD4C-BF3B-2418EF506F74}" destId="{1BE251DD-328C-784F-ABAD-7A30F5A2F5DB}" srcOrd="2" destOrd="0" presId="urn:microsoft.com/office/officeart/2008/layout/VerticalCurvedList"/>
    <dgm:cxn modelId="{297395EC-68A6-694C-83D4-D7FACD3AE16D}" type="presParOf" srcId="{1BE251DD-328C-784F-ABAD-7A30F5A2F5DB}" destId="{6DB69294-58A9-5F46-B35E-03B2FA9482CF}" srcOrd="0" destOrd="0" presId="urn:microsoft.com/office/officeart/2008/layout/VerticalCurvedList"/>
    <dgm:cxn modelId="{C65F94EB-9313-0645-8168-71CBCEB294A4}" type="presParOf" srcId="{2FA17913-73E3-FD4C-BF3B-2418EF506F74}" destId="{2236A2CE-6428-464A-B63E-DE208A98F4B5}" srcOrd="3" destOrd="0" presId="urn:microsoft.com/office/officeart/2008/layout/VerticalCurvedList"/>
    <dgm:cxn modelId="{41CFF4BF-5F07-ED47-99A2-9DA8CA58A205}" type="presParOf" srcId="{2FA17913-73E3-FD4C-BF3B-2418EF506F74}" destId="{C01CD40C-7FA0-7146-8ACF-1B501D89996A}" srcOrd="4" destOrd="0" presId="urn:microsoft.com/office/officeart/2008/layout/VerticalCurvedList"/>
    <dgm:cxn modelId="{AB218480-B7F7-5C4A-AF75-537CF5268FF7}" type="presParOf" srcId="{C01CD40C-7FA0-7146-8ACF-1B501D89996A}" destId="{81F125D5-F144-9E45-82B6-6AF8B55E4506}" srcOrd="0" destOrd="0" presId="urn:microsoft.com/office/officeart/2008/layout/VerticalCurvedList"/>
    <dgm:cxn modelId="{5D930FF5-B8F5-304D-BFAE-CA6CB548EE14}" type="presParOf" srcId="{2FA17913-73E3-FD4C-BF3B-2418EF506F74}" destId="{7C86FDF6-F617-E340-8FEB-DBB26CD1A34F}" srcOrd="5" destOrd="0" presId="urn:microsoft.com/office/officeart/2008/layout/VerticalCurvedList"/>
    <dgm:cxn modelId="{F4A35FD8-A7FE-A647-9D12-88BCA0E3E7EF}" type="presParOf" srcId="{2FA17913-73E3-FD4C-BF3B-2418EF506F74}" destId="{B6143ED4-B5F1-5A45-A01A-36709AD68EAC}" srcOrd="6" destOrd="0" presId="urn:microsoft.com/office/officeart/2008/layout/VerticalCurvedList"/>
    <dgm:cxn modelId="{806EAA02-509D-8E4C-BFB3-FD05C8BEA92A}" type="presParOf" srcId="{B6143ED4-B5F1-5A45-A01A-36709AD68EAC}" destId="{9BF2E718-8501-4147-A305-D62F73DBE2C1}" srcOrd="0" destOrd="0" presId="urn:microsoft.com/office/officeart/2008/layout/VerticalCurvedList"/>
    <dgm:cxn modelId="{69E9884F-9628-8447-83B3-ED860E9719A7}" type="presParOf" srcId="{2FA17913-73E3-FD4C-BF3B-2418EF506F74}" destId="{757A2377-E589-7C46-848A-B2C751233F6E}" srcOrd="7" destOrd="0" presId="urn:microsoft.com/office/officeart/2008/layout/VerticalCurvedList"/>
    <dgm:cxn modelId="{CAFDBF93-C858-B347-A5F9-26BDD8206B26}" type="presParOf" srcId="{2FA17913-73E3-FD4C-BF3B-2418EF506F74}" destId="{05431A83-F1D6-2349-9A06-3C4C637029BB}" srcOrd="8" destOrd="0" presId="urn:microsoft.com/office/officeart/2008/layout/VerticalCurvedList"/>
    <dgm:cxn modelId="{EF2445FA-AB2E-E645-8738-FCC8892050AC}" type="presParOf" srcId="{05431A83-F1D6-2349-9A06-3C4C637029BB}" destId="{712DF674-5232-2A4B-9E7E-8CBEA8C4BF89}" srcOrd="0" destOrd="0" presId="urn:microsoft.com/office/officeart/2008/layout/VerticalCurvedList"/>
    <dgm:cxn modelId="{2F040BEF-EEA5-AD4F-87AA-CFB3AE0D1444}" type="presParOf" srcId="{2FA17913-73E3-FD4C-BF3B-2418EF506F74}" destId="{1FE3E0ED-4F03-BA4A-860E-92816BC0FE67}" srcOrd="9" destOrd="0" presId="urn:microsoft.com/office/officeart/2008/layout/VerticalCurvedList"/>
    <dgm:cxn modelId="{A42273F6-9C5A-CF4E-8D5A-4341D348E217}" type="presParOf" srcId="{2FA17913-73E3-FD4C-BF3B-2418EF506F74}" destId="{A8951490-44F3-F54D-9669-A8519AC7A467}" srcOrd="10" destOrd="0" presId="urn:microsoft.com/office/officeart/2008/layout/VerticalCurvedList"/>
    <dgm:cxn modelId="{343D77DB-542E-CD48-9B54-DF5E57597C81}" type="presParOf" srcId="{A8951490-44F3-F54D-9669-A8519AC7A467}" destId="{102C56A6-DF5E-4A46-9B3B-209528D11339}" srcOrd="0" destOrd="0" presId="urn:microsoft.com/office/officeart/2008/layout/VerticalCurvedList"/>
    <dgm:cxn modelId="{1911C3CF-DF1A-2F4E-AD77-77DF294509DC}" type="presParOf" srcId="{2FA17913-73E3-FD4C-BF3B-2418EF506F74}" destId="{B26347AE-4DB5-F147-BB08-F2D35807F699}" srcOrd="11" destOrd="0" presId="urn:microsoft.com/office/officeart/2008/layout/VerticalCurvedList"/>
    <dgm:cxn modelId="{6972BA61-54D8-8243-866D-FFF1F539D6D2}" type="presParOf" srcId="{2FA17913-73E3-FD4C-BF3B-2418EF506F74}" destId="{BE3D91EB-31C2-CE44-AEDD-8594214F2D0A}" srcOrd="12" destOrd="0" presId="urn:microsoft.com/office/officeart/2008/layout/VerticalCurvedList"/>
    <dgm:cxn modelId="{B2528289-114D-684F-97CF-AA2359DDBA47}" type="presParOf" srcId="{BE3D91EB-31C2-CE44-AEDD-8594214F2D0A}" destId="{4E3862DB-8477-E94A-8E76-8B1D4929A641}" srcOrd="0" destOrd="0" presId="urn:microsoft.com/office/officeart/2008/layout/VerticalCurvedList"/>
    <dgm:cxn modelId="{FD3E9EC8-82E9-7141-8E61-77AD3E77CB0D}" type="presParOf" srcId="{2FA17913-73E3-FD4C-BF3B-2418EF506F74}" destId="{92448414-6671-1A46-82C0-A965A0EED8B5}" srcOrd="13" destOrd="0" presId="urn:microsoft.com/office/officeart/2008/layout/VerticalCurvedList"/>
    <dgm:cxn modelId="{E9055F4F-770E-194A-9F82-21E59B8099CB}" type="presParOf" srcId="{2FA17913-73E3-FD4C-BF3B-2418EF506F74}" destId="{82E769E6-A22D-A245-BDEF-725A1C2D7795}" srcOrd="14" destOrd="0" presId="urn:microsoft.com/office/officeart/2008/layout/VerticalCurvedList"/>
    <dgm:cxn modelId="{58ECCE69-1F2D-BB46-AB37-17334F730F1B}" type="presParOf" srcId="{82E769E6-A22D-A245-BDEF-725A1C2D7795}" destId="{A65E2C52-2375-F148-A0F2-1BB5B244DC0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53252E-CE20-224E-BFEF-CFDE5D76E265}" type="doc">
      <dgm:prSet loTypeId="urn:microsoft.com/office/officeart/2005/8/layout/pyramid2" loCatId="" qsTypeId="urn:microsoft.com/office/officeart/2005/8/quickstyle/simple1" qsCatId="simple" csTypeId="urn:microsoft.com/office/officeart/2005/8/colors/accent1_3" csCatId="accent1" phldr="1"/>
      <dgm:spPr/>
    </dgm:pt>
    <dgm:pt modelId="{DC0C5B6D-0C78-8F4A-A506-A0615D882888}">
      <dgm:prSet phldrT="[Metin]"/>
      <dgm:spPr/>
      <dgm:t>
        <a:bodyPr/>
        <a:lstStyle/>
        <a:p>
          <a:r>
            <a:rPr lang="tr-TR" dirty="0"/>
            <a:t>Ender Yetenek</a:t>
          </a:r>
        </a:p>
      </dgm:t>
    </dgm:pt>
    <dgm:pt modelId="{2B9EA25D-8FF8-DB48-BCB7-C84C85ACC1B9}" type="parTrans" cxnId="{CE03EF26-D115-0D48-83FF-943E92323E89}">
      <dgm:prSet/>
      <dgm:spPr/>
      <dgm:t>
        <a:bodyPr/>
        <a:lstStyle/>
        <a:p>
          <a:endParaRPr lang="tr-TR"/>
        </a:p>
      </dgm:t>
    </dgm:pt>
    <dgm:pt modelId="{C0A9D699-2919-F845-A688-F1C3D3B232A7}" type="sibTrans" cxnId="{CE03EF26-D115-0D48-83FF-943E92323E89}">
      <dgm:prSet/>
      <dgm:spPr/>
      <dgm:t>
        <a:bodyPr/>
        <a:lstStyle/>
        <a:p>
          <a:endParaRPr lang="tr-TR"/>
        </a:p>
      </dgm:t>
    </dgm:pt>
    <dgm:pt modelId="{088EC6DD-5A9D-0C4C-BADD-3FD8716B94BB}">
      <dgm:prSet phldrT="[Metin]"/>
      <dgm:spPr/>
      <dgm:t>
        <a:bodyPr/>
        <a:lstStyle/>
        <a:p>
          <a:r>
            <a:rPr lang="tr-TR" dirty="0"/>
            <a:t>Artık Yetenek</a:t>
          </a:r>
        </a:p>
      </dgm:t>
    </dgm:pt>
    <dgm:pt modelId="{A212B748-3BD5-D349-B2C0-D3959A982B49}" type="parTrans" cxnId="{4CD26FB1-E20E-B345-B790-DFF1F77F9994}">
      <dgm:prSet/>
      <dgm:spPr/>
      <dgm:t>
        <a:bodyPr/>
        <a:lstStyle/>
        <a:p>
          <a:endParaRPr lang="tr-TR"/>
        </a:p>
      </dgm:t>
    </dgm:pt>
    <dgm:pt modelId="{66859B90-2F12-CC4E-A40F-4ECCA3828A38}" type="sibTrans" cxnId="{4CD26FB1-E20E-B345-B790-DFF1F77F9994}">
      <dgm:prSet/>
      <dgm:spPr/>
      <dgm:t>
        <a:bodyPr/>
        <a:lstStyle/>
        <a:p>
          <a:endParaRPr lang="tr-TR"/>
        </a:p>
      </dgm:t>
    </dgm:pt>
    <dgm:pt modelId="{1CA31575-BA91-214E-AF15-744C5B0D951E}">
      <dgm:prSet phldrT="[Metin]"/>
      <dgm:spPr/>
      <dgm:t>
        <a:bodyPr/>
        <a:lstStyle/>
        <a:p>
          <a:r>
            <a:rPr lang="tr-TR" dirty="0"/>
            <a:t>Tuhaf Yetenek</a:t>
          </a:r>
        </a:p>
      </dgm:t>
    </dgm:pt>
    <dgm:pt modelId="{6AF47C79-5B99-C24F-8DB0-679E25BA3538}" type="parTrans" cxnId="{0F6A9F3E-8F24-6D4C-A304-5A02EFD88F52}">
      <dgm:prSet/>
      <dgm:spPr/>
      <dgm:t>
        <a:bodyPr/>
        <a:lstStyle/>
        <a:p>
          <a:endParaRPr lang="tr-TR"/>
        </a:p>
      </dgm:t>
    </dgm:pt>
    <dgm:pt modelId="{9F7FF9F6-E6FC-2048-9B84-AA26B0ED19B1}" type="sibTrans" cxnId="{0F6A9F3E-8F24-6D4C-A304-5A02EFD88F52}">
      <dgm:prSet/>
      <dgm:spPr/>
      <dgm:t>
        <a:bodyPr/>
        <a:lstStyle/>
        <a:p>
          <a:endParaRPr lang="tr-TR"/>
        </a:p>
      </dgm:t>
    </dgm:pt>
    <dgm:pt modelId="{0F3CBE11-EE3F-754F-BA11-C9B278C80B4C}">
      <dgm:prSet phldrT="[Metin]"/>
      <dgm:spPr/>
      <dgm:t>
        <a:bodyPr/>
        <a:lstStyle/>
        <a:p>
          <a:r>
            <a:rPr lang="tr-TR" dirty="0"/>
            <a:t>Hisseli Yetenek</a:t>
          </a:r>
        </a:p>
      </dgm:t>
    </dgm:pt>
    <dgm:pt modelId="{94916293-092B-EA4C-8F1D-7B973E3195EE}" type="parTrans" cxnId="{6755D123-1379-0843-9165-3130092F287F}">
      <dgm:prSet/>
      <dgm:spPr/>
      <dgm:t>
        <a:bodyPr/>
        <a:lstStyle/>
        <a:p>
          <a:endParaRPr lang="tr-TR"/>
        </a:p>
      </dgm:t>
    </dgm:pt>
    <dgm:pt modelId="{98CB9CDC-F238-B94D-9EEB-C6578EBA1830}" type="sibTrans" cxnId="{6755D123-1379-0843-9165-3130092F287F}">
      <dgm:prSet/>
      <dgm:spPr/>
      <dgm:t>
        <a:bodyPr/>
        <a:lstStyle/>
        <a:p>
          <a:endParaRPr lang="tr-TR"/>
        </a:p>
      </dgm:t>
    </dgm:pt>
    <dgm:pt modelId="{05290F7F-36F2-9646-9A66-A3C3D77D62A4}" type="pres">
      <dgm:prSet presAssocID="{BF53252E-CE20-224E-BFEF-CFDE5D76E265}" presName="compositeShape" presStyleCnt="0">
        <dgm:presLayoutVars>
          <dgm:dir/>
          <dgm:resizeHandles/>
        </dgm:presLayoutVars>
      </dgm:prSet>
      <dgm:spPr/>
    </dgm:pt>
    <dgm:pt modelId="{B6589DD0-69E5-FB47-9A35-639F3A10EF83}" type="pres">
      <dgm:prSet presAssocID="{BF53252E-CE20-224E-BFEF-CFDE5D76E265}" presName="pyramid" presStyleLbl="node1" presStyleIdx="0" presStyleCnt="1"/>
      <dgm:spPr/>
    </dgm:pt>
    <dgm:pt modelId="{C950120F-7EEC-4843-AE52-C18EB7F45DDE}" type="pres">
      <dgm:prSet presAssocID="{BF53252E-CE20-224E-BFEF-CFDE5D76E265}" presName="theList" presStyleCnt="0"/>
      <dgm:spPr/>
    </dgm:pt>
    <dgm:pt modelId="{E1EAFE17-0288-8648-95F1-9221D68361B6}" type="pres">
      <dgm:prSet presAssocID="{DC0C5B6D-0C78-8F4A-A506-A0615D882888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9C8A089-3124-6B49-90EF-EDC24548DAFA}" type="pres">
      <dgm:prSet presAssocID="{DC0C5B6D-0C78-8F4A-A506-A0615D882888}" presName="aSpace" presStyleCnt="0"/>
      <dgm:spPr/>
    </dgm:pt>
    <dgm:pt modelId="{F0E76460-44DC-6D49-A885-0189C381B745}" type="pres">
      <dgm:prSet presAssocID="{088EC6DD-5A9D-0C4C-BADD-3FD8716B94BB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72D9116-228A-4445-B9BF-16DF03F8BEF5}" type="pres">
      <dgm:prSet presAssocID="{088EC6DD-5A9D-0C4C-BADD-3FD8716B94BB}" presName="aSpace" presStyleCnt="0"/>
      <dgm:spPr/>
    </dgm:pt>
    <dgm:pt modelId="{A0D40050-6691-1142-A99D-AC557A7DBFD3}" type="pres">
      <dgm:prSet presAssocID="{0F3CBE11-EE3F-754F-BA11-C9B278C80B4C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1069880-645A-0D4E-A13B-D338FCAD5F20}" type="pres">
      <dgm:prSet presAssocID="{0F3CBE11-EE3F-754F-BA11-C9B278C80B4C}" presName="aSpace" presStyleCnt="0"/>
      <dgm:spPr/>
    </dgm:pt>
    <dgm:pt modelId="{0236BA22-9A82-6B4D-9185-4FA2E0045CF7}" type="pres">
      <dgm:prSet presAssocID="{1CA31575-BA91-214E-AF15-744C5B0D951E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83D5857F-13D6-614E-97C3-64FB22F76DC9}" type="pres">
      <dgm:prSet presAssocID="{1CA31575-BA91-214E-AF15-744C5B0D951E}" presName="aSpace" presStyleCnt="0"/>
      <dgm:spPr/>
    </dgm:pt>
  </dgm:ptLst>
  <dgm:cxnLst>
    <dgm:cxn modelId="{0F6A9F3E-8F24-6D4C-A304-5A02EFD88F52}" srcId="{BF53252E-CE20-224E-BFEF-CFDE5D76E265}" destId="{1CA31575-BA91-214E-AF15-744C5B0D951E}" srcOrd="3" destOrd="0" parTransId="{6AF47C79-5B99-C24F-8DB0-679E25BA3538}" sibTransId="{9F7FF9F6-E6FC-2048-9B84-AA26B0ED19B1}"/>
    <dgm:cxn modelId="{4CD26FB1-E20E-B345-B790-DFF1F77F9994}" srcId="{BF53252E-CE20-224E-BFEF-CFDE5D76E265}" destId="{088EC6DD-5A9D-0C4C-BADD-3FD8716B94BB}" srcOrd="1" destOrd="0" parTransId="{A212B748-3BD5-D349-B2C0-D3959A982B49}" sibTransId="{66859B90-2F12-CC4E-A40F-4ECCA3828A38}"/>
    <dgm:cxn modelId="{72636459-0753-8C4E-B90D-E801DC40BC4F}" type="presOf" srcId="{1CA31575-BA91-214E-AF15-744C5B0D951E}" destId="{0236BA22-9A82-6B4D-9185-4FA2E0045CF7}" srcOrd="0" destOrd="0" presId="urn:microsoft.com/office/officeart/2005/8/layout/pyramid2"/>
    <dgm:cxn modelId="{9CF05D9F-255A-3E4F-A9B9-359342805D8A}" type="presOf" srcId="{088EC6DD-5A9D-0C4C-BADD-3FD8716B94BB}" destId="{F0E76460-44DC-6D49-A885-0189C381B745}" srcOrd="0" destOrd="0" presId="urn:microsoft.com/office/officeart/2005/8/layout/pyramid2"/>
    <dgm:cxn modelId="{A42119E5-FBA6-E146-A692-871F1D430B34}" type="presOf" srcId="{BF53252E-CE20-224E-BFEF-CFDE5D76E265}" destId="{05290F7F-36F2-9646-9A66-A3C3D77D62A4}" srcOrd="0" destOrd="0" presId="urn:microsoft.com/office/officeart/2005/8/layout/pyramid2"/>
    <dgm:cxn modelId="{CE03EF26-D115-0D48-83FF-943E92323E89}" srcId="{BF53252E-CE20-224E-BFEF-CFDE5D76E265}" destId="{DC0C5B6D-0C78-8F4A-A506-A0615D882888}" srcOrd="0" destOrd="0" parTransId="{2B9EA25D-8FF8-DB48-BCB7-C84C85ACC1B9}" sibTransId="{C0A9D699-2919-F845-A688-F1C3D3B232A7}"/>
    <dgm:cxn modelId="{DC3CBD2A-D327-5D4A-94D9-23564E34E4A7}" type="presOf" srcId="{0F3CBE11-EE3F-754F-BA11-C9B278C80B4C}" destId="{A0D40050-6691-1142-A99D-AC557A7DBFD3}" srcOrd="0" destOrd="0" presId="urn:microsoft.com/office/officeart/2005/8/layout/pyramid2"/>
    <dgm:cxn modelId="{6755D123-1379-0843-9165-3130092F287F}" srcId="{BF53252E-CE20-224E-BFEF-CFDE5D76E265}" destId="{0F3CBE11-EE3F-754F-BA11-C9B278C80B4C}" srcOrd="2" destOrd="0" parTransId="{94916293-092B-EA4C-8F1D-7B973E3195EE}" sibTransId="{98CB9CDC-F238-B94D-9EEB-C6578EBA1830}"/>
    <dgm:cxn modelId="{1871B892-CA6A-A84A-941A-7C07DE32C390}" type="presOf" srcId="{DC0C5B6D-0C78-8F4A-A506-A0615D882888}" destId="{E1EAFE17-0288-8648-95F1-9221D68361B6}" srcOrd="0" destOrd="0" presId="urn:microsoft.com/office/officeart/2005/8/layout/pyramid2"/>
    <dgm:cxn modelId="{7272FB8B-D8C6-8F49-91CE-B96E9289950E}" type="presParOf" srcId="{05290F7F-36F2-9646-9A66-A3C3D77D62A4}" destId="{B6589DD0-69E5-FB47-9A35-639F3A10EF83}" srcOrd="0" destOrd="0" presId="urn:microsoft.com/office/officeart/2005/8/layout/pyramid2"/>
    <dgm:cxn modelId="{F8930612-02B0-FE4C-B210-3AC1724448C9}" type="presParOf" srcId="{05290F7F-36F2-9646-9A66-A3C3D77D62A4}" destId="{C950120F-7EEC-4843-AE52-C18EB7F45DDE}" srcOrd="1" destOrd="0" presId="urn:microsoft.com/office/officeart/2005/8/layout/pyramid2"/>
    <dgm:cxn modelId="{C776A075-EA76-7144-87CA-F37447B17507}" type="presParOf" srcId="{C950120F-7EEC-4843-AE52-C18EB7F45DDE}" destId="{E1EAFE17-0288-8648-95F1-9221D68361B6}" srcOrd="0" destOrd="0" presId="urn:microsoft.com/office/officeart/2005/8/layout/pyramid2"/>
    <dgm:cxn modelId="{40AFB4C2-E862-274E-953B-71D131D93FCD}" type="presParOf" srcId="{C950120F-7EEC-4843-AE52-C18EB7F45DDE}" destId="{29C8A089-3124-6B49-90EF-EDC24548DAFA}" srcOrd="1" destOrd="0" presId="urn:microsoft.com/office/officeart/2005/8/layout/pyramid2"/>
    <dgm:cxn modelId="{CFBF52D9-5726-3749-8E47-DED477636E5F}" type="presParOf" srcId="{C950120F-7EEC-4843-AE52-C18EB7F45DDE}" destId="{F0E76460-44DC-6D49-A885-0189C381B745}" srcOrd="2" destOrd="0" presId="urn:microsoft.com/office/officeart/2005/8/layout/pyramid2"/>
    <dgm:cxn modelId="{84F26485-3A02-FC49-8AF6-C0DE6D5630BE}" type="presParOf" srcId="{C950120F-7EEC-4843-AE52-C18EB7F45DDE}" destId="{C72D9116-228A-4445-B9BF-16DF03F8BEF5}" srcOrd="3" destOrd="0" presId="urn:microsoft.com/office/officeart/2005/8/layout/pyramid2"/>
    <dgm:cxn modelId="{DCB017A3-E4F9-3F40-BFB0-42F7ADC1DE0D}" type="presParOf" srcId="{C950120F-7EEC-4843-AE52-C18EB7F45DDE}" destId="{A0D40050-6691-1142-A99D-AC557A7DBFD3}" srcOrd="4" destOrd="0" presId="urn:microsoft.com/office/officeart/2005/8/layout/pyramid2"/>
    <dgm:cxn modelId="{6EB625B0-83D0-8D48-97A8-29A71F181412}" type="presParOf" srcId="{C950120F-7EEC-4843-AE52-C18EB7F45DDE}" destId="{D1069880-645A-0D4E-A13B-D338FCAD5F20}" srcOrd="5" destOrd="0" presId="urn:microsoft.com/office/officeart/2005/8/layout/pyramid2"/>
    <dgm:cxn modelId="{A106C635-3D6D-C447-9F3F-2E1EF431DBEB}" type="presParOf" srcId="{C950120F-7EEC-4843-AE52-C18EB7F45DDE}" destId="{0236BA22-9A82-6B4D-9185-4FA2E0045CF7}" srcOrd="6" destOrd="0" presId="urn:microsoft.com/office/officeart/2005/8/layout/pyramid2"/>
    <dgm:cxn modelId="{F2B459CA-B6C2-B241-BBBE-7DDB8E659780}" type="presParOf" srcId="{C950120F-7EEC-4843-AE52-C18EB7F45DDE}" destId="{83D5857F-13D6-614E-97C3-64FB22F76DC9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BE20BAD-135C-4C4D-BF3A-253E1CED5541}" type="doc">
      <dgm:prSet loTypeId="urn:microsoft.com/office/officeart/2005/8/layout/radial5" loCatId="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tr-TR"/>
        </a:p>
      </dgm:t>
    </dgm:pt>
    <dgm:pt modelId="{8659DC77-353A-644E-921D-6074E9E48CFF}">
      <dgm:prSet phldrT="[Metin]"/>
      <dgm:spPr/>
      <dgm:t>
        <a:bodyPr/>
        <a:lstStyle/>
        <a:p>
          <a:r>
            <a:rPr lang="tr-TR" dirty="0"/>
            <a:t>Beşgen Kuramı</a:t>
          </a:r>
        </a:p>
      </dgm:t>
    </dgm:pt>
    <dgm:pt modelId="{773C23B2-2D69-D640-92C2-63BDC164416B}" type="parTrans" cxnId="{D0FB838B-44EE-7E4D-8A5D-736AD2A1320B}">
      <dgm:prSet/>
      <dgm:spPr/>
      <dgm:t>
        <a:bodyPr/>
        <a:lstStyle/>
        <a:p>
          <a:endParaRPr lang="tr-TR"/>
        </a:p>
      </dgm:t>
    </dgm:pt>
    <dgm:pt modelId="{CBA26755-0A45-FC48-A0FD-93CF4253E957}" type="sibTrans" cxnId="{D0FB838B-44EE-7E4D-8A5D-736AD2A1320B}">
      <dgm:prSet/>
      <dgm:spPr/>
      <dgm:t>
        <a:bodyPr/>
        <a:lstStyle/>
        <a:p>
          <a:endParaRPr lang="tr-TR"/>
        </a:p>
      </dgm:t>
    </dgm:pt>
    <dgm:pt modelId="{89860529-D764-7244-BA66-8D983F34B810}">
      <dgm:prSet phldrT="[Metin]"/>
      <dgm:spPr/>
      <dgm:t>
        <a:bodyPr/>
        <a:lstStyle/>
        <a:p>
          <a:r>
            <a:rPr lang="tr-TR" dirty="0"/>
            <a:t>Olağanüstülük</a:t>
          </a:r>
        </a:p>
      </dgm:t>
    </dgm:pt>
    <dgm:pt modelId="{120C87B4-55C5-434E-BD36-3A26E0D74D17}" type="parTrans" cxnId="{7FD6D513-F7E8-C94E-8AA0-1BBF120D9A54}">
      <dgm:prSet/>
      <dgm:spPr/>
      <dgm:t>
        <a:bodyPr/>
        <a:lstStyle/>
        <a:p>
          <a:endParaRPr lang="tr-TR"/>
        </a:p>
      </dgm:t>
    </dgm:pt>
    <dgm:pt modelId="{75686415-143C-F04E-A10F-3BDA9AD28E9F}" type="sibTrans" cxnId="{7FD6D513-F7E8-C94E-8AA0-1BBF120D9A54}">
      <dgm:prSet/>
      <dgm:spPr/>
      <dgm:t>
        <a:bodyPr/>
        <a:lstStyle/>
        <a:p>
          <a:endParaRPr lang="tr-TR"/>
        </a:p>
      </dgm:t>
    </dgm:pt>
    <dgm:pt modelId="{A1DC37A5-0CA5-7442-A616-9068A3A90128}">
      <dgm:prSet phldrT="[Metin]"/>
      <dgm:spPr/>
      <dgm:t>
        <a:bodyPr/>
        <a:lstStyle/>
        <a:p>
          <a:r>
            <a:rPr lang="tr-TR" dirty="0"/>
            <a:t>Değer</a:t>
          </a:r>
        </a:p>
      </dgm:t>
    </dgm:pt>
    <dgm:pt modelId="{589FFE45-B544-F644-B61E-560B8F88254C}" type="parTrans" cxnId="{57F7FDE6-F16E-FF43-B540-53AB1C242297}">
      <dgm:prSet/>
      <dgm:spPr/>
      <dgm:t>
        <a:bodyPr/>
        <a:lstStyle/>
        <a:p>
          <a:endParaRPr lang="tr-TR"/>
        </a:p>
      </dgm:t>
    </dgm:pt>
    <dgm:pt modelId="{D1E34FF1-87AC-614E-B56C-BA14204868D7}" type="sibTrans" cxnId="{57F7FDE6-F16E-FF43-B540-53AB1C242297}">
      <dgm:prSet/>
      <dgm:spPr/>
      <dgm:t>
        <a:bodyPr/>
        <a:lstStyle/>
        <a:p>
          <a:endParaRPr lang="tr-TR"/>
        </a:p>
      </dgm:t>
    </dgm:pt>
    <dgm:pt modelId="{82099EDC-DA5F-CB4D-B35E-C8F332B3DDC6}">
      <dgm:prSet phldrT="[Metin]"/>
      <dgm:spPr/>
      <dgm:t>
        <a:bodyPr/>
        <a:lstStyle/>
        <a:p>
          <a:r>
            <a:rPr lang="tr-TR" dirty="0"/>
            <a:t>Kanıt</a:t>
          </a:r>
        </a:p>
      </dgm:t>
    </dgm:pt>
    <dgm:pt modelId="{21F02537-E4FB-F848-9599-35507E7AC0CE}" type="parTrans" cxnId="{BAA20E96-91F2-6141-AF3F-1D85DC99D179}">
      <dgm:prSet/>
      <dgm:spPr/>
      <dgm:t>
        <a:bodyPr/>
        <a:lstStyle/>
        <a:p>
          <a:endParaRPr lang="tr-TR"/>
        </a:p>
      </dgm:t>
    </dgm:pt>
    <dgm:pt modelId="{68E9ABB9-72BC-F149-A2C5-50FE4CF7D955}" type="sibTrans" cxnId="{BAA20E96-91F2-6141-AF3F-1D85DC99D179}">
      <dgm:prSet/>
      <dgm:spPr/>
      <dgm:t>
        <a:bodyPr/>
        <a:lstStyle/>
        <a:p>
          <a:endParaRPr lang="tr-TR"/>
        </a:p>
      </dgm:t>
    </dgm:pt>
    <dgm:pt modelId="{52B331BC-315D-F744-8241-5355E5027021}">
      <dgm:prSet phldrT="[Metin]"/>
      <dgm:spPr/>
      <dgm:t>
        <a:bodyPr/>
        <a:lstStyle/>
        <a:p>
          <a:r>
            <a:rPr lang="tr-TR" dirty="0"/>
            <a:t>Enderlik</a:t>
          </a:r>
        </a:p>
      </dgm:t>
    </dgm:pt>
    <dgm:pt modelId="{8FDB57B0-4D0B-624F-8C54-DE68A7038263}" type="parTrans" cxnId="{9B935A87-DACE-1F43-A1F0-F2C0959F0A2F}">
      <dgm:prSet/>
      <dgm:spPr/>
      <dgm:t>
        <a:bodyPr/>
        <a:lstStyle/>
        <a:p>
          <a:endParaRPr lang="tr-TR"/>
        </a:p>
      </dgm:t>
    </dgm:pt>
    <dgm:pt modelId="{FA681228-B721-CE49-9F4A-15496449726C}" type="sibTrans" cxnId="{9B935A87-DACE-1F43-A1F0-F2C0959F0A2F}">
      <dgm:prSet/>
      <dgm:spPr/>
      <dgm:t>
        <a:bodyPr/>
        <a:lstStyle/>
        <a:p>
          <a:endParaRPr lang="tr-TR"/>
        </a:p>
      </dgm:t>
    </dgm:pt>
    <dgm:pt modelId="{30C29913-E838-534F-BCE3-E3F266EB8BC5}">
      <dgm:prSet phldrT="[Metin]"/>
      <dgm:spPr/>
      <dgm:t>
        <a:bodyPr/>
        <a:lstStyle/>
        <a:p>
          <a:r>
            <a:rPr lang="tr-TR" dirty="0"/>
            <a:t>Üretkenlik</a:t>
          </a:r>
        </a:p>
      </dgm:t>
    </dgm:pt>
    <dgm:pt modelId="{A43C8885-9A1E-3749-918C-A003CE22A5E4}" type="parTrans" cxnId="{DABC55D2-D919-8040-9FD1-B89838FF286E}">
      <dgm:prSet/>
      <dgm:spPr/>
      <dgm:t>
        <a:bodyPr/>
        <a:lstStyle/>
        <a:p>
          <a:endParaRPr lang="tr-TR"/>
        </a:p>
      </dgm:t>
    </dgm:pt>
    <dgm:pt modelId="{51822772-D6F6-EF40-9F73-9FE1A76F574A}" type="sibTrans" cxnId="{DABC55D2-D919-8040-9FD1-B89838FF286E}">
      <dgm:prSet/>
      <dgm:spPr/>
      <dgm:t>
        <a:bodyPr/>
        <a:lstStyle/>
        <a:p>
          <a:endParaRPr lang="tr-TR"/>
        </a:p>
      </dgm:t>
    </dgm:pt>
    <dgm:pt modelId="{E0017C34-F193-F74E-8B27-3BEAE6C94D33}" type="pres">
      <dgm:prSet presAssocID="{9BE20BAD-135C-4C4D-BF3A-253E1CED554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D041D05D-3943-B34D-BBAA-B8E014B9EC86}" type="pres">
      <dgm:prSet presAssocID="{8659DC77-353A-644E-921D-6074E9E48CFF}" presName="centerShape" presStyleLbl="node0" presStyleIdx="0" presStyleCnt="1"/>
      <dgm:spPr/>
      <dgm:t>
        <a:bodyPr/>
        <a:lstStyle/>
        <a:p>
          <a:endParaRPr lang="tr-TR"/>
        </a:p>
      </dgm:t>
    </dgm:pt>
    <dgm:pt modelId="{8E58F73C-365F-AC4F-94EF-B1E465712810}" type="pres">
      <dgm:prSet presAssocID="{120C87B4-55C5-434E-BD36-3A26E0D74D17}" presName="parTrans" presStyleLbl="sibTrans2D1" presStyleIdx="0" presStyleCnt="5"/>
      <dgm:spPr/>
      <dgm:t>
        <a:bodyPr/>
        <a:lstStyle/>
        <a:p>
          <a:endParaRPr lang="tr-TR"/>
        </a:p>
      </dgm:t>
    </dgm:pt>
    <dgm:pt modelId="{3C915E71-3482-6741-ABE4-D723242B1B8A}" type="pres">
      <dgm:prSet presAssocID="{120C87B4-55C5-434E-BD36-3A26E0D74D17}" presName="connectorText" presStyleLbl="sibTrans2D1" presStyleIdx="0" presStyleCnt="5"/>
      <dgm:spPr/>
      <dgm:t>
        <a:bodyPr/>
        <a:lstStyle/>
        <a:p>
          <a:endParaRPr lang="tr-TR"/>
        </a:p>
      </dgm:t>
    </dgm:pt>
    <dgm:pt modelId="{DB2A839D-2316-A24C-8522-936DA623B330}" type="pres">
      <dgm:prSet presAssocID="{89860529-D764-7244-BA66-8D983F34B810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7AF2854-6091-B14F-9964-6D4D3FDB365C}" type="pres">
      <dgm:prSet presAssocID="{589FFE45-B544-F644-B61E-560B8F88254C}" presName="parTrans" presStyleLbl="sibTrans2D1" presStyleIdx="1" presStyleCnt="5"/>
      <dgm:spPr/>
      <dgm:t>
        <a:bodyPr/>
        <a:lstStyle/>
        <a:p>
          <a:endParaRPr lang="tr-TR"/>
        </a:p>
      </dgm:t>
    </dgm:pt>
    <dgm:pt modelId="{B292EF99-062A-F744-8614-E73D55EEEB8E}" type="pres">
      <dgm:prSet presAssocID="{589FFE45-B544-F644-B61E-560B8F88254C}" presName="connectorText" presStyleLbl="sibTrans2D1" presStyleIdx="1" presStyleCnt="5"/>
      <dgm:spPr/>
      <dgm:t>
        <a:bodyPr/>
        <a:lstStyle/>
        <a:p>
          <a:endParaRPr lang="tr-TR"/>
        </a:p>
      </dgm:t>
    </dgm:pt>
    <dgm:pt modelId="{C231537D-3DF0-1F43-8410-4CE385F2DC6B}" type="pres">
      <dgm:prSet presAssocID="{A1DC37A5-0CA5-7442-A616-9068A3A90128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3996F5B-0F66-6C45-A4EE-5BE4EF213C34}" type="pres">
      <dgm:prSet presAssocID="{21F02537-E4FB-F848-9599-35507E7AC0CE}" presName="parTrans" presStyleLbl="sibTrans2D1" presStyleIdx="2" presStyleCnt="5"/>
      <dgm:spPr/>
      <dgm:t>
        <a:bodyPr/>
        <a:lstStyle/>
        <a:p>
          <a:endParaRPr lang="tr-TR"/>
        </a:p>
      </dgm:t>
    </dgm:pt>
    <dgm:pt modelId="{4CA75D6D-05C1-C548-B69F-7609A58E03AE}" type="pres">
      <dgm:prSet presAssocID="{21F02537-E4FB-F848-9599-35507E7AC0CE}" presName="connectorText" presStyleLbl="sibTrans2D1" presStyleIdx="2" presStyleCnt="5"/>
      <dgm:spPr/>
      <dgm:t>
        <a:bodyPr/>
        <a:lstStyle/>
        <a:p>
          <a:endParaRPr lang="tr-TR"/>
        </a:p>
      </dgm:t>
    </dgm:pt>
    <dgm:pt modelId="{1E649BDF-B7A2-EB47-BD9F-3BA798BDF362}" type="pres">
      <dgm:prSet presAssocID="{82099EDC-DA5F-CB4D-B35E-C8F332B3DDC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01F7B1D-3D36-8443-B390-9A3501084B63}" type="pres">
      <dgm:prSet presAssocID="{8FDB57B0-4D0B-624F-8C54-DE68A7038263}" presName="parTrans" presStyleLbl="sibTrans2D1" presStyleIdx="3" presStyleCnt="5"/>
      <dgm:spPr/>
      <dgm:t>
        <a:bodyPr/>
        <a:lstStyle/>
        <a:p>
          <a:endParaRPr lang="tr-TR"/>
        </a:p>
      </dgm:t>
    </dgm:pt>
    <dgm:pt modelId="{5433E81B-4E2D-334F-AD92-49CCFB238570}" type="pres">
      <dgm:prSet presAssocID="{8FDB57B0-4D0B-624F-8C54-DE68A7038263}" presName="connectorText" presStyleLbl="sibTrans2D1" presStyleIdx="3" presStyleCnt="5"/>
      <dgm:spPr/>
      <dgm:t>
        <a:bodyPr/>
        <a:lstStyle/>
        <a:p>
          <a:endParaRPr lang="tr-TR"/>
        </a:p>
      </dgm:t>
    </dgm:pt>
    <dgm:pt modelId="{CB9C5395-A837-224E-991E-4D6BC51C81FD}" type="pres">
      <dgm:prSet presAssocID="{52B331BC-315D-F744-8241-5355E502702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1CC7B80-7979-3849-8268-42965C06FF7F}" type="pres">
      <dgm:prSet presAssocID="{A43C8885-9A1E-3749-918C-A003CE22A5E4}" presName="parTrans" presStyleLbl="sibTrans2D1" presStyleIdx="4" presStyleCnt="5"/>
      <dgm:spPr/>
      <dgm:t>
        <a:bodyPr/>
        <a:lstStyle/>
        <a:p>
          <a:endParaRPr lang="tr-TR"/>
        </a:p>
      </dgm:t>
    </dgm:pt>
    <dgm:pt modelId="{4AA3523A-33F9-C448-AD2E-317FC7265B9A}" type="pres">
      <dgm:prSet presAssocID="{A43C8885-9A1E-3749-918C-A003CE22A5E4}" presName="connectorText" presStyleLbl="sibTrans2D1" presStyleIdx="4" presStyleCnt="5"/>
      <dgm:spPr/>
      <dgm:t>
        <a:bodyPr/>
        <a:lstStyle/>
        <a:p>
          <a:endParaRPr lang="tr-TR"/>
        </a:p>
      </dgm:t>
    </dgm:pt>
    <dgm:pt modelId="{C6DC3F6A-E1F3-D64A-A21A-FFEA315E764E}" type="pres">
      <dgm:prSet presAssocID="{30C29913-E838-534F-BCE3-E3F266EB8BC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D0E07D2-3D5B-7F4D-B091-B50C01141BA8}" type="presOf" srcId="{30C29913-E838-534F-BCE3-E3F266EB8BC5}" destId="{C6DC3F6A-E1F3-D64A-A21A-FFEA315E764E}" srcOrd="0" destOrd="0" presId="urn:microsoft.com/office/officeart/2005/8/layout/radial5"/>
    <dgm:cxn modelId="{7FD6D513-F7E8-C94E-8AA0-1BBF120D9A54}" srcId="{8659DC77-353A-644E-921D-6074E9E48CFF}" destId="{89860529-D764-7244-BA66-8D983F34B810}" srcOrd="0" destOrd="0" parTransId="{120C87B4-55C5-434E-BD36-3A26E0D74D17}" sibTransId="{75686415-143C-F04E-A10F-3BDA9AD28E9F}"/>
    <dgm:cxn modelId="{E531DD4E-6DAE-C445-A883-A652F715D5E9}" type="presOf" srcId="{8FDB57B0-4D0B-624F-8C54-DE68A7038263}" destId="{501F7B1D-3D36-8443-B390-9A3501084B63}" srcOrd="0" destOrd="0" presId="urn:microsoft.com/office/officeart/2005/8/layout/radial5"/>
    <dgm:cxn modelId="{07D4AA67-E28D-9F40-8755-58FA6BF79533}" type="presOf" srcId="{8FDB57B0-4D0B-624F-8C54-DE68A7038263}" destId="{5433E81B-4E2D-334F-AD92-49CCFB238570}" srcOrd="1" destOrd="0" presId="urn:microsoft.com/office/officeart/2005/8/layout/radial5"/>
    <dgm:cxn modelId="{B29DC88C-0591-1841-B73B-8714B808EABA}" type="presOf" srcId="{82099EDC-DA5F-CB4D-B35E-C8F332B3DDC6}" destId="{1E649BDF-B7A2-EB47-BD9F-3BA798BDF362}" srcOrd="0" destOrd="0" presId="urn:microsoft.com/office/officeart/2005/8/layout/radial5"/>
    <dgm:cxn modelId="{9B935A87-DACE-1F43-A1F0-F2C0959F0A2F}" srcId="{8659DC77-353A-644E-921D-6074E9E48CFF}" destId="{52B331BC-315D-F744-8241-5355E5027021}" srcOrd="3" destOrd="0" parTransId="{8FDB57B0-4D0B-624F-8C54-DE68A7038263}" sibTransId="{FA681228-B721-CE49-9F4A-15496449726C}"/>
    <dgm:cxn modelId="{A61E8659-4827-D141-A2AB-D8903FEAE58F}" type="presOf" srcId="{89860529-D764-7244-BA66-8D983F34B810}" destId="{DB2A839D-2316-A24C-8522-936DA623B330}" srcOrd="0" destOrd="0" presId="urn:microsoft.com/office/officeart/2005/8/layout/radial5"/>
    <dgm:cxn modelId="{DBA6E7FC-22D7-DB4E-83B5-959A9ACE7252}" type="presOf" srcId="{A1DC37A5-0CA5-7442-A616-9068A3A90128}" destId="{C231537D-3DF0-1F43-8410-4CE385F2DC6B}" srcOrd="0" destOrd="0" presId="urn:microsoft.com/office/officeart/2005/8/layout/radial5"/>
    <dgm:cxn modelId="{BAA20E96-91F2-6141-AF3F-1D85DC99D179}" srcId="{8659DC77-353A-644E-921D-6074E9E48CFF}" destId="{82099EDC-DA5F-CB4D-B35E-C8F332B3DDC6}" srcOrd="2" destOrd="0" parTransId="{21F02537-E4FB-F848-9599-35507E7AC0CE}" sibTransId="{68E9ABB9-72BC-F149-A2C5-50FE4CF7D955}"/>
    <dgm:cxn modelId="{A3EEC1A6-3A1B-5D41-A596-E5BCED33AC6C}" type="presOf" srcId="{589FFE45-B544-F644-B61E-560B8F88254C}" destId="{17AF2854-6091-B14F-9964-6D4D3FDB365C}" srcOrd="0" destOrd="0" presId="urn:microsoft.com/office/officeart/2005/8/layout/radial5"/>
    <dgm:cxn modelId="{440DC1F6-6166-F743-A707-631E844FB794}" type="presOf" srcId="{52B331BC-315D-F744-8241-5355E5027021}" destId="{CB9C5395-A837-224E-991E-4D6BC51C81FD}" srcOrd="0" destOrd="0" presId="urn:microsoft.com/office/officeart/2005/8/layout/radial5"/>
    <dgm:cxn modelId="{DABC55D2-D919-8040-9FD1-B89838FF286E}" srcId="{8659DC77-353A-644E-921D-6074E9E48CFF}" destId="{30C29913-E838-534F-BCE3-E3F266EB8BC5}" srcOrd="4" destOrd="0" parTransId="{A43C8885-9A1E-3749-918C-A003CE22A5E4}" sibTransId="{51822772-D6F6-EF40-9F73-9FE1A76F574A}"/>
    <dgm:cxn modelId="{1F163B7A-C2C2-5747-86DF-E3213CB0E248}" type="presOf" srcId="{9BE20BAD-135C-4C4D-BF3A-253E1CED5541}" destId="{E0017C34-F193-F74E-8B27-3BEAE6C94D33}" srcOrd="0" destOrd="0" presId="urn:microsoft.com/office/officeart/2005/8/layout/radial5"/>
    <dgm:cxn modelId="{90047C3E-DDED-2B4A-8104-4ACDB8A69DD5}" type="presOf" srcId="{A43C8885-9A1E-3749-918C-A003CE22A5E4}" destId="{4AA3523A-33F9-C448-AD2E-317FC7265B9A}" srcOrd="1" destOrd="0" presId="urn:microsoft.com/office/officeart/2005/8/layout/radial5"/>
    <dgm:cxn modelId="{D0FB838B-44EE-7E4D-8A5D-736AD2A1320B}" srcId="{9BE20BAD-135C-4C4D-BF3A-253E1CED5541}" destId="{8659DC77-353A-644E-921D-6074E9E48CFF}" srcOrd="0" destOrd="0" parTransId="{773C23B2-2D69-D640-92C2-63BDC164416B}" sibTransId="{CBA26755-0A45-FC48-A0FD-93CF4253E957}"/>
    <dgm:cxn modelId="{69DB2FA6-9D55-244F-888C-7068B560BD3C}" type="presOf" srcId="{8659DC77-353A-644E-921D-6074E9E48CFF}" destId="{D041D05D-3943-B34D-BBAA-B8E014B9EC86}" srcOrd="0" destOrd="0" presId="urn:microsoft.com/office/officeart/2005/8/layout/radial5"/>
    <dgm:cxn modelId="{81D71109-7223-5F4A-9252-110C8308E9FD}" type="presOf" srcId="{120C87B4-55C5-434E-BD36-3A26E0D74D17}" destId="{8E58F73C-365F-AC4F-94EF-B1E465712810}" srcOrd="0" destOrd="0" presId="urn:microsoft.com/office/officeart/2005/8/layout/radial5"/>
    <dgm:cxn modelId="{3DD2C895-5C5C-B443-AB6E-75BF4B0394D6}" type="presOf" srcId="{120C87B4-55C5-434E-BD36-3A26E0D74D17}" destId="{3C915E71-3482-6741-ABE4-D723242B1B8A}" srcOrd="1" destOrd="0" presId="urn:microsoft.com/office/officeart/2005/8/layout/radial5"/>
    <dgm:cxn modelId="{7778C17D-0589-E940-9928-C629500B7CCF}" type="presOf" srcId="{A43C8885-9A1E-3749-918C-A003CE22A5E4}" destId="{E1CC7B80-7979-3849-8268-42965C06FF7F}" srcOrd="0" destOrd="0" presId="urn:microsoft.com/office/officeart/2005/8/layout/radial5"/>
    <dgm:cxn modelId="{06FB59FC-E693-FD40-858A-A0BA383D778F}" type="presOf" srcId="{21F02537-E4FB-F848-9599-35507E7AC0CE}" destId="{D3996F5B-0F66-6C45-A4EE-5BE4EF213C34}" srcOrd="0" destOrd="0" presId="urn:microsoft.com/office/officeart/2005/8/layout/radial5"/>
    <dgm:cxn modelId="{57F7FDE6-F16E-FF43-B540-53AB1C242297}" srcId="{8659DC77-353A-644E-921D-6074E9E48CFF}" destId="{A1DC37A5-0CA5-7442-A616-9068A3A90128}" srcOrd="1" destOrd="0" parTransId="{589FFE45-B544-F644-B61E-560B8F88254C}" sibTransId="{D1E34FF1-87AC-614E-B56C-BA14204868D7}"/>
    <dgm:cxn modelId="{8898D683-6E94-BE4A-9131-01368B7CA418}" type="presOf" srcId="{589FFE45-B544-F644-B61E-560B8F88254C}" destId="{B292EF99-062A-F744-8614-E73D55EEEB8E}" srcOrd="1" destOrd="0" presId="urn:microsoft.com/office/officeart/2005/8/layout/radial5"/>
    <dgm:cxn modelId="{5BA62D62-D6C3-2847-8505-1A1B65149B4C}" type="presOf" srcId="{21F02537-E4FB-F848-9599-35507E7AC0CE}" destId="{4CA75D6D-05C1-C548-B69F-7609A58E03AE}" srcOrd="1" destOrd="0" presId="urn:microsoft.com/office/officeart/2005/8/layout/radial5"/>
    <dgm:cxn modelId="{8DF645B5-211C-C142-AF3A-B606EA49EB3D}" type="presParOf" srcId="{E0017C34-F193-F74E-8B27-3BEAE6C94D33}" destId="{D041D05D-3943-B34D-BBAA-B8E014B9EC86}" srcOrd="0" destOrd="0" presId="urn:microsoft.com/office/officeart/2005/8/layout/radial5"/>
    <dgm:cxn modelId="{1304E58C-6DB9-1E4C-9F15-C867DE54F18D}" type="presParOf" srcId="{E0017C34-F193-F74E-8B27-3BEAE6C94D33}" destId="{8E58F73C-365F-AC4F-94EF-B1E465712810}" srcOrd="1" destOrd="0" presId="urn:microsoft.com/office/officeart/2005/8/layout/radial5"/>
    <dgm:cxn modelId="{0E45AB5A-3345-8C44-A76B-661FCCC3F6EE}" type="presParOf" srcId="{8E58F73C-365F-AC4F-94EF-B1E465712810}" destId="{3C915E71-3482-6741-ABE4-D723242B1B8A}" srcOrd="0" destOrd="0" presId="urn:microsoft.com/office/officeart/2005/8/layout/radial5"/>
    <dgm:cxn modelId="{F52C2C65-6321-E541-BB59-B55441EA34D9}" type="presParOf" srcId="{E0017C34-F193-F74E-8B27-3BEAE6C94D33}" destId="{DB2A839D-2316-A24C-8522-936DA623B330}" srcOrd="2" destOrd="0" presId="urn:microsoft.com/office/officeart/2005/8/layout/radial5"/>
    <dgm:cxn modelId="{840A05DE-C85C-EB4D-898E-C3DF9852EBDD}" type="presParOf" srcId="{E0017C34-F193-F74E-8B27-3BEAE6C94D33}" destId="{17AF2854-6091-B14F-9964-6D4D3FDB365C}" srcOrd="3" destOrd="0" presId="urn:microsoft.com/office/officeart/2005/8/layout/radial5"/>
    <dgm:cxn modelId="{A9AE8C62-71FC-AE4F-A105-7783EF37028A}" type="presParOf" srcId="{17AF2854-6091-B14F-9964-6D4D3FDB365C}" destId="{B292EF99-062A-F744-8614-E73D55EEEB8E}" srcOrd="0" destOrd="0" presId="urn:microsoft.com/office/officeart/2005/8/layout/radial5"/>
    <dgm:cxn modelId="{9B7AB089-1073-0342-A5B0-E52C4E4A7793}" type="presParOf" srcId="{E0017C34-F193-F74E-8B27-3BEAE6C94D33}" destId="{C231537D-3DF0-1F43-8410-4CE385F2DC6B}" srcOrd="4" destOrd="0" presId="urn:microsoft.com/office/officeart/2005/8/layout/radial5"/>
    <dgm:cxn modelId="{AE790274-B2E3-1549-B6AE-044D17330156}" type="presParOf" srcId="{E0017C34-F193-F74E-8B27-3BEAE6C94D33}" destId="{D3996F5B-0F66-6C45-A4EE-5BE4EF213C34}" srcOrd="5" destOrd="0" presId="urn:microsoft.com/office/officeart/2005/8/layout/radial5"/>
    <dgm:cxn modelId="{2BFDA2A5-1FE0-C34D-B3E1-DC144A27B70F}" type="presParOf" srcId="{D3996F5B-0F66-6C45-A4EE-5BE4EF213C34}" destId="{4CA75D6D-05C1-C548-B69F-7609A58E03AE}" srcOrd="0" destOrd="0" presId="urn:microsoft.com/office/officeart/2005/8/layout/radial5"/>
    <dgm:cxn modelId="{1B41CAD4-73EF-B849-B944-0B2B819AD8C0}" type="presParOf" srcId="{E0017C34-F193-F74E-8B27-3BEAE6C94D33}" destId="{1E649BDF-B7A2-EB47-BD9F-3BA798BDF362}" srcOrd="6" destOrd="0" presId="urn:microsoft.com/office/officeart/2005/8/layout/radial5"/>
    <dgm:cxn modelId="{91683E23-CD74-A44F-8E95-58D81D07420E}" type="presParOf" srcId="{E0017C34-F193-F74E-8B27-3BEAE6C94D33}" destId="{501F7B1D-3D36-8443-B390-9A3501084B63}" srcOrd="7" destOrd="0" presId="urn:microsoft.com/office/officeart/2005/8/layout/radial5"/>
    <dgm:cxn modelId="{622520A8-5996-B544-A5FF-88173883AD66}" type="presParOf" srcId="{501F7B1D-3D36-8443-B390-9A3501084B63}" destId="{5433E81B-4E2D-334F-AD92-49CCFB238570}" srcOrd="0" destOrd="0" presId="urn:microsoft.com/office/officeart/2005/8/layout/radial5"/>
    <dgm:cxn modelId="{CB989EE8-8B98-794D-9AC7-867F2461540F}" type="presParOf" srcId="{E0017C34-F193-F74E-8B27-3BEAE6C94D33}" destId="{CB9C5395-A837-224E-991E-4D6BC51C81FD}" srcOrd="8" destOrd="0" presId="urn:microsoft.com/office/officeart/2005/8/layout/radial5"/>
    <dgm:cxn modelId="{75B50E44-6AAC-DE4C-B715-522E610EB48A}" type="presParOf" srcId="{E0017C34-F193-F74E-8B27-3BEAE6C94D33}" destId="{E1CC7B80-7979-3849-8268-42965C06FF7F}" srcOrd="9" destOrd="0" presId="urn:microsoft.com/office/officeart/2005/8/layout/radial5"/>
    <dgm:cxn modelId="{36629CED-F589-494A-B38F-5CF88945514A}" type="presParOf" srcId="{E1CC7B80-7979-3849-8268-42965C06FF7F}" destId="{4AA3523A-33F9-C448-AD2E-317FC7265B9A}" srcOrd="0" destOrd="0" presId="urn:microsoft.com/office/officeart/2005/8/layout/radial5"/>
    <dgm:cxn modelId="{75475D4E-5D1A-364E-B66B-9868E427A384}" type="presParOf" srcId="{E0017C34-F193-F74E-8B27-3BEAE6C94D33}" destId="{C6DC3F6A-E1F3-D64A-A21A-FFEA315E764E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F553187-06B0-BF47-B57A-68758B40133B}" type="doc">
      <dgm:prSet loTypeId="urn:microsoft.com/office/officeart/2005/8/layout/venn1" loCatId="" qsTypeId="urn:microsoft.com/office/officeart/2005/8/quickstyle/simple2" qsCatId="simple" csTypeId="urn:microsoft.com/office/officeart/2005/8/colors/colorful1" csCatId="colorful" phldr="1"/>
      <dgm:spPr/>
    </dgm:pt>
    <dgm:pt modelId="{A00B00C0-0B6F-8D45-9C5D-CB4BA7A0DE1C}">
      <dgm:prSet phldrT="[Metin]"/>
      <dgm:spPr/>
      <dgm:t>
        <a:bodyPr/>
        <a:lstStyle/>
        <a:p>
          <a:r>
            <a:rPr lang="tr-TR" dirty="0"/>
            <a:t>Genel/Özel Yetenek</a:t>
          </a:r>
        </a:p>
      </dgm:t>
    </dgm:pt>
    <dgm:pt modelId="{8648D0A0-0B7F-A64D-85AC-3146D91D5E4B}" type="parTrans" cxnId="{1ADD18EE-B983-554C-9D53-686ABBFC5B69}">
      <dgm:prSet/>
      <dgm:spPr/>
      <dgm:t>
        <a:bodyPr/>
        <a:lstStyle/>
        <a:p>
          <a:endParaRPr lang="tr-TR"/>
        </a:p>
      </dgm:t>
    </dgm:pt>
    <dgm:pt modelId="{B5FC67E3-FCEF-4944-90E5-0EA6A46FF8AC}" type="sibTrans" cxnId="{1ADD18EE-B983-554C-9D53-686ABBFC5B69}">
      <dgm:prSet/>
      <dgm:spPr/>
      <dgm:t>
        <a:bodyPr/>
        <a:lstStyle/>
        <a:p>
          <a:endParaRPr lang="tr-TR"/>
        </a:p>
      </dgm:t>
    </dgm:pt>
    <dgm:pt modelId="{C48DB0FC-8380-A24A-B53B-3AF18F63AA72}">
      <dgm:prSet phldrT="[Metin]"/>
      <dgm:spPr/>
      <dgm:t>
        <a:bodyPr/>
        <a:lstStyle/>
        <a:p>
          <a:r>
            <a:rPr lang="tr-TR" dirty="0"/>
            <a:t>Motivasyon</a:t>
          </a:r>
        </a:p>
      </dgm:t>
    </dgm:pt>
    <dgm:pt modelId="{C9AD961F-813E-4749-B3DF-E2514FC0338E}" type="parTrans" cxnId="{94057F63-D717-2E48-8C61-6DB3A358585C}">
      <dgm:prSet/>
      <dgm:spPr/>
      <dgm:t>
        <a:bodyPr/>
        <a:lstStyle/>
        <a:p>
          <a:endParaRPr lang="tr-TR"/>
        </a:p>
      </dgm:t>
    </dgm:pt>
    <dgm:pt modelId="{07235197-620C-E448-A484-E5CA005D3990}" type="sibTrans" cxnId="{94057F63-D717-2E48-8C61-6DB3A358585C}">
      <dgm:prSet/>
      <dgm:spPr/>
      <dgm:t>
        <a:bodyPr/>
        <a:lstStyle/>
        <a:p>
          <a:endParaRPr lang="tr-TR"/>
        </a:p>
      </dgm:t>
    </dgm:pt>
    <dgm:pt modelId="{3927871D-708F-8846-AB87-8743484F96C6}">
      <dgm:prSet phldrT="[Metin]"/>
      <dgm:spPr/>
      <dgm:t>
        <a:bodyPr/>
        <a:lstStyle/>
        <a:p>
          <a:r>
            <a:rPr lang="tr-TR" dirty="0"/>
            <a:t>Yaratıcılık</a:t>
          </a:r>
        </a:p>
      </dgm:t>
    </dgm:pt>
    <dgm:pt modelId="{2F951FB3-6098-E646-B78F-311B35279F72}" type="parTrans" cxnId="{0110D56D-2A50-8840-A251-E663D154F573}">
      <dgm:prSet/>
      <dgm:spPr/>
      <dgm:t>
        <a:bodyPr/>
        <a:lstStyle/>
        <a:p>
          <a:endParaRPr lang="tr-TR"/>
        </a:p>
      </dgm:t>
    </dgm:pt>
    <dgm:pt modelId="{47F3F46F-099B-5841-837C-7D9293185965}" type="sibTrans" cxnId="{0110D56D-2A50-8840-A251-E663D154F573}">
      <dgm:prSet/>
      <dgm:spPr/>
      <dgm:t>
        <a:bodyPr/>
        <a:lstStyle/>
        <a:p>
          <a:endParaRPr lang="tr-TR"/>
        </a:p>
      </dgm:t>
    </dgm:pt>
    <dgm:pt modelId="{A0290AFD-F18A-0442-9D6C-2AAC25E0BB28}" type="pres">
      <dgm:prSet presAssocID="{4F553187-06B0-BF47-B57A-68758B40133B}" presName="compositeShape" presStyleCnt="0">
        <dgm:presLayoutVars>
          <dgm:chMax val="7"/>
          <dgm:dir/>
          <dgm:resizeHandles val="exact"/>
        </dgm:presLayoutVars>
      </dgm:prSet>
      <dgm:spPr/>
    </dgm:pt>
    <dgm:pt modelId="{C226103C-6A1B-A046-A59C-4A44AA9D90E3}" type="pres">
      <dgm:prSet presAssocID="{A00B00C0-0B6F-8D45-9C5D-CB4BA7A0DE1C}" presName="circ1" presStyleLbl="vennNode1" presStyleIdx="0" presStyleCnt="3"/>
      <dgm:spPr/>
      <dgm:t>
        <a:bodyPr/>
        <a:lstStyle/>
        <a:p>
          <a:endParaRPr lang="tr-TR"/>
        </a:p>
      </dgm:t>
    </dgm:pt>
    <dgm:pt modelId="{7B8A2801-4A97-A74E-9510-7DA434F71233}" type="pres">
      <dgm:prSet presAssocID="{A00B00C0-0B6F-8D45-9C5D-CB4BA7A0DE1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C32DB81-B2EE-C848-ABDB-560A0BED71A6}" type="pres">
      <dgm:prSet presAssocID="{C48DB0FC-8380-A24A-B53B-3AF18F63AA72}" presName="circ2" presStyleLbl="vennNode1" presStyleIdx="1" presStyleCnt="3"/>
      <dgm:spPr/>
      <dgm:t>
        <a:bodyPr/>
        <a:lstStyle/>
        <a:p>
          <a:endParaRPr lang="tr-TR"/>
        </a:p>
      </dgm:t>
    </dgm:pt>
    <dgm:pt modelId="{DB6472EE-6BF3-2643-B14A-67E06057169F}" type="pres">
      <dgm:prSet presAssocID="{C48DB0FC-8380-A24A-B53B-3AF18F63AA7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187A50E-B751-CC41-B5B8-1C4EA720DFFB}" type="pres">
      <dgm:prSet presAssocID="{3927871D-708F-8846-AB87-8743484F96C6}" presName="circ3" presStyleLbl="vennNode1" presStyleIdx="2" presStyleCnt="3"/>
      <dgm:spPr/>
      <dgm:t>
        <a:bodyPr/>
        <a:lstStyle/>
        <a:p>
          <a:endParaRPr lang="tr-TR"/>
        </a:p>
      </dgm:t>
    </dgm:pt>
    <dgm:pt modelId="{4ABE1B27-771B-A743-BB46-23A5388F4359}" type="pres">
      <dgm:prSet presAssocID="{3927871D-708F-8846-AB87-8743484F96C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45CFA3E-F6CE-F446-9EC8-439072BC055A}" type="presOf" srcId="{A00B00C0-0B6F-8D45-9C5D-CB4BA7A0DE1C}" destId="{7B8A2801-4A97-A74E-9510-7DA434F71233}" srcOrd="1" destOrd="0" presId="urn:microsoft.com/office/officeart/2005/8/layout/venn1"/>
    <dgm:cxn modelId="{AC32AFC5-6BED-1340-A48C-9DB880B385B9}" type="presOf" srcId="{A00B00C0-0B6F-8D45-9C5D-CB4BA7A0DE1C}" destId="{C226103C-6A1B-A046-A59C-4A44AA9D90E3}" srcOrd="0" destOrd="0" presId="urn:microsoft.com/office/officeart/2005/8/layout/venn1"/>
    <dgm:cxn modelId="{0110D56D-2A50-8840-A251-E663D154F573}" srcId="{4F553187-06B0-BF47-B57A-68758B40133B}" destId="{3927871D-708F-8846-AB87-8743484F96C6}" srcOrd="2" destOrd="0" parTransId="{2F951FB3-6098-E646-B78F-311B35279F72}" sibTransId="{47F3F46F-099B-5841-837C-7D9293185965}"/>
    <dgm:cxn modelId="{1ADD18EE-B983-554C-9D53-686ABBFC5B69}" srcId="{4F553187-06B0-BF47-B57A-68758B40133B}" destId="{A00B00C0-0B6F-8D45-9C5D-CB4BA7A0DE1C}" srcOrd="0" destOrd="0" parTransId="{8648D0A0-0B7F-A64D-85AC-3146D91D5E4B}" sibTransId="{B5FC67E3-FCEF-4944-90E5-0EA6A46FF8AC}"/>
    <dgm:cxn modelId="{B2D7B774-104F-FB40-9452-DEC37C08D665}" type="presOf" srcId="{4F553187-06B0-BF47-B57A-68758B40133B}" destId="{A0290AFD-F18A-0442-9D6C-2AAC25E0BB28}" srcOrd="0" destOrd="0" presId="urn:microsoft.com/office/officeart/2005/8/layout/venn1"/>
    <dgm:cxn modelId="{8607623C-CC2C-7C47-AF07-6B1DA766E1DF}" type="presOf" srcId="{3927871D-708F-8846-AB87-8743484F96C6}" destId="{0187A50E-B751-CC41-B5B8-1C4EA720DFFB}" srcOrd="0" destOrd="0" presId="urn:microsoft.com/office/officeart/2005/8/layout/venn1"/>
    <dgm:cxn modelId="{4FEC657C-77D2-2C44-A018-1CDF5956C817}" type="presOf" srcId="{3927871D-708F-8846-AB87-8743484F96C6}" destId="{4ABE1B27-771B-A743-BB46-23A5388F4359}" srcOrd="1" destOrd="0" presId="urn:microsoft.com/office/officeart/2005/8/layout/venn1"/>
    <dgm:cxn modelId="{94057F63-D717-2E48-8C61-6DB3A358585C}" srcId="{4F553187-06B0-BF47-B57A-68758B40133B}" destId="{C48DB0FC-8380-A24A-B53B-3AF18F63AA72}" srcOrd="1" destOrd="0" parTransId="{C9AD961F-813E-4749-B3DF-E2514FC0338E}" sibTransId="{07235197-620C-E448-A484-E5CA005D3990}"/>
    <dgm:cxn modelId="{EF5D554C-7144-2841-A214-E678CF034507}" type="presOf" srcId="{C48DB0FC-8380-A24A-B53B-3AF18F63AA72}" destId="{6C32DB81-B2EE-C848-ABDB-560A0BED71A6}" srcOrd="0" destOrd="0" presId="urn:microsoft.com/office/officeart/2005/8/layout/venn1"/>
    <dgm:cxn modelId="{F26DA258-030E-204E-ACB0-BEF779EBFF2B}" type="presOf" srcId="{C48DB0FC-8380-A24A-B53B-3AF18F63AA72}" destId="{DB6472EE-6BF3-2643-B14A-67E06057169F}" srcOrd="1" destOrd="0" presId="urn:microsoft.com/office/officeart/2005/8/layout/venn1"/>
    <dgm:cxn modelId="{FD93693B-51D1-1845-A0AD-A7CE1D15E45C}" type="presParOf" srcId="{A0290AFD-F18A-0442-9D6C-2AAC25E0BB28}" destId="{C226103C-6A1B-A046-A59C-4A44AA9D90E3}" srcOrd="0" destOrd="0" presId="urn:microsoft.com/office/officeart/2005/8/layout/venn1"/>
    <dgm:cxn modelId="{0175EB74-BD44-9848-BDBD-BBB664153500}" type="presParOf" srcId="{A0290AFD-F18A-0442-9D6C-2AAC25E0BB28}" destId="{7B8A2801-4A97-A74E-9510-7DA434F71233}" srcOrd="1" destOrd="0" presId="urn:microsoft.com/office/officeart/2005/8/layout/venn1"/>
    <dgm:cxn modelId="{E6533A41-7120-934F-864D-6BB65EB76649}" type="presParOf" srcId="{A0290AFD-F18A-0442-9D6C-2AAC25E0BB28}" destId="{6C32DB81-B2EE-C848-ABDB-560A0BED71A6}" srcOrd="2" destOrd="0" presId="urn:microsoft.com/office/officeart/2005/8/layout/venn1"/>
    <dgm:cxn modelId="{EFA12503-D48E-B849-8EE4-B29EBC8A36DF}" type="presParOf" srcId="{A0290AFD-F18A-0442-9D6C-2AAC25E0BB28}" destId="{DB6472EE-6BF3-2643-B14A-67E06057169F}" srcOrd="3" destOrd="0" presId="urn:microsoft.com/office/officeart/2005/8/layout/venn1"/>
    <dgm:cxn modelId="{3363AB08-D1FF-ED43-9FDB-652440EB0235}" type="presParOf" srcId="{A0290AFD-F18A-0442-9D6C-2AAC25E0BB28}" destId="{0187A50E-B751-CC41-B5B8-1C4EA720DFFB}" srcOrd="4" destOrd="0" presId="urn:microsoft.com/office/officeart/2005/8/layout/venn1"/>
    <dgm:cxn modelId="{91012CBB-4146-6E43-831D-5DCCF8B1DAAC}" type="presParOf" srcId="{A0290AFD-F18A-0442-9D6C-2AAC25E0BB28}" destId="{4ABE1B27-771B-A743-BB46-23A5388F435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52948A-5BA2-5A43-B4E7-E3F89C89343D}">
      <dsp:nvSpPr>
        <dsp:cNvPr id="0" name=""/>
        <dsp:cNvSpPr/>
      </dsp:nvSpPr>
      <dsp:spPr>
        <a:xfrm>
          <a:off x="4148051" y="1786615"/>
          <a:ext cx="3248779" cy="3758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945"/>
              </a:lnTo>
              <a:lnTo>
                <a:pt x="3248779" y="187945"/>
              </a:lnTo>
              <a:lnTo>
                <a:pt x="3248779" y="37589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547B03-91A0-CA41-A626-BD820CE755C1}">
      <dsp:nvSpPr>
        <dsp:cNvPr id="0" name=""/>
        <dsp:cNvSpPr/>
      </dsp:nvSpPr>
      <dsp:spPr>
        <a:xfrm>
          <a:off x="4148051" y="1786615"/>
          <a:ext cx="1082926" cy="3758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7945"/>
              </a:lnTo>
              <a:lnTo>
                <a:pt x="1082926" y="187945"/>
              </a:lnTo>
              <a:lnTo>
                <a:pt x="1082926" y="37589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C9E83D-049F-5A43-8E19-A7689818A91E}">
      <dsp:nvSpPr>
        <dsp:cNvPr id="0" name=""/>
        <dsp:cNvSpPr/>
      </dsp:nvSpPr>
      <dsp:spPr>
        <a:xfrm>
          <a:off x="3065124" y="1786615"/>
          <a:ext cx="1082926" cy="375891"/>
        </a:xfrm>
        <a:custGeom>
          <a:avLst/>
          <a:gdLst/>
          <a:ahLst/>
          <a:cxnLst/>
          <a:rect l="0" t="0" r="0" b="0"/>
          <a:pathLst>
            <a:path>
              <a:moveTo>
                <a:pt x="1082926" y="0"/>
              </a:moveTo>
              <a:lnTo>
                <a:pt x="1082926" y="187945"/>
              </a:lnTo>
              <a:lnTo>
                <a:pt x="0" y="187945"/>
              </a:lnTo>
              <a:lnTo>
                <a:pt x="0" y="37589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E13660-F41B-3044-A7D2-2D461F2CE98E}">
      <dsp:nvSpPr>
        <dsp:cNvPr id="0" name=""/>
        <dsp:cNvSpPr/>
      </dsp:nvSpPr>
      <dsp:spPr>
        <a:xfrm>
          <a:off x="899271" y="1786615"/>
          <a:ext cx="3248779" cy="375891"/>
        </a:xfrm>
        <a:custGeom>
          <a:avLst/>
          <a:gdLst/>
          <a:ahLst/>
          <a:cxnLst/>
          <a:rect l="0" t="0" r="0" b="0"/>
          <a:pathLst>
            <a:path>
              <a:moveTo>
                <a:pt x="3248779" y="0"/>
              </a:moveTo>
              <a:lnTo>
                <a:pt x="3248779" y="187945"/>
              </a:lnTo>
              <a:lnTo>
                <a:pt x="0" y="187945"/>
              </a:lnTo>
              <a:lnTo>
                <a:pt x="0" y="375891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D1B82A-7F07-8342-BE80-AF4A015B521A}">
      <dsp:nvSpPr>
        <dsp:cNvPr id="0" name=""/>
        <dsp:cNvSpPr/>
      </dsp:nvSpPr>
      <dsp:spPr>
        <a:xfrm>
          <a:off x="3253070" y="891635"/>
          <a:ext cx="1789960" cy="89498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/>
            <a:t>Zeka Kuramları</a:t>
          </a:r>
        </a:p>
      </dsp:txBody>
      <dsp:txXfrm>
        <a:off x="3253070" y="891635"/>
        <a:ext cx="1789960" cy="894980"/>
      </dsp:txXfrm>
    </dsp:sp>
    <dsp:sp modelId="{3472865B-DA5A-7D48-8F0B-DD97AFA9869C}">
      <dsp:nvSpPr>
        <dsp:cNvPr id="0" name=""/>
        <dsp:cNvSpPr/>
      </dsp:nvSpPr>
      <dsp:spPr>
        <a:xfrm>
          <a:off x="4291" y="2162507"/>
          <a:ext cx="1789960" cy="8949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err="1"/>
            <a:t>Psikometrik</a:t>
          </a:r>
          <a:r>
            <a:rPr lang="tr-TR" sz="2600" kern="1200" dirty="0"/>
            <a:t> Yaklaşımlar</a:t>
          </a:r>
        </a:p>
      </dsp:txBody>
      <dsp:txXfrm>
        <a:off x="4291" y="2162507"/>
        <a:ext cx="1789960" cy="894980"/>
      </dsp:txXfrm>
    </dsp:sp>
    <dsp:sp modelId="{0F8EF3F6-5769-8642-A8F2-23F4A4E8C041}">
      <dsp:nvSpPr>
        <dsp:cNvPr id="0" name=""/>
        <dsp:cNvSpPr/>
      </dsp:nvSpPr>
      <dsp:spPr>
        <a:xfrm>
          <a:off x="2170144" y="2162507"/>
          <a:ext cx="1789960" cy="8949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/>
            <a:t>Gelişimsel Yaklaşımlar</a:t>
          </a:r>
        </a:p>
      </dsp:txBody>
      <dsp:txXfrm>
        <a:off x="2170144" y="2162507"/>
        <a:ext cx="1789960" cy="894980"/>
      </dsp:txXfrm>
    </dsp:sp>
    <dsp:sp modelId="{92630084-9FE5-6542-A438-027CA0135A2A}">
      <dsp:nvSpPr>
        <dsp:cNvPr id="0" name=""/>
        <dsp:cNvSpPr/>
      </dsp:nvSpPr>
      <dsp:spPr>
        <a:xfrm>
          <a:off x="4335996" y="2162507"/>
          <a:ext cx="1789960" cy="8949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 err="1"/>
            <a:t>Biyoekolojik</a:t>
          </a:r>
          <a:r>
            <a:rPr lang="tr-TR" sz="2600" kern="1200" dirty="0"/>
            <a:t> Yaklaşımlar</a:t>
          </a:r>
        </a:p>
      </dsp:txBody>
      <dsp:txXfrm>
        <a:off x="4335996" y="2162507"/>
        <a:ext cx="1789960" cy="894980"/>
      </dsp:txXfrm>
    </dsp:sp>
    <dsp:sp modelId="{A58556CE-0025-004F-9770-095F83DF8DA7}">
      <dsp:nvSpPr>
        <dsp:cNvPr id="0" name=""/>
        <dsp:cNvSpPr/>
      </dsp:nvSpPr>
      <dsp:spPr>
        <a:xfrm>
          <a:off x="6501849" y="2162507"/>
          <a:ext cx="1789960" cy="8949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600" kern="1200" dirty="0"/>
            <a:t>Çoklu Yaklaşımlar</a:t>
          </a:r>
        </a:p>
      </dsp:txBody>
      <dsp:txXfrm>
        <a:off x="6501849" y="2162507"/>
        <a:ext cx="1789960" cy="8949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404690-E5BE-AD46-9BC6-59F6F046CEB9}">
      <dsp:nvSpPr>
        <dsp:cNvPr id="0" name=""/>
        <dsp:cNvSpPr/>
      </dsp:nvSpPr>
      <dsp:spPr>
        <a:xfrm>
          <a:off x="-4593403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6DCD01-1A77-4147-A8D8-1F74902E2D08}">
      <dsp:nvSpPr>
        <dsp:cNvPr id="0" name=""/>
        <dsp:cNvSpPr/>
      </dsp:nvSpPr>
      <dsp:spPr>
        <a:xfrm>
          <a:off x="285089" y="184749"/>
          <a:ext cx="6120070" cy="36933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/>
            <a:t>1. </a:t>
          </a:r>
          <a:r>
            <a:rPr lang="tr-TR" sz="1800" kern="1200" dirty="0" err="1"/>
            <a:t>Psikososyal</a:t>
          </a:r>
          <a:r>
            <a:rPr lang="tr-TR" sz="1800" kern="1200" dirty="0"/>
            <a:t> Sınıflar Kuramı</a:t>
          </a:r>
        </a:p>
      </dsp:txBody>
      <dsp:txXfrm>
        <a:off x="285089" y="184749"/>
        <a:ext cx="6120070" cy="369336"/>
      </dsp:txXfrm>
    </dsp:sp>
    <dsp:sp modelId="{6DB69294-58A9-5F46-B35E-03B2FA9482CF}">
      <dsp:nvSpPr>
        <dsp:cNvPr id="0" name=""/>
        <dsp:cNvSpPr/>
      </dsp:nvSpPr>
      <dsp:spPr>
        <a:xfrm>
          <a:off x="54254" y="138582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36A2CE-6428-464A-B63E-DE208A98F4B5}">
      <dsp:nvSpPr>
        <dsp:cNvPr id="0" name=""/>
        <dsp:cNvSpPr/>
      </dsp:nvSpPr>
      <dsp:spPr>
        <a:xfrm>
          <a:off x="619556" y="739079"/>
          <a:ext cx="5785603" cy="36933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/>
            <a:t>2. Beşgen Kuramı</a:t>
          </a:r>
        </a:p>
      </dsp:txBody>
      <dsp:txXfrm>
        <a:off x="619556" y="739079"/>
        <a:ext cx="5785603" cy="369336"/>
      </dsp:txXfrm>
    </dsp:sp>
    <dsp:sp modelId="{81F125D5-F144-9E45-82B6-6AF8B55E4506}">
      <dsp:nvSpPr>
        <dsp:cNvPr id="0" name=""/>
        <dsp:cNvSpPr/>
      </dsp:nvSpPr>
      <dsp:spPr>
        <a:xfrm>
          <a:off x="388721" y="692912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6FDF6-F617-E340-8FEB-DBB26CD1A34F}">
      <dsp:nvSpPr>
        <dsp:cNvPr id="0" name=""/>
        <dsp:cNvSpPr/>
      </dsp:nvSpPr>
      <dsp:spPr>
        <a:xfrm>
          <a:off x="802843" y="1293002"/>
          <a:ext cx="5602317" cy="36933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/>
            <a:t>3. Üç Halka Kuramı</a:t>
          </a:r>
        </a:p>
      </dsp:txBody>
      <dsp:txXfrm>
        <a:off x="802843" y="1293002"/>
        <a:ext cx="5602317" cy="369336"/>
      </dsp:txXfrm>
    </dsp:sp>
    <dsp:sp modelId="{9BF2E718-8501-4147-A305-D62F73DBE2C1}">
      <dsp:nvSpPr>
        <dsp:cNvPr id="0" name=""/>
        <dsp:cNvSpPr/>
      </dsp:nvSpPr>
      <dsp:spPr>
        <a:xfrm>
          <a:off x="572008" y="1246835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7A2377-E589-7C46-848A-B2C751233F6E}">
      <dsp:nvSpPr>
        <dsp:cNvPr id="0" name=""/>
        <dsp:cNvSpPr/>
      </dsp:nvSpPr>
      <dsp:spPr>
        <a:xfrm>
          <a:off x="861364" y="1847331"/>
          <a:ext cx="5543795" cy="36933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4. </a:t>
          </a:r>
          <a:r>
            <a:rPr lang="tr-TR" sz="1800" kern="1200" dirty="0" err="1"/>
            <a:t>Ayrımsal</a:t>
          </a:r>
          <a:r>
            <a:rPr lang="tr-TR" sz="1800" kern="1200" dirty="0"/>
            <a:t> Üstün Zeka ve Üstün Yetenek Kuramı</a:t>
          </a:r>
        </a:p>
      </dsp:txBody>
      <dsp:txXfrm>
        <a:off x="861364" y="1847331"/>
        <a:ext cx="5543795" cy="369336"/>
      </dsp:txXfrm>
    </dsp:sp>
    <dsp:sp modelId="{712DF674-5232-2A4B-9E7E-8CBEA8C4BF89}">
      <dsp:nvSpPr>
        <dsp:cNvPr id="0" name=""/>
        <dsp:cNvSpPr/>
      </dsp:nvSpPr>
      <dsp:spPr>
        <a:xfrm>
          <a:off x="630529" y="1801164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E3E0ED-4F03-BA4A-860E-92816BC0FE67}">
      <dsp:nvSpPr>
        <dsp:cNvPr id="0" name=""/>
        <dsp:cNvSpPr/>
      </dsp:nvSpPr>
      <dsp:spPr>
        <a:xfrm>
          <a:off x="802843" y="2401661"/>
          <a:ext cx="5602317" cy="36933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5. Çoklu Zeka Kuramı</a:t>
          </a:r>
        </a:p>
      </dsp:txBody>
      <dsp:txXfrm>
        <a:off x="802843" y="2401661"/>
        <a:ext cx="5602317" cy="369336"/>
      </dsp:txXfrm>
    </dsp:sp>
    <dsp:sp modelId="{102C56A6-DF5E-4A46-9B3B-209528D11339}">
      <dsp:nvSpPr>
        <dsp:cNvPr id="0" name=""/>
        <dsp:cNvSpPr/>
      </dsp:nvSpPr>
      <dsp:spPr>
        <a:xfrm>
          <a:off x="572008" y="2355494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6347AE-4DB5-F147-BB08-F2D35807F699}">
      <dsp:nvSpPr>
        <dsp:cNvPr id="0" name=""/>
        <dsp:cNvSpPr/>
      </dsp:nvSpPr>
      <dsp:spPr>
        <a:xfrm>
          <a:off x="619556" y="2955584"/>
          <a:ext cx="5785603" cy="36933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kern="1200" dirty="0"/>
            <a:t>6. Başarılı Zeka Kuramı</a:t>
          </a:r>
        </a:p>
      </dsp:txBody>
      <dsp:txXfrm>
        <a:off x="619556" y="2955584"/>
        <a:ext cx="5785603" cy="369336"/>
      </dsp:txXfrm>
    </dsp:sp>
    <dsp:sp modelId="{4E3862DB-8477-E94A-8E76-8B1D4929A641}">
      <dsp:nvSpPr>
        <dsp:cNvPr id="0" name=""/>
        <dsp:cNvSpPr/>
      </dsp:nvSpPr>
      <dsp:spPr>
        <a:xfrm>
          <a:off x="388721" y="2909417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448414-6671-1A46-82C0-A965A0EED8B5}">
      <dsp:nvSpPr>
        <dsp:cNvPr id="0" name=""/>
        <dsp:cNvSpPr/>
      </dsp:nvSpPr>
      <dsp:spPr>
        <a:xfrm>
          <a:off x="285089" y="3509914"/>
          <a:ext cx="6120070" cy="36933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16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kern="1200" dirty="0"/>
            <a:t>7. Meta Kuram</a:t>
          </a:r>
        </a:p>
      </dsp:txBody>
      <dsp:txXfrm>
        <a:off x="285089" y="3509914"/>
        <a:ext cx="6120070" cy="369336"/>
      </dsp:txXfrm>
    </dsp:sp>
    <dsp:sp modelId="{A65E2C52-2375-F148-A0F2-1BB5B244DC08}">
      <dsp:nvSpPr>
        <dsp:cNvPr id="0" name=""/>
        <dsp:cNvSpPr/>
      </dsp:nvSpPr>
      <dsp:spPr>
        <a:xfrm>
          <a:off x="54254" y="3463747"/>
          <a:ext cx="461670" cy="46167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589DD0-69E5-FB47-9A35-639F3A10EF83}">
      <dsp:nvSpPr>
        <dsp:cNvPr id="0" name=""/>
        <dsp:cNvSpPr/>
      </dsp:nvSpPr>
      <dsp:spPr>
        <a:xfrm>
          <a:off x="802338" y="0"/>
          <a:ext cx="3626626" cy="3626626"/>
        </a:xfrm>
        <a:prstGeom prst="triangle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EAFE17-0288-8648-95F1-9221D68361B6}">
      <dsp:nvSpPr>
        <dsp:cNvPr id="0" name=""/>
        <dsp:cNvSpPr/>
      </dsp:nvSpPr>
      <dsp:spPr>
        <a:xfrm>
          <a:off x="2615651" y="363016"/>
          <a:ext cx="2357306" cy="6445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Ender Yetenek</a:t>
          </a:r>
        </a:p>
      </dsp:txBody>
      <dsp:txXfrm>
        <a:off x="2647117" y="394482"/>
        <a:ext cx="2294374" cy="581644"/>
      </dsp:txXfrm>
    </dsp:sp>
    <dsp:sp modelId="{F0E76460-44DC-6D49-A885-0189C381B745}">
      <dsp:nvSpPr>
        <dsp:cNvPr id="0" name=""/>
        <dsp:cNvSpPr/>
      </dsp:nvSpPr>
      <dsp:spPr>
        <a:xfrm>
          <a:off x="2615651" y="1088164"/>
          <a:ext cx="2357306" cy="6445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112659"/>
              <a:satOff val="4179"/>
              <a:lumOff val="92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Artık Yetenek</a:t>
          </a:r>
        </a:p>
      </dsp:txBody>
      <dsp:txXfrm>
        <a:off x="2647117" y="1119630"/>
        <a:ext cx="2294374" cy="581644"/>
      </dsp:txXfrm>
    </dsp:sp>
    <dsp:sp modelId="{A0D40050-6691-1142-A99D-AC557A7DBFD3}">
      <dsp:nvSpPr>
        <dsp:cNvPr id="0" name=""/>
        <dsp:cNvSpPr/>
      </dsp:nvSpPr>
      <dsp:spPr>
        <a:xfrm>
          <a:off x="2615651" y="1813313"/>
          <a:ext cx="2357306" cy="6445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225319"/>
              <a:satOff val="8357"/>
              <a:lumOff val="1855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Hisseli Yetenek</a:t>
          </a:r>
        </a:p>
      </dsp:txBody>
      <dsp:txXfrm>
        <a:off x="2647117" y="1844779"/>
        <a:ext cx="2294374" cy="581644"/>
      </dsp:txXfrm>
    </dsp:sp>
    <dsp:sp modelId="{0236BA22-9A82-6B4D-9185-4FA2E0045CF7}">
      <dsp:nvSpPr>
        <dsp:cNvPr id="0" name=""/>
        <dsp:cNvSpPr/>
      </dsp:nvSpPr>
      <dsp:spPr>
        <a:xfrm>
          <a:off x="2615651" y="2538461"/>
          <a:ext cx="2357306" cy="64457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337978"/>
              <a:satOff val="12536"/>
              <a:lumOff val="278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400" kern="1200" dirty="0"/>
            <a:t>Tuhaf Yetenek</a:t>
          </a:r>
        </a:p>
      </dsp:txBody>
      <dsp:txXfrm>
        <a:off x="2647117" y="2569927"/>
        <a:ext cx="2294374" cy="5816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41D05D-3943-B34D-BBAA-B8E014B9EC86}">
      <dsp:nvSpPr>
        <dsp:cNvPr id="0" name=""/>
        <dsp:cNvSpPr/>
      </dsp:nvSpPr>
      <dsp:spPr>
        <a:xfrm>
          <a:off x="3844230" y="2038426"/>
          <a:ext cx="1455539" cy="145553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/>
            <a:t>Beşgen Kuramı</a:t>
          </a:r>
        </a:p>
      </dsp:txBody>
      <dsp:txXfrm>
        <a:off x="4057389" y="2251585"/>
        <a:ext cx="1029221" cy="1029221"/>
      </dsp:txXfrm>
    </dsp:sp>
    <dsp:sp modelId="{8E58F73C-365F-AC4F-94EF-B1E465712810}">
      <dsp:nvSpPr>
        <dsp:cNvPr id="0" name=""/>
        <dsp:cNvSpPr/>
      </dsp:nvSpPr>
      <dsp:spPr>
        <a:xfrm rot="16200000">
          <a:off x="4418039" y="1509208"/>
          <a:ext cx="307920" cy="494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200" kern="1200"/>
        </a:p>
      </dsp:txBody>
      <dsp:txXfrm>
        <a:off x="4464227" y="1654373"/>
        <a:ext cx="215544" cy="296929"/>
      </dsp:txXfrm>
    </dsp:sp>
    <dsp:sp modelId="{DB2A839D-2316-A24C-8522-936DA623B330}">
      <dsp:nvSpPr>
        <dsp:cNvPr id="0" name=""/>
        <dsp:cNvSpPr/>
      </dsp:nvSpPr>
      <dsp:spPr>
        <a:xfrm>
          <a:off x="3844230" y="1906"/>
          <a:ext cx="1455539" cy="145553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/>
            <a:t>Olağanüstülük</a:t>
          </a:r>
        </a:p>
      </dsp:txBody>
      <dsp:txXfrm>
        <a:off x="4057389" y="215065"/>
        <a:ext cx="1029221" cy="1029221"/>
      </dsp:txXfrm>
    </dsp:sp>
    <dsp:sp modelId="{17AF2854-6091-B14F-9964-6D4D3FDB365C}">
      <dsp:nvSpPr>
        <dsp:cNvPr id="0" name=""/>
        <dsp:cNvSpPr/>
      </dsp:nvSpPr>
      <dsp:spPr>
        <a:xfrm rot="20520000">
          <a:off x="5378174" y="2206787"/>
          <a:ext cx="307920" cy="494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200" kern="1200"/>
        </a:p>
      </dsp:txBody>
      <dsp:txXfrm>
        <a:off x="5380435" y="2320037"/>
        <a:ext cx="215544" cy="296929"/>
      </dsp:txXfrm>
    </dsp:sp>
    <dsp:sp modelId="{C231537D-3DF0-1F43-8410-4CE385F2DC6B}">
      <dsp:nvSpPr>
        <dsp:cNvPr id="0" name=""/>
        <dsp:cNvSpPr/>
      </dsp:nvSpPr>
      <dsp:spPr>
        <a:xfrm>
          <a:off x="5781076" y="1409106"/>
          <a:ext cx="1455539" cy="145553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/>
            <a:t>Değer</a:t>
          </a:r>
        </a:p>
      </dsp:txBody>
      <dsp:txXfrm>
        <a:off x="5994235" y="1622265"/>
        <a:ext cx="1029221" cy="1029221"/>
      </dsp:txXfrm>
    </dsp:sp>
    <dsp:sp modelId="{D3996F5B-0F66-6C45-A4EE-5BE4EF213C34}">
      <dsp:nvSpPr>
        <dsp:cNvPr id="0" name=""/>
        <dsp:cNvSpPr/>
      </dsp:nvSpPr>
      <dsp:spPr>
        <a:xfrm rot="3240000">
          <a:off x="5011435" y="3335493"/>
          <a:ext cx="307920" cy="494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200" kern="1200"/>
        </a:p>
      </dsp:txBody>
      <dsp:txXfrm>
        <a:off x="5030474" y="3397103"/>
        <a:ext cx="215544" cy="296929"/>
      </dsp:txXfrm>
    </dsp:sp>
    <dsp:sp modelId="{1E649BDF-B7A2-EB47-BD9F-3BA798BDF362}">
      <dsp:nvSpPr>
        <dsp:cNvPr id="0" name=""/>
        <dsp:cNvSpPr/>
      </dsp:nvSpPr>
      <dsp:spPr>
        <a:xfrm>
          <a:off x="5041267" y="3686005"/>
          <a:ext cx="1455539" cy="145553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/>
            <a:t>Kanıt</a:t>
          </a:r>
        </a:p>
      </dsp:txBody>
      <dsp:txXfrm>
        <a:off x="5254426" y="3899164"/>
        <a:ext cx="1029221" cy="1029221"/>
      </dsp:txXfrm>
    </dsp:sp>
    <dsp:sp modelId="{501F7B1D-3D36-8443-B390-9A3501084B63}">
      <dsp:nvSpPr>
        <dsp:cNvPr id="0" name=""/>
        <dsp:cNvSpPr/>
      </dsp:nvSpPr>
      <dsp:spPr>
        <a:xfrm rot="7560000">
          <a:off x="3824644" y="3335493"/>
          <a:ext cx="307920" cy="494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200" kern="1200"/>
        </a:p>
      </dsp:txBody>
      <dsp:txXfrm rot="10800000">
        <a:off x="3897981" y="3397103"/>
        <a:ext cx="215544" cy="296929"/>
      </dsp:txXfrm>
    </dsp:sp>
    <dsp:sp modelId="{CB9C5395-A837-224E-991E-4D6BC51C81FD}">
      <dsp:nvSpPr>
        <dsp:cNvPr id="0" name=""/>
        <dsp:cNvSpPr/>
      </dsp:nvSpPr>
      <dsp:spPr>
        <a:xfrm>
          <a:off x="2647193" y="3686005"/>
          <a:ext cx="1455539" cy="145553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/>
            <a:t>Enderlik</a:t>
          </a:r>
        </a:p>
      </dsp:txBody>
      <dsp:txXfrm>
        <a:off x="2860352" y="3899164"/>
        <a:ext cx="1029221" cy="1029221"/>
      </dsp:txXfrm>
    </dsp:sp>
    <dsp:sp modelId="{E1CC7B80-7979-3849-8268-42965C06FF7F}">
      <dsp:nvSpPr>
        <dsp:cNvPr id="0" name=""/>
        <dsp:cNvSpPr/>
      </dsp:nvSpPr>
      <dsp:spPr>
        <a:xfrm rot="11880000">
          <a:off x="3457905" y="2206787"/>
          <a:ext cx="307920" cy="4948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200" kern="1200"/>
        </a:p>
      </dsp:txBody>
      <dsp:txXfrm rot="10800000">
        <a:off x="3548020" y="2320037"/>
        <a:ext cx="215544" cy="296929"/>
      </dsp:txXfrm>
    </dsp:sp>
    <dsp:sp modelId="{C6DC3F6A-E1F3-D64A-A21A-FFEA315E764E}">
      <dsp:nvSpPr>
        <dsp:cNvPr id="0" name=""/>
        <dsp:cNvSpPr/>
      </dsp:nvSpPr>
      <dsp:spPr>
        <a:xfrm>
          <a:off x="1907384" y="1409106"/>
          <a:ext cx="1455539" cy="145553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200" kern="1200" dirty="0"/>
            <a:t>Üretkenlik</a:t>
          </a:r>
        </a:p>
      </dsp:txBody>
      <dsp:txXfrm>
        <a:off x="2120543" y="1622265"/>
        <a:ext cx="1029221" cy="102922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26103C-6A1B-A046-A59C-4A44AA9D90E3}">
      <dsp:nvSpPr>
        <dsp:cNvPr id="0" name=""/>
        <dsp:cNvSpPr/>
      </dsp:nvSpPr>
      <dsp:spPr>
        <a:xfrm>
          <a:off x="1828799" y="50799"/>
          <a:ext cx="2438400" cy="2438400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/>
            <a:t>Genel/Özel Yetenek</a:t>
          </a:r>
        </a:p>
      </dsp:txBody>
      <dsp:txXfrm>
        <a:off x="2153920" y="477519"/>
        <a:ext cx="1788160" cy="1097280"/>
      </dsp:txXfrm>
    </dsp:sp>
    <dsp:sp modelId="{6C32DB81-B2EE-C848-ABDB-560A0BED71A6}">
      <dsp:nvSpPr>
        <dsp:cNvPr id="0" name=""/>
        <dsp:cNvSpPr/>
      </dsp:nvSpPr>
      <dsp:spPr>
        <a:xfrm>
          <a:off x="2708656" y="1574800"/>
          <a:ext cx="2438400" cy="2438400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/>
            <a:t>Motivasyon</a:t>
          </a:r>
        </a:p>
      </dsp:txBody>
      <dsp:txXfrm>
        <a:off x="3454400" y="2204720"/>
        <a:ext cx="1463040" cy="1341120"/>
      </dsp:txXfrm>
    </dsp:sp>
    <dsp:sp modelId="{0187A50E-B751-CC41-B5B8-1C4EA720DFFB}">
      <dsp:nvSpPr>
        <dsp:cNvPr id="0" name=""/>
        <dsp:cNvSpPr/>
      </dsp:nvSpPr>
      <dsp:spPr>
        <a:xfrm>
          <a:off x="948943" y="1574800"/>
          <a:ext cx="2438400" cy="2438400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kern="1200" dirty="0"/>
            <a:t>Yaratıcılık</a:t>
          </a:r>
        </a:p>
      </dsp:txBody>
      <dsp:txXfrm>
        <a:off x="1178560" y="2204720"/>
        <a:ext cx="1463040" cy="1341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78260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277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4651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gradFill>
          <a:gsLst>
            <a:gs pos="0">
              <a:schemeClr val="accent2"/>
            </a:gs>
            <a:gs pos="100000">
              <a:schemeClr val="accent1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3078602" y="0"/>
            <a:ext cx="6065389" cy="5143642"/>
            <a:chOff x="2052402" y="0"/>
            <a:chExt cx="6065389" cy="5143642"/>
          </a:xfrm>
        </p:grpSpPr>
        <p:sp>
          <p:nvSpPr>
            <p:cNvPr id="11" name="Google Shape;11;p2"/>
            <p:cNvSpPr/>
            <p:nvPr/>
          </p:nvSpPr>
          <p:spPr>
            <a:xfrm>
              <a:off x="2052402" y="0"/>
              <a:ext cx="6065388" cy="5143500"/>
            </a:xfrm>
            <a:custGeom>
              <a:avLst/>
              <a:gdLst/>
              <a:ahLst/>
              <a:cxnLst/>
              <a:rect l="l" t="t" r="r" b="b"/>
              <a:pathLst>
                <a:path w="8087184" h="6858000" extrusionOk="0">
                  <a:moveTo>
                    <a:pt x="7505580" y="6858000"/>
                  </a:moveTo>
                  <a:lnTo>
                    <a:pt x="7696738" y="6858000"/>
                  </a:lnTo>
                  <a:cubicBezTo>
                    <a:pt x="7718274" y="6613807"/>
                    <a:pt x="7866550" y="6398978"/>
                    <a:pt x="8087184" y="6292327"/>
                  </a:cubicBezTo>
                  <a:lnTo>
                    <a:pt x="8087184" y="6085824"/>
                  </a:lnTo>
                  <a:cubicBezTo>
                    <a:pt x="7757916" y="6205690"/>
                    <a:pt x="7529976" y="6508299"/>
                    <a:pt x="7505580" y="6858000"/>
                  </a:cubicBezTo>
                  <a:close/>
                  <a:moveTo>
                    <a:pt x="7109988" y="6858000"/>
                  </a:moveTo>
                  <a:lnTo>
                    <a:pt x="7300574" y="6858000"/>
                  </a:lnTo>
                  <a:cubicBezTo>
                    <a:pt x="7326176" y="6394974"/>
                    <a:pt x="7641722" y="5998774"/>
                    <a:pt x="8087184" y="5870486"/>
                  </a:cubicBezTo>
                  <a:lnTo>
                    <a:pt x="8087184" y="5673454"/>
                  </a:lnTo>
                  <a:cubicBezTo>
                    <a:pt x="7534740" y="5807487"/>
                    <a:pt x="7136797" y="6289898"/>
                    <a:pt x="7109988" y="6858000"/>
                  </a:cubicBezTo>
                  <a:close/>
                  <a:moveTo>
                    <a:pt x="6319630" y="6858000"/>
                  </a:moveTo>
                  <a:lnTo>
                    <a:pt x="6510215" y="6858000"/>
                  </a:lnTo>
                  <a:cubicBezTo>
                    <a:pt x="6538485" y="5958928"/>
                    <a:pt x="7199691" y="5205998"/>
                    <a:pt x="8087184" y="5062145"/>
                  </a:cubicBezTo>
                  <a:lnTo>
                    <a:pt x="8087184" y="4869180"/>
                  </a:lnTo>
                  <a:cubicBezTo>
                    <a:pt x="7093725" y="5015188"/>
                    <a:pt x="6348402" y="5853783"/>
                    <a:pt x="6319630" y="6858000"/>
                  </a:cubicBezTo>
                  <a:close/>
                  <a:moveTo>
                    <a:pt x="6714777" y="6858000"/>
                  </a:moveTo>
                  <a:lnTo>
                    <a:pt x="6905363" y="6858000"/>
                  </a:lnTo>
                  <a:cubicBezTo>
                    <a:pt x="6932680" y="6177012"/>
                    <a:pt x="7419944" y="5602103"/>
                    <a:pt x="8086993" y="5463773"/>
                  </a:cubicBezTo>
                  <a:lnTo>
                    <a:pt x="8086993" y="5269538"/>
                  </a:lnTo>
                  <a:cubicBezTo>
                    <a:pt x="7313661" y="5411166"/>
                    <a:pt x="6742920" y="6071943"/>
                    <a:pt x="6714968" y="6858000"/>
                  </a:cubicBezTo>
                  <a:close/>
                  <a:moveTo>
                    <a:pt x="7902253" y="6858000"/>
                  </a:moveTo>
                  <a:lnTo>
                    <a:pt x="8087184" y="6858000"/>
                  </a:lnTo>
                  <a:lnTo>
                    <a:pt x="8087184" y="6532261"/>
                  </a:lnTo>
                  <a:cubicBezTo>
                    <a:pt x="7984903" y="6612091"/>
                    <a:pt x="7918389" y="6729230"/>
                    <a:pt x="7902253" y="6858000"/>
                  </a:cubicBezTo>
                  <a:close/>
                  <a:moveTo>
                    <a:pt x="1916910" y="2551824"/>
                  </a:moveTo>
                  <a:cubicBezTo>
                    <a:pt x="2641015" y="1478290"/>
                    <a:pt x="3620238" y="601442"/>
                    <a:pt x="4766674" y="0"/>
                  </a:cubicBezTo>
                  <a:lnTo>
                    <a:pt x="4372797" y="0"/>
                  </a:lnTo>
                  <a:cubicBezTo>
                    <a:pt x="4217787" y="90127"/>
                    <a:pt x="4065999" y="185317"/>
                    <a:pt x="3917425" y="285570"/>
                  </a:cubicBezTo>
                  <a:cubicBezTo>
                    <a:pt x="2632356" y="1153193"/>
                    <a:pt x="1626642" y="2375366"/>
                    <a:pt x="1022365" y="3803743"/>
                  </a:cubicBezTo>
                  <a:cubicBezTo>
                    <a:pt x="613622" y="4771490"/>
                    <a:pt x="402707" y="5798792"/>
                    <a:pt x="395021" y="6858000"/>
                  </a:cubicBezTo>
                  <a:lnTo>
                    <a:pt x="585606" y="6858000"/>
                  </a:lnTo>
                  <a:cubicBezTo>
                    <a:pt x="593293" y="5824406"/>
                    <a:pt x="799126" y="4822147"/>
                    <a:pt x="1197894" y="3877980"/>
                  </a:cubicBezTo>
                  <a:cubicBezTo>
                    <a:pt x="1394236" y="3413753"/>
                    <a:pt x="1635028" y="2969629"/>
                    <a:pt x="1916910" y="2551824"/>
                  </a:cubicBezTo>
                  <a:close/>
                  <a:moveTo>
                    <a:pt x="1589421" y="2330830"/>
                  </a:moveTo>
                  <a:cubicBezTo>
                    <a:pt x="2178972" y="1457633"/>
                    <a:pt x="2930502" y="705726"/>
                    <a:pt x="3803264" y="115868"/>
                  </a:cubicBezTo>
                  <a:cubicBezTo>
                    <a:pt x="3861583" y="76504"/>
                    <a:pt x="3920429" y="37881"/>
                    <a:pt x="3979810" y="0"/>
                  </a:cubicBezTo>
                  <a:lnTo>
                    <a:pt x="3635104" y="0"/>
                  </a:lnTo>
                  <a:cubicBezTo>
                    <a:pt x="2315489" y="907938"/>
                    <a:pt x="1282730" y="2174291"/>
                    <a:pt x="658473" y="3649867"/>
                  </a:cubicBezTo>
                  <a:cubicBezTo>
                    <a:pt x="229084" y="4666364"/>
                    <a:pt x="7814" y="5745720"/>
                    <a:pt x="0" y="6858000"/>
                  </a:cubicBezTo>
                  <a:lnTo>
                    <a:pt x="190586" y="6858000"/>
                  </a:lnTo>
                  <a:cubicBezTo>
                    <a:pt x="198336" y="5771144"/>
                    <a:pt x="414587" y="4716957"/>
                    <a:pt x="833939" y="3724104"/>
                  </a:cubicBezTo>
                  <a:cubicBezTo>
                    <a:pt x="1040191" y="3236353"/>
                    <a:pt x="1293200" y="2769749"/>
                    <a:pt x="1589421" y="2330830"/>
                  </a:cubicBezTo>
                  <a:close/>
                  <a:moveTo>
                    <a:pt x="2572017" y="2993622"/>
                  </a:moveTo>
                  <a:cubicBezTo>
                    <a:pt x="3332930" y="1865656"/>
                    <a:pt x="4404701" y="982881"/>
                    <a:pt x="5657281" y="452412"/>
                  </a:cubicBezTo>
                  <a:cubicBezTo>
                    <a:pt x="6154760" y="241841"/>
                    <a:pt x="6675072" y="90013"/>
                    <a:pt x="7207695" y="0"/>
                  </a:cubicBezTo>
                  <a:lnTo>
                    <a:pt x="6359208" y="0"/>
                  </a:lnTo>
                  <a:cubicBezTo>
                    <a:pt x="4284670" y="610249"/>
                    <a:pt x="2593089" y="2119237"/>
                    <a:pt x="1750212" y="4111495"/>
                  </a:cubicBezTo>
                  <a:cubicBezTo>
                    <a:pt x="1382635" y="4981807"/>
                    <a:pt x="1192558" y="5905571"/>
                    <a:pt x="1184807" y="6858000"/>
                  </a:cubicBezTo>
                  <a:lnTo>
                    <a:pt x="1375393" y="6858000"/>
                  </a:lnTo>
                  <a:cubicBezTo>
                    <a:pt x="1383080" y="5931185"/>
                    <a:pt x="1568075" y="5032463"/>
                    <a:pt x="1925741" y="4185732"/>
                  </a:cubicBezTo>
                  <a:cubicBezTo>
                    <a:pt x="2102147" y="3768398"/>
                    <a:pt x="2318583" y="3369160"/>
                    <a:pt x="2572017" y="2993622"/>
                  </a:cubicBezTo>
                  <a:close/>
                  <a:moveTo>
                    <a:pt x="2244464" y="2772819"/>
                  </a:moveTo>
                  <a:cubicBezTo>
                    <a:pt x="3048163" y="1581236"/>
                    <a:pt x="4180312" y="648682"/>
                    <a:pt x="5503478" y="88347"/>
                  </a:cubicBezTo>
                  <a:cubicBezTo>
                    <a:pt x="5576110" y="57669"/>
                    <a:pt x="5649085" y="28220"/>
                    <a:pt x="5722398" y="0"/>
                  </a:cubicBezTo>
                  <a:lnTo>
                    <a:pt x="5231195" y="0"/>
                  </a:lnTo>
                  <a:cubicBezTo>
                    <a:pt x="3500048" y="791829"/>
                    <a:pt x="2128257" y="2203840"/>
                    <a:pt x="1386320" y="3957619"/>
                  </a:cubicBezTo>
                  <a:cubicBezTo>
                    <a:pt x="998097" y="4876680"/>
                    <a:pt x="797664" y="5852181"/>
                    <a:pt x="789914" y="6858000"/>
                  </a:cubicBezTo>
                  <a:lnTo>
                    <a:pt x="980500" y="6858000"/>
                  </a:lnTo>
                  <a:cubicBezTo>
                    <a:pt x="988250" y="5877796"/>
                    <a:pt x="1183791" y="4927273"/>
                    <a:pt x="1561849" y="4031856"/>
                  </a:cubicBezTo>
                  <a:cubicBezTo>
                    <a:pt x="1748217" y="3591107"/>
                    <a:pt x="1976824" y="3169458"/>
                    <a:pt x="2244464" y="2772819"/>
                  </a:cubicBezTo>
                  <a:close/>
                  <a:moveTo>
                    <a:pt x="6645086" y="5174199"/>
                  </a:moveTo>
                  <a:cubicBezTo>
                    <a:pt x="6196994" y="5621603"/>
                    <a:pt x="5938846" y="6224801"/>
                    <a:pt x="5924482" y="6858000"/>
                  </a:cubicBezTo>
                  <a:lnTo>
                    <a:pt x="6115068" y="6858000"/>
                  </a:lnTo>
                  <a:cubicBezTo>
                    <a:pt x="6144113" y="5740903"/>
                    <a:pt x="6980009" y="4810427"/>
                    <a:pt x="8087184" y="4662805"/>
                  </a:cubicBezTo>
                  <a:lnTo>
                    <a:pt x="8087184" y="4470476"/>
                  </a:lnTo>
                  <a:cubicBezTo>
                    <a:pt x="7541283" y="4536958"/>
                    <a:pt x="7033500" y="4784755"/>
                    <a:pt x="6645086" y="5174199"/>
                  </a:cubicBezTo>
                  <a:close/>
                  <a:moveTo>
                    <a:pt x="5248665" y="3776858"/>
                  </a:moveTo>
                  <a:cubicBezTo>
                    <a:pt x="4429655" y="4594492"/>
                    <a:pt x="3963299" y="5700524"/>
                    <a:pt x="3949506" y="6858000"/>
                  </a:cubicBezTo>
                  <a:lnTo>
                    <a:pt x="4140092" y="6858000"/>
                  </a:lnTo>
                  <a:cubicBezTo>
                    <a:pt x="4168387" y="4649426"/>
                    <a:pt x="5884840" y="2831630"/>
                    <a:pt x="8087184" y="2677862"/>
                  </a:cubicBezTo>
                  <a:lnTo>
                    <a:pt x="8087184" y="2486740"/>
                  </a:lnTo>
                  <a:cubicBezTo>
                    <a:pt x="7015966" y="2558053"/>
                    <a:pt x="6007247" y="3016624"/>
                    <a:pt x="5248983" y="3776985"/>
                  </a:cubicBezTo>
                  <a:close/>
                  <a:moveTo>
                    <a:pt x="4410660" y="2938516"/>
                  </a:moveTo>
                  <a:cubicBezTo>
                    <a:pt x="3369116" y="3978263"/>
                    <a:pt x="2777913" y="5386016"/>
                    <a:pt x="2764635" y="6858000"/>
                  </a:cubicBezTo>
                  <a:lnTo>
                    <a:pt x="2955221" y="6858000"/>
                  </a:lnTo>
                  <a:cubicBezTo>
                    <a:pt x="2982996" y="3994566"/>
                    <a:pt x="5229175" y="1645170"/>
                    <a:pt x="8087184" y="1490201"/>
                  </a:cubicBezTo>
                  <a:lnTo>
                    <a:pt x="8087184" y="1299524"/>
                  </a:lnTo>
                  <a:cubicBezTo>
                    <a:pt x="6701118" y="1371556"/>
                    <a:pt x="5391045" y="1955579"/>
                    <a:pt x="4410660" y="2938516"/>
                  </a:cubicBezTo>
                  <a:close/>
                  <a:moveTo>
                    <a:pt x="4131135" y="2658858"/>
                  </a:moveTo>
                  <a:cubicBezTo>
                    <a:pt x="3581562" y="3207390"/>
                    <a:pt x="3143742" y="3857527"/>
                    <a:pt x="2842013" y="4573123"/>
                  </a:cubicBezTo>
                  <a:cubicBezTo>
                    <a:pt x="2536123" y="5297313"/>
                    <a:pt x="2377365" y="6065676"/>
                    <a:pt x="2369615" y="6858000"/>
                  </a:cubicBezTo>
                  <a:lnTo>
                    <a:pt x="2560201" y="6858000"/>
                  </a:lnTo>
                  <a:cubicBezTo>
                    <a:pt x="2567887" y="6091353"/>
                    <a:pt x="2721563" y="5347905"/>
                    <a:pt x="3017606" y="4647360"/>
                  </a:cubicBezTo>
                  <a:cubicBezTo>
                    <a:pt x="3885813" y="2587735"/>
                    <a:pt x="5855795" y="1207104"/>
                    <a:pt x="8087184" y="1094420"/>
                  </a:cubicBezTo>
                  <a:lnTo>
                    <a:pt x="8087184" y="903743"/>
                  </a:lnTo>
                  <a:cubicBezTo>
                    <a:pt x="6596296" y="976143"/>
                    <a:pt x="5185918" y="1602077"/>
                    <a:pt x="4131643" y="2659239"/>
                  </a:cubicBezTo>
                  <a:close/>
                  <a:moveTo>
                    <a:pt x="3851609" y="2379199"/>
                  </a:moveTo>
                  <a:cubicBezTo>
                    <a:pt x="3266022" y="2963794"/>
                    <a:pt x="2799525" y="3656649"/>
                    <a:pt x="2478058" y="4419247"/>
                  </a:cubicBezTo>
                  <a:cubicBezTo>
                    <a:pt x="2151585" y="5192123"/>
                    <a:pt x="1982535" y="6012350"/>
                    <a:pt x="1974721" y="6858000"/>
                  </a:cubicBezTo>
                  <a:lnTo>
                    <a:pt x="2165307" y="6858000"/>
                  </a:lnTo>
                  <a:cubicBezTo>
                    <a:pt x="2172994" y="6038091"/>
                    <a:pt x="2337152" y="5242779"/>
                    <a:pt x="2653651" y="4493611"/>
                  </a:cubicBezTo>
                  <a:cubicBezTo>
                    <a:pt x="3583550" y="2287642"/>
                    <a:pt x="5696853" y="811831"/>
                    <a:pt x="8087184" y="699147"/>
                  </a:cubicBezTo>
                  <a:lnTo>
                    <a:pt x="8087184" y="508471"/>
                  </a:lnTo>
                  <a:cubicBezTo>
                    <a:pt x="6491347" y="580803"/>
                    <a:pt x="4980435" y="1248328"/>
                    <a:pt x="3851990" y="2379580"/>
                  </a:cubicBezTo>
                  <a:close/>
                  <a:moveTo>
                    <a:pt x="6365561" y="4894350"/>
                  </a:moveTo>
                  <a:cubicBezTo>
                    <a:pt x="5843312" y="5415945"/>
                    <a:pt x="5543596" y="6119847"/>
                    <a:pt x="5529462" y="6858000"/>
                  </a:cubicBezTo>
                  <a:lnTo>
                    <a:pt x="5720047" y="6858000"/>
                  </a:lnTo>
                  <a:cubicBezTo>
                    <a:pt x="5748705" y="5522515"/>
                    <a:pt x="6760391" y="4414194"/>
                    <a:pt x="8087184" y="4264799"/>
                  </a:cubicBezTo>
                  <a:lnTo>
                    <a:pt x="8087184" y="4072851"/>
                  </a:lnTo>
                  <a:cubicBezTo>
                    <a:pt x="7436207" y="4140993"/>
                    <a:pt x="6828557" y="4431203"/>
                    <a:pt x="6366259" y="4894731"/>
                  </a:cubicBezTo>
                  <a:close/>
                  <a:moveTo>
                    <a:pt x="4689995" y="3217985"/>
                  </a:moveTo>
                  <a:cubicBezTo>
                    <a:pt x="3722659" y="4183711"/>
                    <a:pt x="3173060" y="5490862"/>
                    <a:pt x="3159529" y="6858000"/>
                  </a:cubicBezTo>
                  <a:lnTo>
                    <a:pt x="3350115" y="6858000"/>
                  </a:lnTo>
                  <a:cubicBezTo>
                    <a:pt x="3378080" y="4212840"/>
                    <a:pt x="5447656" y="2040614"/>
                    <a:pt x="8087184" y="1885982"/>
                  </a:cubicBezTo>
                  <a:lnTo>
                    <a:pt x="8087184" y="1694988"/>
                  </a:lnTo>
                  <a:cubicBezTo>
                    <a:pt x="6806004" y="1766892"/>
                    <a:pt x="5596357" y="2309182"/>
                    <a:pt x="4689995" y="3217985"/>
                  </a:cubicBezTo>
                  <a:close/>
                  <a:moveTo>
                    <a:pt x="5736946" y="640864"/>
                  </a:moveTo>
                  <a:cubicBezTo>
                    <a:pt x="4104688" y="1332467"/>
                    <a:pt x="2805440" y="2632335"/>
                    <a:pt x="2114167" y="4265371"/>
                  </a:cubicBezTo>
                  <a:cubicBezTo>
                    <a:pt x="1767110" y="5086996"/>
                    <a:pt x="1587515" y="5958960"/>
                    <a:pt x="1579828" y="6858000"/>
                  </a:cubicBezTo>
                  <a:lnTo>
                    <a:pt x="1770414" y="6858000"/>
                  </a:lnTo>
                  <a:cubicBezTo>
                    <a:pt x="1778101" y="5984575"/>
                    <a:pt x="1952613" y="5137589"/>
                    <a:pt x="2289696" y="4339608"/>
                  </a:cubicBezTo>
                  <a:cubicBezTo>
                    <a:pt x="3281262" y="1987231"/>
                    <a:pt x="5537892" y="416179"/>
                    <a:pt x="8087184" y="303430"/>
                  </a:cubicBezTo>
                  <a:lnTo>
                    <a:pt x="8087184" y="112753"/>
                  </a:lnTo>
                  <a:cubicBezTo>
                    <a:pt x="7278466" y="146573"/>
                    <a:pt x="6482453" y="325450"/>
                    <a:pt x="5736946" y="640864"/>
                  </a:cubicBezTo>
                  <a:close/>
                  <a:moveTo>
                    <a:pt x="4969330" y="3497453"/>
                  </a:moveTo>
                  <a:cubicBezTo>
                    <a:pt x="4076132" y="4389101"/>
                    <a:pt x="3568132" y="5595696"/>
                    <a:pt x="3554486" y="6858000"/>
                  </a:cubicBezTo>
                  <a:lnTo>
                    <a:pt x="3745072" y="6858000"/>
                  </a:lnTo>
                  <a:cubicBezTo>
                    <a:pt x="3773202" y="4431107"/>
                    <a:pt x="5666194" y="2436046"/>
                    <a:pt x="8087184" y="2281763"/>
                  </a:cubicBezTo>
                  <a:lnTo>
                    <a:pt x="8087184" y="2091086"/>
                  </a:lnTo>
                  <a:cubicBezTo>
                    <a:pt x="6910953" y="2162571"/>
                    <a:pt x="5801707" y="2662919"/>
                    <a:pt x="4969330" y="3497453"/>
                  </a:cubicBezTo>
                  <a:close/>
                  <a:moveTo>
                    <a:pt x="6086607" y="4615263"/>
                  </a:moveTo>
                  <a:cubicBezTo>
                    <a:pt x="5490118" y="5210739"/>
                    <a:pt x="5148633" y="6015070"/>
                    <a:pt x="5134441" y="6858000"/>
                  </a:cubicBezTo>
                  <a:lnTo>
                    <a:pt x="5325027" y="6858000"/>
                  </a:lnTo>
                  <a:cubicBezTo>
                    <a:pt x="5353570" y="5304190"/>
                    <a:pt x="6541217" y="4018292"/>
                    <a:pt x="8087184" y="3867302"/>
                  </a:cubicBezTo>
                  <a:lnTo>
                    <a:pt x="8087184" y="3675799"/>
                  </a:lnTo>
                  <a:cubicBezTo>
                    <a:pt x="7330940" y="3744977"/>
                    <a:pt x="6622978" y="4077447"/>
                    <a:pt x="6086607" y="4615263"/>
                  </a:cubicBezTo>
                  <a:close/>
                  <a:moveTo>
                    <a:pt x="5807081" y="4335604"/>
                  </a:moveTo>
                  <a:cubicBezTo>
                    <a:pt x="5136353" y="5005171"/>
                    <a:pt x="4753231" y="5910147"/>
                    <a:pt x="4739230" y="6858000"/>
                  </a:cubicBezTo>
                  <a:lnTo>
                    <a:pt x="4929815" y="6858000"/>
                  </a:lnTo>
                  <a:cubicBezTo>
                    <a:pt x="4958327" y="5085840"/>
                    <a:pt x="6322177" y="3622499"/>
                    <a:pt x="8087184" y="3470313"/>
                  </a:cubicBezTo>
                  <a:lnTo>
                    <a:pt x="8087184" y="3279192"/>
                  </a:lnTo>
                  <a:cubicBezTo>
                    <a:pt x="7225928" y="3349227"/>
                    <a:pt x="6417654" y="3723799"/>
                    <a:pt x="5807335" y="4335794"/>
                  </a:cubicBezTo>
                  <a:close/>
                  <a:moveTo>
                    <a:pt x="5527556" y="4055945"/>
                  </a:moveTo>
                  <a:cubicBezTo>
                    <a:pt x="4782753" y="4799672"/>
                    <a:pt x="4358160" y="5805294"/>
                    <a:pt x="4344463" y="6858000"/>
                  </a:cubicBezTo>
                  <a:lnTo>
                    <a:pt x="4535049" y="6858000"/>
                  </a:lnTo>
                  <a:cubicBezTo>
                    <a:pt x="4563415" y="4867661"/>
                    <a:pt x="6103486" y="3227074"/>
                    <a:pt x="8087184" y="3074024"/>
                  </a:cubicBezTo>
                  <a:lnTo>
                    <a:pt x="8087184" y="2882775"/>
                  </a:lnTo>
                  <a:cubicBezTo>
                    <a:pt x="7120852" y="2953516"/>
                    <a:pt x="6212355" y="3370126"/>
                    <a:pt x="5528000" y="4056326"/>
                  </a:cubicBezTo>
                  <a:close/>
                </a:path>
              </a:pathLst>
            </a:custGeom>
            <a:gradFill>
              <a:gsLst>
                <a:gs pos="0">
                  <a:srgbClr val="00D0FF">
                    <a:alpha val="11764"/>
                    <a:alpha val="11730"/>
                  </a:srgbClr>
                </a:gs>
                <a:gs pos="100000">
                  <a:srgbClr val="00D0FF">
                    <a:alpha val="0"/>
                    <a:alpha val="1173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052402" y="0"/>
              <a:ext cx="6065388" cy="5143642"/>
            </a:xfrm>
            <a:custGeom>
              <a:avLst/>
              <a:gdLst/>
              <a:ahLst/>
              <a:cxnLst/>
              <a:rect l="l" t="t" r="r" b="b"/>
              <a:pathLst>
                <a:path w="8087184" h="6858190" extrusionOk="0">
                  <a:moveTo>
                    <a:pt x="6366259" y="1870219"/>
                  </a:moveTo>
                  <a:cubicBezTo>
                    <a:pt x="6414478" y="1849137"/>
                    <a:pt x="6436522" y="1792932"/>
                    <a:pt x="6415430" y="1744684"/>
                  </a:cubicBezTo>
                  <a:cubicBezTo>
                    <a:pt x="6395292" y="1698629"/>
                    <a:pt x="6342913" y="1676110"/>
                    <a:pt x="6295679" y="1693208"/>
                  </a:cubicBezTo>
                  <a:cubicBezTo>
                    <a:pt x="4468935" y="2426156"/>
                    <a:pt x="3157737" y="4060756"/>
                    <a:pt x="2838011" y="6003706"/>
                  </a:cubicBezTo>
                  <a:cubicBezTo>
                    <a:pt x="2829536" y="6055671"/>
                    <a:pt x="2864769" y="6104675"/>
                    <a:pt x="2916716" y="6113154"/>
                  </a:cubicBezTo>
                  <a:cubicBezTo>
                    <a:pt x="2916716" y="6113154"/>
                    <a:pt x="2916723" y="6113154"/>
                    <a:pt x="2916723" y="6113154"/>
                  </a:cubicBezTo>
                  <a:cubicBezTo>
                    <a:pt x="2921824" y="6114012"/>
                    <a:pt x="2926989" y="6114438"/>
                    <a:pt x="2932160" y="6114425"/>
                  </a:cubicBezTo>
                  <a:cubicBezTo>
                    <a:pt x="2978841" y="6114381"/>
                    <a:pt x="3018616" y="6080504"/>
                    <a:pt x="3026119" y="6034405"/>
                  </a:cubicBezTo>
                  <a:cubicBezTo>
                    <a:pt x="3335065" y="4157486"/>
                    <a:pt x="4601646" y="2578418"/>
                    <a:pt x="6366259" y="1870219"/>
                  </a:cubicBezTo>
                  <a:close/>
                  <a:moveTo>
                    <a:pt x="2680460" y="5322927"/>
                  </a:moveTo>
                  <a:cubicBezTo>
                    <a:pt x="2629555" y="5309637"/>
                    <a:pt x="2577512" y="5340139"/>
                    <a:pt x="2564203" y="5391062"/>
                  </a:cubicBezTo>
                  <a:cubicBezTo>
                    <a:pt x="2439623" y="5870239"/>
                    <a:pt x="2374272" y="6362877"/>
                    <a:pt x="2369615" y="6858000"/>
                  </a:cubicBezTo>
                  <a:lnTo>
                    <a:pt x="2560201" y="6858000"/>
                  </a:lnTo>
                  <a:cubicBezTo>
                    <a:pt x="2564794" y="6379148"/>
                    <a:pt x="2628055" y="5902679"/>
                    <a:pt x="2748563" y="5439240"/>
                  </a:cubicBezTo>
                  <a:cubicBezTo>
                    <a:pt x="2761847" y="5388310"/>
                    <a:pt x="2731365" y="5336243"/>
                    <a:pt x="2680460" y="5322927"/>
                  </a:cubicBezTo>
                  <a:close/>
                  <a:moveTo>
                    <a:pt x="2239000" y="4214715"/>
                  </a:moveTo>
                  <a:cubicBezTo>
                    <a:pt x="2190503" y="4194261"/>
                    <a:pt x="2134617" y="4217016"/>
                    <a:pt x="2114179" y="4265537"/>
                  </a:cubicBezTo>
                  <a:cubicBezTo>
                    <a:pt x="2114173" y="4265543"/>
                    <a:pt x="2114173" y="4265556"/>
                    <a:pt x="2114167" y="4265562"/>
                  </a:cubicBezTo>
                  <a:cubicBezTo>
                    <a:pt x="1767110" y="5087187"/>
                    <a:pt x="1587515" y="5959151"/>
                    <a:pt x="1579828" y="6858191"/>
                  </a:cubicBezTo>
                  <a:lnTo>
                    <a:pt x="1770414" y="6858191"/>
                  </a:lnTo>
                  <a:cubicBezTo>
                    <a:pt x="1778101" y="5984765"/>
                    <a:pt x="1952613" y="5137780"/>
                    <a:pt x="2289696" y="4339799"/>
                  </a:cubicBezTo>
                  <a:cubicBezTo>
                    <a:pt x="2310254" y="4291329"/>
                    <a:pt x="2287638" y="4235359"/>
                    <a:pt x="2239191" y="4214797"/>
                  </a:cubicBezTo>
                  <a:cubicBezTo>
                    <a:pt x="2239127" y="4214766"/>
                    <a:pt x="2239064" y="4214740"/>
                    <a:pt x="2239000" y="4214715"/>
                  </a:cubicBezTo>
                  <a:close/>
                  <a:moveTo>
                    <a:pt x="2087612" y="6428088"/>
                  </a:moveTo>
                  <a:cubicBezTo>
                    <a:pt x="2035093" y="6424847"/>
                    <a:pt x="1989898" y="6464825"/>
                    <a:pt x="1986665" y="6517389"/>
                  </a:cubicBezTo>
                  <a:cubicBezTo>
                    <a:pt x="1979740" y="6630078"/>
                    <a:pt x="1975738" y="6744357"/>
                    <a:pt x="1974658" y="6858000"/>
                  </a:cubicBezTo>
                  <a:lnTo>
                    <a:pt x="2165244" y="6858000"/>
                  </a:lnTo>
                  <a:cubicBezTo>
                    <a:pt x="2166260" y="6748234"/>
                    <a:pt x="2170135" y="6637896"/>
                    <a:pt x="2176806" y="6529083"/>
                  </a:cubicBezTo>
                  <a:cubicBezTo>
                    <a:pt x="2180027" y="6476584"/>
                    <a:pt x="2140105" y="6431330"/>
                    <a:pt x="2087612" y="6428088"/>
                  </a:cubicBezTo>
                  <a:close/>
                  <a:moveTo>
                    <a:pt x="3486447" y="3682663"/>
                  </a:moveTo>
                  <a:cubicBezTo>
                    <a:pt x="3518040" y="3682689"/>
                    <a:pt x="3547593" y="3667047"/>
                    <a:pt x="3565349" y="3640906"/>
                  </a:cubicBezTo>
                  <a:cubicBezTo>
                    <a:pt x="3898042" y="3151394"/>
                    <a:pt x="4303100" y="2715260"/>
                    <a:pt x="4766674" y="2347419"/>
                  </a:cubicBezTo>
                  <a:cubicBezTo>
                    <a:pt x="4807898" y="2314686"/>
                    <a:pt x="4814797" y="2254712"/>
                    <a:pt x="4782080" y="2213469"/>
                  </a:cubicBezTo>
                  <a:cubicBezTo>
                    <a:pt x="4749362" y="2172225"/>
                    <a:pt x="4689417" y="2165323"/>
                    <a:pt x="4648193" y="2198056"/>
                  </a:cubicBezTo>
                  <a:cubicBezTo>
                    <a:pt x="4169519" y="2577934"/>
                    <a:pt x="3751284" y="3028338"/>
                    <a:pt x="3407798" y="3533872"/>
                  </a:cubicBezTo>
                  <a:cubicBezTo>
                    <a:pt x="3378188" y="3577397"/>
                    <a:pt x="3389451" y="3636704"/>
                    <a:pt x="3432956" y="3666329"/>
                  </a:cubicBezTo>
                  <a:cubicBezTo>
                    <a:pt x="3448730" y="3677071"/>
                    <a:pt x="3467363" y="3682829"/>
                    <a:pt x="3486447" y="3682854"/>
                  </a:cubicBezTo>
                  <a:close/>
                  <a:moveTo>
                    <a:pt x="5285003" y="4471365"/>
                  </a:moveTo>
                  <a:cubicBezTo>
                    <a:pt x="5242903" y="4439770"/>
                    <a:pt x="5183174" y="4448313"/>
                    <a:pt x="5151593" y="4490433"/>
                  </a:cubicBezTo>
                  <a:cubicBezTo>
                    <a:pt x="4638429" y="5174034"/>
                    <a:pt x="4355873" y="6003210"/>
                    <a:pt x="4344781" y="6858064"/>
                  </a:cubicBezTo>
                  <a:lnTo>
                    <a:pt x="4535367" y="6858064"/>
                  </a:lnTo>
                  <a:cubicBezTo>
                    <a:pt x="4546427" y="6044479"/>
                    <a:pt x="4815610" y="5255459"/>
                    <a:pt x="5304062" y="4604903"/>
                  </a:cubicBezTo>
                  <a:cubicBezTo>
                    <a:pt x="5335661" y="4562795"/>
                    <a:pt x="5327161" y="4503030"/>
                    <a:pt x="5285074" y="4471416"/>
                  </a:cubicBezTo>
                  <a:cubicBezTo>
                    <a:pt x="5285048" y="4471403"/>
                    <a:pt x="5285029" y="4471384"/>
                    <a:pt x="5285003" y="4471365"/>
                  </a:cubicBezTo>
                  <a:close/>
                  <a:moveTo>
                    <a:pt x="6701690" y="2808030"/>
                  </a:moveTo>
                  <a:cubicBezTo>
                    <a:pt x="5767433" y="3193508"/>
                    <a:pt x="4991743" y="3885022"/>
                    <a:pt x="4501697" y="4769266"/>
                  </a:cubicBezTo>
                  <a:cubicBezTo>
                    <a:pt x="4475720" y="4815060"/>
                    <a:pt x="4491773" y="4873248"/>
                    <a:pt x="4537546" y="4899237"/>
                  </a:cubicBezTo>
                  <a:cubicBezTo>
                    <a:pt x="4583318" y="4925227"/>
                    <a:pt x="4641478" y="4909165"/>
                    <a:pt x="4667455" y="4863371"/>
                  </a:cubicBezTo>
                  <a:cubicBezTo>
                    <a:pt x="4667792" y="4862767"/>
                    <a:pt x="4668129" y="4862164"/>
                    <a:pt x="4668459" y="4861553"/>
                  </a:cubicBezTo>
                  <a:cubicBezTo>
                    <a:pt x="5137446" y="4015222"/>
                    <a:pt x="5879860" y="3353378"/>
                    <a:pt x="6774050" y="2984470"/>
                  </a:cubicBezTo>
                  <a:cubicBezTo>
                    <a:pt x="6822775" y="2964480"/>
                    <a:pt x="6846027" y="2908777"/>
                    <a:pt x="6826079" y="2860053"/>
                  </a:cubicBezTo>
                  <a:cubicBezTo>
                    <a:pt x="6806067" y="2811329"/>
                    <a:pt x="6750416" y="2788041"/>
                    <a:pt x="6701690" y="2808030"/>
                  </a:cubicBezTo>
                  <a:close/>
                  <a:moveTo>
                    <a:pt x="4156864" y="5925783"/>
                  </a:moveTo>
                  <a:cubicBezTo>
                    <a:pt x="4105367" y="5914933"/>
                    <a:pt x="4054824" y="5947901"/>
                    <a:pt x="4043980" y="5999428"/>
                  </a:cubicBezTo>
                  <a:cubicBezTo>
                    <a:pt x="4043973" y="5999435"/>
                    <a:pt x="4043973" y="5999441"/>
                    <a:pt x="4043973" y="5999447"/>
                  </a:cubicBezTo>
                  <a:cubicBezTo>
                    <a:pt x="3984905" y="6281916"/>
                    <a:pt x="3953267" y="6569443"/>
                    <a:pt x="3949506" y="6858000"/>
                  </a:cubicBezTo>
                  <a:lnTo>
                    <a:pt x="4140092" y="6858000"/>
                  </a:lnTo>
                  <a:cubicBezTo>
                    <a:pt x="4143866" y="6582600"/>
                    <a:pt x="4174143" y="6308242"/>
                    <a:pt x="4230493" y="6038663"/>
                  </a:cubicBezTo>
                  <a:cubicBezTo>
                    <a:pt x="4241299" y="5987155"/>
                    <a:pt x="4208341" y="5936626"/>
                    <a:pt x="4156864" y="5925783"/>
                  </a:cubicBezTo>
                  <a:close/>
                  <a:moveTo>
                    <a:pt x="5530160" y="2764810"/>
                  </a:moveTo>
                  <a:cubicBezTo>
                    <a:pt x="5974498" y="2457948"/>
                    <a:pt x="6465491" y="2225005"/>
                    <a:pt x="6984202" y="2075006"/>
                  </a:cubicBezTo>
                  <a:cubicBezTo>
                    <a:pt x="7034770" y="2060368"/>
                    <a:pt x="7063867" y="2007494"/>
                    <a:pt x="7049255" y="1956914"/>
                  </a:cubicBezTo>
                  <a:cubicBezTo>
                    <a:pt x="7034643" y="1906333"/>
                    <a:pt x="6981788" y="1877192"/>
                    <a:pt x="6931219" y="1891829"/>
                  </a:cubicBezTo>
                  <a:cubicBezTo>
                    <a:pt x="4715915" y="2532477"/>
                    <a:pt x="3182876" y="4551024"/>
                    <a:pt x="3159529" y="6858000"/>
                  </a:cubicBezTo>
                  <a:lnTo>
                    <a:pt x="3350115" y="6858000"/>
                  </a:lnTo>
                  <a:cubicBezTo>
                    <a:pt x="3368665" y="5220209"/>
                    <a:pt x="4181729" y="3693627"/>
                    <a:pt x="5530160" y="2764810"/>
                  </a:cubicBezTo>
                  <a:close/>
                  <a:moveTo>
                    <a:pt x="3857517" y="1312554"/>
                  </a:moveTo>
                  <a:cubicBezTo>
                    <a:pt x="2821278" y="2150298"/>
                    <a:pt x="2037615" y="3259196"/>
                    <a:pt x="1593677" y="4515920"/>
                  </a:cubicBezTo>
                  <a:cubicBezTo>
                    <a:pt x="1576137" y="4565572"/>
                    <a:pt x="1602146" y="4620055"/>
                    <a:pt x="1651774" y="4637604"/>
                  </a:cubicBezTo>
                  <a:cubicBezTo>
                    <a:pt x="1701402" y="4655152"/>
                    <a:pt x="1755859" y="4629131"/>
                    <a:pt x="1773399" y="4579479"/>
                  </a:cubicBezTo>
                  <a:cubicBezTo>
                    <a:pt x="2205610" y="3355958"/>
                    <a:pt x="2968581" y="2276360"/>
                    <a:pt x="3977459" y="1460773"/>
                  </a:cubicBezTo>
                  <a:cubicBezTo>
                    <a:pt x="4018371" y="1427634"/>
                    <a:pt x="4024686" y="1367596"/>
                    <a:pt x="3991562" y="1326664"/>
                  </a:cubicBezTo>
                  <a:cubicBezTo>
                    <a:pt x="3958439" y="1285732"/>
                    <a:pt x="3898430" y="1279414"/>
                    <a:pt x="3857517" y="1312554"/>
                  </a:cubicBezTo>
                  <a:close/>
                  <a:moveTo>
                    <a:pt x="2248403" y="2598095"/>
                  </a:moveTo>
                  <a:cubicBezTo>
                    <a:pt x="2204981" y="2568350"/>
                    <a:pt x="2145683" y="2579447"/>
                    <a:pt x="2115945" y="2622883"/>
                  </a:cubicBezTo>
                  <a:cubicBezTo>
                    <a:pt x="1635860" y="3322742"/>
                    <a:pt x="1277191" y="4098599"/>
                    <a:pt x="1055019" y="4917803"/>
                  </a:cubicBezTo>
                  <a:cubicBezTo>
                    <a:pt x="1039321" y="4968059"/>
                    <a:pt x="1067311" y="5021531"/>
                    <a:pt x="1117543" y="5037242"/>
                  </a:cubicBezTo>
                  <a:cubicBezTo>
                    <a:pt x="1167775" y="5052948"/>
                    <a:pt x="1221222" y="5024944"/>
                    <a:pt x="1236926" y="4974688"/>
                  </a:cubicBezTo>
                  <a:cubicBezTo>
                    <a:pt x="1237638" y="4972400"/>
                    <a:pt x="1238267" y="4970093"/>
                    <a:pt x="1238807" y="4967760"/>
                  </a:cubicBezTo>
                  <a:cubicBezTo>
                    <a:pt x="1455452" y="4169149"/>
                    <a:pt x="1805119" y="3412786"/>
                    <a:pt x="2273115" y="2730488"/>
                  </a:cubicBezTo>
                  <a:cubicBezTo>
                    <a:pt x="2302770" y="2687090"/>
                    <a:pt x="2291716" y="2627860"/>
                    <a:pt x="2248403" y="2598095"/>
                  </a:cubicBezTo>
                  <a:close/>
                  <a:moveTo>
                    <a:pt x="3182082" y="972450"/>
                  </a:moveTo>
                  <a:cubicBezTo>
                    <a:pt x="3216304" y="1012264"/>
                    <a:pt x="3276263" y="1016897"/>
                    <a:pt x="3316190" y="982811"/>
                  </a:cubicBezTo>
                  <a:cubicBezTo>
                    <a:pt x="3760979" y="601738"/>
                    <a:pt x="4247290" y="272053"/>
                    <a:pt x="4765912" y="0"/>
                  </a:cubicBezTo>
                  <a:lnTo>
                    <a:pt x="4372035" y="0"/>
                  </a:lnTo>
                  <a:cubicBezTo>
                    <a:pt x="3954366" y="243105"/>
                    <a:pt x="3559574" y="523572"/>
                    <a:pt x="3192500" y="837960"/>
                  </a:cubicBezTo>
                  <a:cubicBezTo>
                    <a:pt x="3152503" y="872186"/>
                    <a:pt x="3147814" y="932364"/>
                    <a:pt x="3182024" y="972381"/>
                  </a:cubicBezTo>
                  <a:cubicBezTo>
                    <a:pt x="3182043" y="972406"/>
                    <a:pt x="3182062" y="972425"/>
                    <a:pt x="3182082" y="972450"/>
                  </a:cubicBezTo>
                  <a:close/>
                  <a:moveTo>
                    <a:pt x="4503476" y="959103"/>
                  </a:moveTo>
                  <a:cubicBezTo>
                    <a:pt x="4531669" y="1003556"/>
                    <a:pt x="4590541" y="1016732"/>
                    <a:pt x="4634980" y="988531"/>
                  </a:cubicBezTo>
                  <a:cubicBezTo>
                    <a:pt x="5419589" y="490690"/>
                    <a:pt x="6295666" y="154609"/>
                    <a:pt x="7211824" y="0"/>
                  </a:cubicBezTo>
                  <a:lnTo>
                    <a:pt x="6361749" y="0"/>
                  </a:lnTo>
                  <a:cubicBezTo>
                    <a:pt x="5716216" y="188538"/>
                    <a:pt x="5100440" y="467098"/>
                    <a:pt x="4532571" y="827473"/>
                  </a:cubicBezTo>
                  <a:cubicBezTo>
                    <a:pt x="4488140" y="855680"/>
                    <a:pt x="4474970" y="914580"/>
                    <a:pt x="4503158" y="959040"/>
                  </a:cubicBezTo>
                  <a:close/>
                  <a:moveTo>
                    <a:pt x="4619923" y="423048"/>
                  </a:moveTo>
                  <a:cubicBezTo>
                    <a:pt x="4645786" y="468905"/>
                    <a:pt x="4703908" y="485105"/>
                    <a:pt x="4749744" y="459231"/>
                  </a:cubicBezTo>
                  <a:cubicBezTo>
                    <a:pt x="4749756" y="459225"/>
                    <a:pt x="4749763" y="459218"/>
                    <a:pt x="4749775" y="459213"/>
                  </a:cubicBezTo>
                  <a:cubicBezTo>
                    <a:pt x="5062406" y="282668"/>
                    <a:pt x="5387494" y="129190"/>
                    <a:pt x="5722461" y="0"/>
                  </a:cubicBezTo>
                  <a:lnTo>
                    <a:pt x="5231004" y="0"/>
                  </a:lnTo>
                  <a:cubicBezTo>
                    <a:pt x="5035419" y="89448"/>
                    <a:pt x="4843690" y="187160"/>
                    <a:pt x="4655817" y="293133"/>
                  </a:cubicBezTo>
                  <a:cubicBezTo>
                    <a:pt x="4609981" y="318991"/>
                    <a:pt x="4593775" y="377121"/>
                    <a:pt x="4619605" y="422984"/>
                  </a:cubicBezTo>
                  <a:close/>
                  <a:moveTo>
                    <a:pt x="1208440" y="3617579"/>
                  </a:moveTo>
                  <a:cubicBezTo>
                    <a:pt x="1160368" y="3596141"/>
                    <a:pt x="1104031" y="3617751"/>
                    <a:pt x="1082609" y="3665846"/>
                  </a:cubicBezTo>
                  <a:cubicBezTo>
                    <a:pt x="1082603" y="3665858"/>
                    <a:pt x="1082596" y="3665871"/>
                    <a:pt x="1082590" y="3665884"/>
                  </a:cubicBezTo>
                  <a:cubicBezTo>
                    <a:pt x="859205" y="4168380"/>
                    <a:pt x="688459" y="4692677"/>
                    <a:pt x="573091" y="5230385"/>
                  </a:cubicBezTo>
                  <a:cubicBezTo>
                    <a:pt x="458720" y="5765494"/>
                    <a:pt x="399119" y="6310867"/>
                    <a:pt x="395211" y="6858064"/>
                  </a:cubicBezTo>
                  <a:lnTo>
                    <a:pt x="585797" y="6858064"/>
                  </a:lnTo>
                  <a:cubicBezTo>
                    <a:pt x="589636" y="6324322"/>
                    <a:pt x="647724" y="5792347"/>
                    <a:pt x="759166" y="5270364"/>
                  </a:cubicBezTo>
                  <a:cubicBezTo>
                    <a:pt x="871732" y="4745641"/>
                    <a:pt x="1038323" y="4233992"/>
                    <a:pt x="1256277" y="3743616"/>
                  </a:cubicBezTo>
                  <a:cubicBezTo>
                    <a:pt x="1277788" y="3695566"/>
                    <a:pt x="1256296" y="3639157"/>
                    <a:pt x="1208262" y="3617637"/>
                  </a:cubicBezTo>
                  <a:cubicBezTo>
                    <a:pt x="1208173" y="3617598"/>
                    <a:pt x="1208084" y="3617554"/>
                    <a:pt x="1207995" y="3617516"/>
                  </a:cubicBezTo>
                  <a:close/>
                  <a:moveTo>
                    <a:pt x="942891" y="5974532"/>
                  </a:moveTo>
                  <a:cubicBezTo>
                    <a:pt x="890594" y="5968659"/>
                    <a:pt x="843443" y="6006305"/>
                    <a:pt x="837560" y="6058620"/>
                  </a:cubicBezTo>
                  <a:cubicBezTo>
                    <a:pt x="807861" y="6324074"/>
                    <a:pt x="791934" y="6590926"/>
                    <a:pt x="789850" y="6858000"/>
                  </a:cubicBezTo>
                  <a:lnTo>
                    <a:pt x="980436" y="6858000"/>
                  </a:lnTo>
                  <a:cubicBezTo>
                    <a:pt x="982494" y="6597917"/>
                    <a:pt x="998014" y="6338127"/>
                    <a:pt x="1026939" y="6079658"/>
                  </a:cubicBezTo>
                  <a:cubicBezTo>
                    <a:pt x="1032663" y="6027432"/>
                    <a:pt x="995073" y="5980418"/>
                    <a:pt x="942891" y="5974532"/>
                  </a:cubicBezTo>
                  <a:close/>
                  <a:moveTo>
                    <a:pt x="2329973" y="1389587"/>
                  </a:moveTo>
                  <a:cubicBezTo>
                    <a:pt x="2705198" y="978292"/>
                    <a:pt x="3121081" y="606057"/>
                    <a:pt x="3571258" y="278578"/>
                  </a:cubicBezTo>
                  <a:cubicBezTo>
                    <a:pt x="3704623" y="181588"/>
                    <a:pt x="3840892" y="88728"/>
                    <a:pt x="3980064" y="0"/>
                  </a:cubicBezTo>
                  <a:lnTo>
                    <a:pt x="3634913" y="0"/>
                  </a:lnTo>
                  <a:cubicBezTo>
                    <a:pt x="3575622" y="40678"/>
                    <a:pt x="3517049" y="82118"/>
                    <a:pt x="3459193" y="124321"/>
                  </a:cubicBezTo>
                  <a:cubicBezTo>
                    <a:pt x="2998611" y="459401"/>
                    <a:pt x="2573110" y="840261"/>
                    <a:pt x="2189194" y="1261071"/>
                  </a:cubicBezTo>
                  <a:cubicBezTo>
                    <a:pt x="2154101" y="1300312"/>
                    <a:pt x="2157449" y="1360585"/>
                    <a:pt x="2196671" y="1395695"/>
                  </a:cubicBezTo>
                  <a:cubicBezTo>
                    <a:pt x="2235354" y="1430316"/>
                    <a:pt x="2294613" y="1427602"/>
                    <a:pt x="2329973" y="1389587"/>
                  </a:cubicBezTo>
                  <a:close/>
                  <a:moveTo>
                    <a:pt x="557844" y="4174100"/>
                  </a:moveTo>
                  <a:cubicBezTo>
                    <a:pt x="507970" y="4157308"/>
                    <a:pt x="453932" y="4184143"/>
                    <a:pt x="437140" y="4234036"/>
                  </a:cubicBezTo>
                  <a:cubicBezTo>
                    <a:pt x="152879" y="5079865"/>
                    <a:pt x="5311" y="5965653"/>
                    <a:pt x="0" y="6858000"/>
                  </a:cubicBezTo>
                  <a:lnTo>
                    <a:pt x="190586" y="6858000"/>
                  </a:lnTo>
                  <a:cubicBezTo>
                    <a:pt x="195867" y="5986354"/>
                    <a:pt x="340068" y="5121127"/>
                    <a:pt x="617752" y="4294926"/>
                  </a:cubicBezTo>
                  <a:cubicBezTo>
                    <a:pt x="634569" y="4245032"/>
                    <a:pt x="607775" y="4190944"/>
                    <a:pt x="557905" y="4174119"/>
                  </a:cubicBezTo>
                  <a:cubicBezTo>
                    <a:pt x="557885" y="4174113"/>
                    <a:pt x="557865" y="4174107"/>
                    <a:pt x="557844" y="4174100"/>
                  </a:cubicBezTo>
                  <a:close/>
                  <a:moveTo>
                    <a:pt x="6996336" y="3748828"/>
                  </a:moveTo>
                  <a:cubicBezTo>
                    <a:pt x="7044554" y="3727644"/>
                    <a:pt x="7066407" y="3671388"/>
                    <a:pt x="7045253" y="3623172"/>
                  </a:cubicBezTo>
                  <a:cubicBezTo>
                    <a:pt x="7024098" y="3574957"/>
                    <a:pt x="6967875" y="3553048"/>
                    <a:pt x="6919656" y="3574232"/>
                  </a:cubicBezTo>
                  <a:cubicBezTo>
                    <a:pt x="5972433" y="3991121"/>
                    <a:pt x="5246340" y="4790323"/>
                    <a:pt x="4921684" y="5773368"/>
                  </a:cubicBezTo>
                  <a:cubicBezTo>
                    <a:pt x="4904569" y="5823161"/>
                    <a:pt x="4931042" y="5877408"/>
                    <a:pt x="4980810" y="5894524"/>
                  </a:cubicBezTo>
                  <a:cubicBezTo>
                    <a:pt x="5030578" y="5911647"/>
                    <a:pt x="5084800" y="5885162"/>
                    <a:pt x="5101914" y="5835370"/>
                  </a:cubicBezTo>
                  <a:cubicBezTo>
                    <a:pt x="5102175" y="5834601"/>
                    <a:pt x="5102429" y="5833826"/>
                    <a:pt x="5102677" y="5833050"/>
                  </a:cubicBezTo>
                  <a:cubicBezTo>
                    <a:pt x="5410415" y="4901366"/>
                    <a:pt x="6098595" y="4143936"/>
                    <a:pt x="6996336" y="3748828"/>
                  </a:cubicBezTo>
                  <a:close/>
                  <a:moveTo>
                    <a:pt x="6881984" y="5085281"/>
                  </a:moveTo>
                  <a:cubicBezTo>
                    <a:pt x="6913749" y="5127178"/>
                    <a:pt x="6973465" y="5135396"/>
                    <a:pt x="7015394" y="5103649"/>
                  </a:cubicBezTo>
                  <a:cubicBezTo>
                    <a:pt x="7328018" y="4865545"/>
                    <a:pt x="7697564" y="4713512"/>
                    <a:pt x="8087184" y="4662677"/>
                  </a:cubicBezTo>
                  <a:lnTo>
                    <a:pt x="8087184" y="4470349"/>
                  </a:lnTo>
                  <a:cubicBezTo>
                    <a:pt x="7655889" y="4522225"/>
                    <a:pt x="7246321" y="4688393"/>
                    <a:pt x="6900725" y="4951680"/>
                  </a:cubicBezTo>
                  <a:cubicBezTo>
                    <a:pt x="6858669" y="4983370"/>
                    <a:pt x="6850284" y="5043153"/>
                    <a:pt x="6881984" y="5085198"/>
                  </a:cubicBezTo>
                  <a:cubicBezTo>
                    <a:pt x="6881984" y="5085223"/>
                    <a:pt x="6882048" y="5085255"/>
                    <a:pt x="6882048" y="5085281"/>
                  </a:cubicBezTo>
                  <a:close/>
                  <a:moveTo>
                    <a:pt x="7499037" y="2661908"/>
                  </a:moveTo>
                  <a:cubicBezTo>
                    <a:pt x="7508693" y="2713633"/>
                    <a:pt x="7558373" y="2747770"/>
                    <a:pt x="7610085" y="2738179"/>
                  </a:cubicBezTo>
                  <a:cubicBezTo>
                    <a:pt x="7767635" y="2709126"/>
                    <a:pt x="7926711" y="2688972"/>
                    <a:pt x="8086549" y="2677798"/>
                  </a:cubicBezTo>
                  <a:lnTo>
                    <a:pt x="8086549" y="2486804"/>
                  </a:lnTo>
                  <a:cubicBezTo>
                    <a:pt x="7915022" y="2498295"/>
                    <a:pt x="7744257" y="2519689"/>
                    <a:pt x="7575208" y="2550871"/>
                  </a:cubicBezTo>
                  <a:cubicBezTo>
                    <a:pt x="7523559" y="2560577"/>
                    <a:pt x="7489572" y="2610235"/>
                    <a:pt x="7499101" y="2661908"/>
                  </a:cubicBezTo>
                  <a:close/>
                  <a:moveTo>
                    <a:pt x="7131080" y="4015712"/>
                  </a:moveTo>
                  <a:cubicBezTo>
                    <a:pt x="7150520" y="4064646"/>
                    <a:pt x="7205916" y="4088550"/>
                    <a:pt x="7254833" y="4069101"/>
                  </a:cubicBezTo>
                  <a:cubicBezTo>
                    <a:pt x="7254833" y="4069101"/>
                    <a:pt x="7254833" y="4069101"/>
                    <a:pt x="7254833" y="4069101"/>
                  </a:cubicBezTo>
                  <a:cubicBezTo>
                    <a:pt x="7521336" y="3962939"/>
                    <a:pt x="7801560" y="3895064"/>
                    <a:pt x="8087057" y="3867493"/>
                  </a:cubicBezTo>
                  <a:lnTo>
                    <a:pt x="8087057" y="3675799"/>
                  </a:lnTo>
                  <a:cubicBezTo>
                    <a:pt x="7777546" y="3704051"/>
                    <a:pt x="7473689" y="3776832"/>
                    <a:pt x="7184952" y="3891899"/>
                  </a:cubicBezTo>
                  <a:cubicBezTo>
                    <a:pt x="7135971" y="3911157"/>
                    <a:pt x="7111894" y="3966492"/>
                    <a:pt x="7131080" y="4015502"/>
                  </a:cubicBezTo>
                  <a:cubicBezTo>
                    <a:pt x="7131143" y="4015528"/>
                    <a:pt x="7131143" y="4015559"/>
                    <a:pt x="7131143" y="4015585"/>
                  </a:cubicBezTo>
                  <a:close/>
                  <a:moveTo>
                    <a:pt x="6365942" y="4894731"/>
                  </a:moveTo>
                  <a:cubicBezTo>
                    <a:pt x="5843642" y="5416174"/>
                    <a:pt x="5543800" y="6119929"/>
                    <a:pt x="5529462" y="6858000"/>
                  </a:cubicBezTo>
                  <a:lnTo>
                    <a:pt x="5720047" y="6858000"/>
                  </a:lnTo>
                  <a:cubicBezTo>
                    <a:pt x="5748705" y="5522515"/>
                    <a:pt x="6760391" y="4414194"/>
                    <a:pt x="8087184" y="4264799"/>
                  </a:cubicBezTo>
                  <a:lnTo>
                    <a:pt x="8087184" y="4072851"/>
                  </a:lnTo>
                  <a:cubicBezTo>
                    <a:pt x="7436207" y="4140993"/>
                    <a:pt x="6828557" y="4431203"/>
                    <a:pt x="6366259" y="4894731"/>
                  </a:cubicBezTo>
                  <a:close/>
                  <a:moveTo>
                    <a:pt x="4557220" y="3966771"/>
                  </a:moveTo>
                  <a:cubicBezTo>
                    <a:pt x="4259850" y="4352269"/>
                    <a:pt x="4022589" y="4780624"/>
                    <a:pt x="3853515" y="5237250"/>
                  </a:cubicBezTo>
                  <a:cubicBezTo>
                    <a:pt x="3835238" y="5286641"/>
                    <a:pt x="3860433" y="5341505"/>
                    <a:pt x="3909801" y="5359791"/>
                  </a:cubicBezTo>
                  <a:cubicBezTo>
                    <a:pt x="3959169" y="5378077"/>
                    <a:pt x="4014007" y="5352869"/>
                    <a:pt x="4032284" y="5303478"/>
                  </a:cubicBezTo>
                  <a:cubicBezTo>
                    <a:pt x="4669044" y="3583607"/>
                    <a:pt x="6257778" y="2399677"/>
                    <a:pt x="8087184" y="2281763"/>
                  </a:cubicBezTo>
                  <a:lnTo>
                    <a:pt x="8087184" y="2091086"/>
                  </a:lnTo>
                  <a:cubicBezTo>
                    <a:pt x="7191432" y="2144743"/>
                    <a:pt x="6328670" y="2448611"/>
                    <a:pt x="5596865" y="2968198"/>
                  </a:cubicBezTo>
                  <a:cubicBezTo>
                    <a:pt x="5202550" y="3247304"/>
                    <a:pt x="4852133" y="3583791"/>
                    <a:pt x="4557220" y="3966517"/>
                  </a:cubicBezTo>
                  <a:close/>
                  <a:moveTo>
                    <a:pt x="6932489" y="261735"/>
                  </a:moveTo>
                  <a:cubicBezTo>
                    <a:pt x="6468922" y="362681"/>
                    <a:pt x="6017234" y="512059"/>
                    <a:pt x="5584858" y="707410"/>
                  </a:cubicBezTo>
                  <a:cubicBezTo>
                    <a:pt x="5536862" y="729014"/>
                    <a:pt x="5515466" y="785454"/>
                    <a:pt x="5537059" y="833473"/>
                  </a:cubicBezTo>
                  <a:cubicBezTo>
                    <a:pt x="5558659" y="881491"/>
                    <a:pt x="5615073" y="902898"/>
                    <a:pt x="5663062" y="881294"/>
                  </a:cubicBezTo>
                  <a:cubicBezTo>
                    <a:pt x="5663151" y="881256"/>
                    <a:pt x="5663234" y="881218"/>
                    <a:pt x="5663316" y="881180"/>
                  </a:cubicBezTo>
                  <a:cubicBezTo>
                    <a:pt x="6083519" y="691317"/>
                    <a:pt x="6522476" y="546157"/>
                    <a:pt x="6973021" y="448090"/>
                  </a:cubicBezTo>
                  <a:cubicBezTo>
                    <a:pt x="7339644" y="368564"/>
                    <a:pt x="7712366" y="320214"/>
                    <a:pt x="8087184" y="303557"/>
                  </a:cubicBezTo>
                  <a:lnTo>
                    <a:pt x="8087184" y="112881"/>
                  </a:lnTo>
                  <a:cubicBezTo>
                    <a:pt x="7698771" y="129641"/>
                    <a:pt x="7312454" y="179439"/>
                    <a:pt x="6932489" y="261735"/>
                  </a:cubicBezTo>
                  <a:close/>
                  <a:moveTo>
                    <a:pt x="7678505" y="1431218"/>
                  </a:moveTo>
                  <a:cubicBezTo>
                    <a:pt x="7684286" y="1483553"/>
                    <a:pt x="7731361" y="1521288"/>
                    <a:pt x="7783708" y="1515497"/>
                  </a:cubicBezTo>
                  <a:cubicBezTo>
                    <a:pt x="7783708" y="1515497"/>
                    <a:pt x="7783708" y="1515497"/>
                    <a:pt x="7783708" y="1515497"/>
                  </a:cubicBezTo>
                  <a:cubicBezTo>
                    <a:pt x="7883957" y="1504438"/>
                    <a:pt x="7985284" y="1496430"/>
                    <a:pt x="8086866" y="1490582"/>
                  </a:cubicBezTo>
                  <a:lnTo>
                    <a:pt x="8086866" y="1299906"/>
                  </a:lnTo>
                  <a:cubicBezTo>
                    <a:pt x="7978233" y="1305689"/>
                    <a:pt x="7869917" y="1314397"/>
                    <a:pt x="7762871" y="1326283"/>
                  </a:cubicBezTo>
                  <a:cubicBezTo>
                    <a:pt x="7710778" y="1332016"/>
                    <a:pt x="7673105" y="1378750"/>
                    <a:pt x="7678505" y="1430901"/>
                  </a:cubicBezTo>
                  <a:close/>
                  <a:moveTo>
                    <a:pt x="5303173" y="1289991"/>
                  </a:moveTo>
                  <a:cubicBezTo>
                    <a:pt x="4389549" y="1793110"/>
                    <a:pt x="3611369" y="2510187"/>
                    <a:pt x="3035203" y="3379869"/>
                  </a:cubicBezTo>
                  <a:cubicBezTo>
                    <a:pt x="3007435" y="3424596"/>
                    <a:pt x="3021164" y="3483375"/>
                    <a:pt x="3065869" y="3511163"/>
                  </a:cubicBezTo>
                  <a:cubicBezTo>
                    <a:pt x="3108738" y="3537807"/>
                    <a:pt x="3164935" y="3526385"/>
                    <a:pt x="3194025" y="3485123"/>
                  </a:cubicBezTo>
                  <a:cubicBezTo>
                    <a:pt x="3753101" y="2641067"/>
                    <a:pt x="4508272" y="1945117"/>
                    <a:pt x="5394908" y="1456833"/>
                  </a:cubicBezTo>
                  <a:cubicBezTo>
                    <a:pt x="6222818" y="1002126"/>
                    <a:pt x="7143722" y="742952"/>
                    <a:pt x="8087184" y="699147"/>
                  </a:cubicBezTo>
                  <a:lnTo>
                    <a:pt x="8087184" y="508471"/>
                  </a:lnTo>
                  <a:cubicBezTo>
                    <a:pt x="7111767" y="552630"/>
                    <a:pt x="6159410" y="820081"/>
                    <a:pt x="5303490" y="1290245"/>
                  </a:cubicBezTo>
                  <a:close/>
                  <a:moveTo>
                    <a:pt x="6957138" y="1164907"/>
                  </a:moveTo>
                  <a:cubicBezTo>
                    <a:pt x="6968955" y="1216211"/>
                    <a:pt x="7020159" y="1248207"/>
                    <a:pt x="7071426" y="1236366"/>
                  </a:cubicBezTo>
                  <a:cubicBezTo>
                    <a:pt x="7071426" y="1236360"/>
                    <a:pt x="7071490" y="1236353"/>
                    <a:pt x="7071490" y="1236347"/>
                  </a:cubicBezTo>
                  <a:cubicBezTo>
                    <a:pt x="7405269" y="1159485"/>
                    <a:pt x="7745147" y="1112083"/>
                    <a:pt x="8087184" y="1094674"/>
                  </a:cubicBezTo>
                  <a:lnTo>
                    <a:pt x="8087184" y="903998"/>
                  </a:lnTo>
                  <a:cubicBezTo>
                    <a:pt x="7730789" y="921355"/>
                    <a:pt x="7376618" y="970277"/>
                    <a:pt x="7028862" y="1050183"/>
                  </a:cubicBezTo>
                  <a:cubicBezTo>
                    <a:pt x="6977531" y="1061859"/>
                    <a:pt x="6945386" y="1112941"/>
                    <a:pt x="6957075" y="1164284"/>
                  </a:cubicBezTo>
                  <a:cubicBezTo>
                    <a:pt x="6957075" y="1164385"/>
                    <a:pt x="6957138" y="1164487"/>
                    <a:pt x="6957138" y="1164589"/>
                  </a:cubicBezTo>
                  <a:close/>
                  <a:moveTo>
                    <a:pt x="7810517" y="5550150"/>
                  </a:moveTo>
                  <a:cubicBezTo>
                    <a:pt x="7858989" y="5529652"/>
                    <a:pt x="7881733" y="5473708"/>
                    <a:pt x="7861214" y="5425193"/>
                  </a:cubicBezTo>
                  <a:cubicBezTo>
                    <a:pt x="7840693" y="5376679"/>
                    <a:pt x="7784789" y="5353975"/>
                    <a:pt x="7736316" y="5374473"/>
                  </a:cubicBezTo>
                  <a:cubicBezTo>
                    <a:pt x="7136099" y="5627692"/>
                    <a:pt x="6737457" y="6206655"/>
                    <a:pt x="6714968" y="6858000"/>
                  </a:cubicBezTo>
                  <a:lnTo>
                    <a:pt x="6905553" y="6858000"/>
                  </a:lnTo>
                  <a:cubicBezTo>
                    <a:pt x="6927979" y="6283212"/>
                    <a:pt x="7280753" y="5773292"/>
                    <a:pt x="7810517" y="5549832"/>
                  </a:cubicBezTo>
                  <a:close/>
                  <a:moveTo>
                    <a:pt x="6090863" y="6328301"/>
                  </a:moveTo>
                  <a:cubicBezTo>
                    <a:pt x="6039456" y="6317477"/>
                    <a:pt x="5988995" y="6350311"/>
                    <a:pt x="5978037" y="6401711"/>
                  </a:cubicBezTo>
                  <a:cubicBezTo>
                    <a:pt x="5946202" y="6551837"/>
                    <a:pt x="5928338" y="6704569"/>
                    <a:pt x="5924672" y="6858000"/>
                  </a:cubicBezTo>
                  <a:lnTo>
                    <a:pt x="6115258" y="6858000"/>
                  </a:lnTo>
                  <a:cubicBezTo>
                    <a:pt x="6118847" y="6717916"/>
                    <a:pt x="6135282" y="6578469"/>
                    <a:pt x="6164366" y="6441372"/>
                  </a:cubicBezTo>
                  <a:cubicBezTo>
                    <a:pt x="6175293" y="6389889"/>
                    <a:pt x="6142417" y="6339252"/>
                    <a:pt x="6090933" y="6328313"/>
                  </a:cubicBezTo>
                  <a:cubicBezTo>
                    <a:pt x="6090914" y="6328313"/>
                    <a:pt x="6090888" y="6328307"/>
                    <a:pt x="6090863" y="6328301"/>
                  </a:cubicBezTo>
                  <a:close/>
                  <a:moveTo>
                    <a:pt x="5637269" y="5359219"/>
                  </a:moveTo>
                  <a:cubicBezTo>
                    <a:pt x="5590722" y="5334641"/>
                    <a:pt x="5533083" y="5352469"/>
                    <a:pt x="5508516" y="5399039"/>
                  </a:cubicBezTo>
                  <a:cubicBezTo>
                    <a:pt x="5508510" y="5399045"/>
                    <a:pt x="5508503" y="5399058"/>
                    <a:pt x="5508497" y="5399071"/>
                  </a:cubicBezTo>
                  <a:cubicBezTo>
                    <a:pt x="5271929" y="5849588"/>
                    <a:pt x="5143862" y="6349180"/>
                    <a:pt x="5134504" y="6858000"/>
                  </a:cubicBezTo>
                  <a:lnTo>
                    <a:pt x="5325090" y="6858000"/>
                  </a:lnTo>
                  <a:cubicBezTo>
                    <a:pt x="5334410" y="6380165"/>
                    <a:pt x="5454936" y="5911126"/>
                    <a:pt x="5677102" y="5488053"/>
                  </a:cubicBezTo>
                  <a:cubicBezTo>
                    <a:pt x="5701668" y="5441483"/>
                    <a:pt x="5683849" y="5383816"/>
                    <a:pt x="5637301" y="5359238"/>
                  </a:cubicBezTo>
                  <a:cubicBezTo>
                    <a:pt x="5637295" y="5359232"/>
                    <a:pt x="5637282" y="5359225"/>
                    <a:pt x="5637269" y="5359219"/>
                  </a:cubicBezTo>
                  <a:close/>
                  <a:moveTo>
                    <a:pt x="6804289" y="5734216"/>
                  </a:moveTo>
                  <a:cubicBezTo>
                    <a:pt x="6760771" y="5704725"/>
                    <a:pt x="6701563" y="5716108"/>
                    <a:pt x="6672022" y="5759640"/>
                  </a:cubicBezTo>
                  <a:cubicBezTo>
                    <a:pt x="6452404" y="6084724"/>
                    <a:pt x="6330169" y="6465778"/>
                    <a:pt x="6319630" y="6858000"/>
                  </a:cubicBezTo>
                  <a:lnTo>
                    <a:pt x="6510215" y="6858000"/>
                  </a:lnTo>
                  <a:cubicBezTo>
                    <a:pt x="6520761" y="6503851"/>
                    <a:pt x="6631618" y="6160023"/>
                    <a:pt x="6829891" y="5866482"/>
                  </a:cubicBezTo>
                  <a:cubicBezTo>
                    <a:pt x="6859177" y="5822913"/>
                    <a:pt x="6847679" y="5763873"/>
                    <a:pt x="6804289" y="5734407"/>
                  </a:cubicBezTo>
                  <a:close/>
                  <a:moveTo>
                    <a:pt x="4904404" y="6204806"/>
                  </a:moveTo>
                  <a:cubicBezTo>
                    <a:pt x="4852571" y="6195698"/>
                    <a:pt x="4803171" y="6230357"/>
                    <a:pt x="4794068" y="6282220"/>
                  </a:cubicBezTo>
                  <a:cubicBezTo>
                    <a:pt x="4794061" y="6282240"/>
                    <a:pt x="4794061" y="6282265"/>
                    <a:pt x="4794055" y="6282284"/>
                  </a:cubicBezTo>
                  <a:cubicBezTo>
                    <a:pt x="4760766" y="6472452"/>
                    <a:pt x="4742432" y="6664972"/>
                    <a:pt x="4739230" y="6858000"/>
                  </a:cubicBezTo>
                  <a:lnTo>
                    <a:pt x="4929815" y="6858000"/>
                  </a:lnTo>
                  <a:cubicBezTo>
                    <a:pt x="4932922" y="6676031"/>
                    <a:pt x="4950189" y="6494507"/>
                    <a:pt x="4981464" y="6315208"/>
                  </a:cubicBezTo>
                  <a:cubicBezTo>
                    <a:pt x="4990587" y="6263445"/>
                    <a:pt x="4956116" y="6214067"/>
                    <a:pt x="4904404" y="6204806"/>
                  </a:cubicBezTo>
                  <a:close/>
                  <a:moveTo>
                    <a:pt x="7902253" y="6858000"/>
                  </a:moveTo>
                  <a:lnTo>
                    <a:pt x="8087184" y="6858000"/>
                  </a:lnTo>
                  <a:lnTo>
                    <a:pt x="8087184" y="6532261"/>
                  </a:lnTo>
                  <a:cubicBezTo>
                    <a:pt x="7984903" y="6612091"/>
                    <a:pt x="7918389" y="6729230"/>
                    <a:pt x="7902253" y="6858000"/>
                  </a:cubicBezTo>
                  <a:close/>
                  <a:moveTo>
                    <a:pt x="7565551" y="6591561"/>
                  </a:moveTo>
                  <a:cubicBezTo>
                    <a:pt x="7546175" y="6640502"/>
                    <a:pt x="7570062" y="6695925"/>
                    <a:pt x="7619043" y="6715311"/>
                  </a:cubicBezTo>
                  <a:cubicBezTo>
                    <a:pt x="7667959" y="6734760"/>
                    <a:pt x="7723356" y="6710798"/>
                    <a:pt x="7742733" y="6661858"/>
                  </a:cubicBezTo>
                  <a:cubicBezTo>
                    <a:pt x="7807341" y="6499910"/>
                    <a:pt x="7930205" y="6368089"/>
                    <a:pt x="8087184" y="6292326"/>
                  </a:cubicBezTo>
                  <a:lnTo>
                    <a:pt x="8087184" y="6085760"/>
                  </a:lnTo>
                  <a:cubicBezTo>
                    <a:pt x="7849270" y="6172245"/>
                    <a:pt x="7659700" y="6356394"/>
                    <a:pt x="7566250" y="6591752"/>
                  </a:cubicBezTo>
                  <a:close/>
                  <a:moveTo>
                    <a:pt x="7109989" y="6858000"/>
                  </a:moveTo>
                  <a:lnTo>
                    <a:pt x="7300574" y="6858000"/>
                  </a:lnTo>
                  <a:cubicBezTo>
                    <a:pt x="7326176" y="6394974"/>
                    <a:pt x="7641722" y="5998774"/>
                    <a:pt x="8087184" y="5870486"/>
                  </a:cubicBezTo>
                  <a:lnTo>
                    <a:pt x="8087184" y="5673454"/>
                  </a:lnTo>
                  <a:cubicBezTo>
                    <a:pt x="7534740" y="5807487"/>
                    <a:pt x="7136797" y="6289898"/>
                    <a:pt x="7109989" y="6858000"/>
                  </a:cubicBezTo>
                  <a:close/>
                  <a:moveTo>
                    <a:pt x="6578000" y="3403894"/>
                  </a:moveTo>
                  <a:cubicBezTo>
                    <a:pt x="6600998" y="3451093"/>
                    <a:pt x="6657792" y="3470809"/>
                    <a:pt x="6705057" y="3448004"/>
                  </a:cubicBezTo>
                  <a:cubicBezTo>
                    <a:pt x="7047794" y="3281442"/>
                    <a:pt x="7413527" y="3167030"/>
                    <a:pt x="7790061" y="3108536"/>
                  </a:cubicBezTo>
                  <a:cubicBezTo>
                    <a:pt x="7841964" y="3099632"/>
                    <a:pt x="7876778" y="3050348"/>
                    <a:pt x="7867884" y="2998453"/>
                  </a:cubicBezTo>
                  <a:cubicBezTo>
                    <a:pt x="7859180" y="2947694"/>
                    <a:pt x="7811725" y="2913029"/>
                    <a:pt x="7760775" y="2920148"/>
                  </a:cubicBezTo>
                  <a:cubicBezTo>
                    <a:pt x="7365500" y="2981527"/>
                    <a:pt x="6981597" y="3101621"/>
                    <a:pt x="6621771" y="3276459"/>
                  </a:cubicBezTo>
                  <a:cubicBezTo>
                    <a:pt x="6574506" y="3299582"/>
                    <a:pt x="6554940" y="3356607"/>
                    <a:pt x="6578000" y="3403894"/>
                  </a:cubicBezTo>
                  <a:close/>
                </a:path>
              </a:pathLst>
            </a:custGeom>
            <a:solidFill>
              <a:srgbClr val="00D0FF">
                <a:alpha val="11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377837" y="210583"/>
              <a:ext cx="5576288" cy="4831090"/>
            </a:xfrm>
            <a:custGeom>
              <a:avLst/>
              <a:gdLst/>
              <a:ahLst/>
              <a:cxnLst/>
              <a:rect l="l" t="t" r="r" b="b"/>
              <a:pathLst>
                <a:path w="7435051" h="6441453" extrusionOk="0">
                  <a:moveTo>
                    <a:pt x="2213120" y="5039472"/>
                  </a:moveTo>
                  <a:cubicBezTo>
                    <a:pt x="2095083" y="5051103"/>
                    <a:pt x="2103850" y="5229704"/>
                    <a:pt x="2222458" y="5229704"/>
                  </a:cubicBezTo>
                  <a:cubicBezTo>
                    <a:pt x="2353073" y="5228178"/>
                    <a:pt x="2343290" y="5028222"/>
                    <a:pt x="2213120" y="5039472"/>
                  </a:cubicBezTo>
                  <a:close/>
                  <a:moveTo>
                    <a:pt x="1816257" y="949650"/>
                  </a:moveTo>
                  <a:cubicBezTo>
                    <a:pt x="1698221" y="961282"/>
                    <a:pt x="1706988" y="1139882"/>
                    <a:pt x="1825595" y="1139882"/>
                  </a:cubicBezTo>
                  <a:cubicBezTo>
                    <a:pt x="1956274" y="1138420"/>
                    <a:pt x="1946427" y="938337"/>
                    <a:pt x="1816257" y="949650"/>
                  </a:cubicBezTo>
                  <a:close/>
                  <a:moveTo>
                    <a:pt x="1657435" y="6147620"/>
                  </a:moveTo>
                  <a:cubicBezTo>
                    <a:pt x="1527329" y="6136180"/>
                    <a:pt x="1517673" y="6336390"/>
                    <a:pt x="1648097" y="6337788"/>
                  </a:cubicBezTo>
                  <a:cubicBezTo>
                    <a:pt x="1766514" y="6337916"/>
                    <a:pt x="1775281" y="6159125"/>
                    <a:pt x="1657181" y="6147620"/>
                  </a:cubicBezTo>
                  <a:close/>
                  <a:moveTo>
                    <a:pt x="1777377" y="3926811"/>
                  </a:moveTo>
                  <a:cubicBezTo>
                    <a:pt x="1647271" y="3915307"/>
                    <a:pt x="1637614" y="4115517"/>
                    <a:pt x="1767975" y="4116979"/>
                  </a:cubicBezTo>
                  <a:cubicBezTo>
                    <a:pt x="1886583" y="4117487"/>
                    <a:pt x="1895477" y="3938442"/>
                    <a:pt x="1777377" y="3926811"/>
                  </a:cubicBezTo>
                  <a:close/>
                  <a:moveTo>
                    <a:pt x="2671541" y="3056499"/>
                  </a:moveTo>
                  <a:cubicBezTo>
                    <a:pt x="2553506" y="3068131"/>
                    <a:pt x="2562336" y="3246731"/>
                    <a:pt x="2680944" y="3246731"/>
                  </a:cubicBezTo>
                  <a:cubicBezTo>
                    <a:pt x="2811558" y="3245206"/>
                    <a:pt x="2801712" y="3045186"/>
                    <a:pt x="2671541" y="3056499"/>
                  </a:cubicBezTo>
                  <a:close/>
                  <a:moveTo>
                    <a:pt x="3043247" y="3211646"/>
                  </a:moveTo>
                  <a:cubicBezTo>
                    <a:pt x="2925148" y="3223278"/>
                    <a:pt x="2933978" y="3401878"/>
                    <a:pt x="3052649" y="3401878"/>
                  </a:cubicBezTo>
                  <a:cubicBezTo>
                    <a:pt x="3183264" y="3400289"/>
                    <a:pt x="3173354" y="3200333"/>
                    <a:pt x="3043247" y="3211646"/>
                  </a:cubicBezTo>
                  <a:close/>
                  <a:moveTo>
                    <a:pt x="3483564" y="1201216"/>
                  </a:moveTo>
                  <a:cubicBezTo>
                    <a:pt x="3602171" y="1201216"/>
                    <a:pt x="3611002" y="1022616"/>
                    <a:pt x="3492902" y="1010985"/>
                  </a:cubicBezTo>
                  <a:cubicBezTo>
                    <a:pt x="3362796" y="999608"/>
                    <a:pt x="3352949" y="1199627"/>
                    <a:pt x="3483564" y="1201216"/>
                  </a:cubicBezTo>
                  <a:close/>
                  <a:moveTo>
                    <a:pt x="3518314" y="4894812"/>
                  </a:moveTo>
                  <a:cubicBezTo>
                    <a:pt x="3388207" y="4883499"/>
                    <a:pt x="3378551" y="5083518"/>
                    <a:pt x="3508975" y="5085044"/>
                  </a:cubicBezTo>
                  <a:cubicBezTo>
                    <a:pt x="3627646" y="5085044"/>
                    <a:pt x="3636413" y="4906507"/>
                    <a:pt x="3518314" y="4894812"/>
                  </a:cubicBezTo>
                  <a:close/>
                  <a:moveTo>
                    <a:pt x="2488770" y="5643408"/>
                  </a:moveTo>
                  <a:cubicBezTo>
                    <a:pt x="2370670" y="5655039"/>
                    <a:pt x="2379501" y="5833576"/>
                    <a:pt x="2498109" y="5833640"/>
                  </a:cubicBezTo>
                  <a:cubicBezTo>
                    <a:pt x="2628723" y="5832115"/>
                    <a:pt x="2619003" y="5632095"/>
                    <a:pt x="2488770" y="5643408"/>
                  </a:cubicBezTo>
                  <a:close/>
                  <a:moveTo>
                    <a:pt x="1258984" y="4171957"/>
                  </a:moveTo>
                  <a:cubicBezTo>
                    <a:pt x="1128878" y="4160580"/>
                    <a:pt x="1118904" y="4360664"/>
                    <a:pt x="1249582" y="4362189"/>
                  </a:cubicBezTo>
                  <a:cubicBezTo>
                    <a:pt x="1368253" y="4362253"/>
                    <a:pt x="1377084" y="4183652"/>
                    <a:pt x="1258984" y="4171957"/>
                  </a:cubicBezTo>
                  <a:close/>
                  <a:moveTo>
                    <a:pt x="4268713" y="190694"/>
                  </a:moveTo>
                  <a:cubicBezTo>
                    <a:pt x="4399327" y="189105"/>
                    <a:pt x="4389417" y="-10851"/>
                    <a:pt x="4259311" y="463"/>
                  </a:cubicBezTo>
                  <a:cubicBezTo>
                    <a:pt x="4141211" y="12157"/>
                    <a:pt x="4150041" y="190758"/>
                    <a:pt x="4268713" y="190694"/>
                  </a:cubicBezTo>
                  <a:close/>
                  <a:moveTo>
                    <a:pt x="6303786" y="2710803"/>
                  </a:moveTo>
                  <a:cubicBezTo>
                    <a:pt x="6422394" y="2710803"/>
                    <a:pt x="6431225" y="2532266"/>
                    <a:pt x="6313189" y="2520571"/>
                  </a:cubicBezTo>
                  <a:cubicBezTo>
                    <a:pt x="6183082" y="2509448"/>
                    <a:pt x="6173045" y="2709341"/>
                    <a:pt x="6303786" y="2710803"/>
                  </a:cubicBezTo>
                  <a:close/>
                  <a:moveTo>
                    <a:pt x="2820516" y="724970"/>
                  </a:moveTo>
                  <a:cubicBezTo>
                    <a:pt x="2951131" y="723445"/>
                    <a:pt x="2941220" y="523425"/>
                    <a:pt x="2811177" y="534738"/>
                  </a:cubicBezTo>
                  <a:cubicBezTo>
                    <a:pt x="2693141" y="546370"/>
                    <a:pt x="2701908" y="724906"/>
                    <a:pt x="2820516" y="724970"/>
                  </a:cubicBezTo>
                  <a:close/>
                  <a:moveTo>
                    <a:pt x="7332377" y="2638663"/>
                  </a:moveTo>
                  <a:cubicBezTo>
                    <a:pt x="7214341" y="2650358"/>
                    <a:pt x="7223172" y="2828959"/>
                    <a:pt x="7341779" y="2828895"/>
                  </a:cubicBezTo>
                  <a:cubicBezTo>
                    <a:pt x="7472394" y="2827243"/>
                    <a:pt x="7462674" y="2627414"/>
                    <a:pt x="7332377" y="2638663"/>
                  </a:cubicBezTo>
                  <a:close/>
                  <a:moveTo>
                    <a:pt x="7339301" y="1234966"/>
                  </a:moveTo>
                  <a:cubicBezTo>
                    <a:pt x="7469916" y="1233504"/>
                    <a:pt x="7460006" y="1033421"/>
                    <a:pt x="7329899" y="1044798"/>
                  </a:cubicBezTo>
                  <a:cubicBezTo>
                    <a:pt x="7211864" y="1056302"/>
                    <a:pt x="7220694" y="1235157"/>
                    <a:pt x="7339301" y="1234966"/>
                  </a:cubicBezTo>
                  <a:close/>
                  <a:moveTo>
                    <a:pt x="84087" y="3888675"/>
                  </a:moveTo>
                  <a:cubicBezTo>
                    <a:pt x="-33695" y="3900434"/>
                    <a:pt x="-25118" y="4079352"/>
                    <a:pt x="93362" y="4079352"/>
                  </a:cubicBezTo>
                  <a:cubicBezTo>
                    <a:pt x="224104" y="4077445"/>
                    <a:pt x="214067" y="3877425"/>
                    <a:pt x="84087" y="3888675"/>
                  </a:cubicBezTo>
                  <a:close/>
                  <a:moveTo>
                    <a:pt x="488955" y="5693238"/>
                  </a:moveTo>
                  <a:cubicBezTo>
                    <a:pt x="370919" y="5704679"/>
                    <a:pt x="379686" y="5883470"/>
                    <a:pt x="498293" y="5883407"/>
                  </a:cubicBezTo>
                  <a:cubicBezTo>
                    <a:pt x="628908" y="5882135"/>
                    <a:pt x="619125" y="5681925"/>
                    <a:pt x="488955" y="5693366"/>
                  </a:cubicBezTo>
                  <a:close/>
                  <a:moveTo>
                    <a:pt x="722295" y="4567103"/>
                  </a:moveTo>
                  <a:cubicBezTo>
                    <a:pt x="592125" y="4555789"/>
                    <a:pt x="582532" y="4755682"/>
                    <a:pt x="712893" y="4757334"/>
                  </a:cubicBezTo>
                  <a:cubicBezTo>
                    <a:pt x="831501" y="4757334"/>
                    <a:pt x="840458" y="4578734"/>
                    <a:pt x="722295" y="4567103"/>
                  </a:cubicBezTo>
                  <a:close/>
                  <a:moveTo>
                    <a:pt x="1760606" y="2491334"/>
                  </a:moveTo>
                  <a:cubicBezTo>
                    <a:pt x="1891220" y="2489745"/>
                    <a:pt x="1881310" y="2289725"/>
                    <a:pt x="1751203" y="2301102"/>
                  </a:cubicBezTo>
                  <a:cubicBezTo>
                    <a:pt x="1633104" y="2312734"/>
                    <a:pt x="1641998" y="2491334"/>
                    <a:pt x="1760606" y="2491334"/>
                  </a:cubicBezTo>
                  <a:close/>
                  <a:moveTo>
                    <a:pt x="744657" y="3328976"/>
                  </a:moveTo>
                  <a:cubicBezTo>
                    <a:pt x="614551" y="3317536"/>
                    <a:pt x="604894" y="3517682"/>
                    <a:pt x="735255" y="3519144"/>
                  </a:cubicBezTo>
                  <a:cubicBezTo>
                    <a:pt x="853926" y="3519335"/>
                    <a:pt x="862820" y="3340544"/>
                    <a:pt x="744657" y="3328976"/>
                  </a:cubicBezTo>
                  <a:close/>
                  <a:moveTo>
                    <a:pt x="4587626" y="5427499"/>
                  </a:moveTo>
                  <a:cubicBezTo>
                    <a:pt x="4457774" y="5416058"/>
                    <a:pt x="4447546" y="5616269"/>
                    <a:pt x="4578478" y="5617476"/>
                  </a:cubicBezTo>
                  <a:cubicBezTo>
                    <a:pt x="4696832" y="5617858"/>
                    <a:pt x="4705535" y="5439067"/>
                    <a:pt x="4587626" y="5427499"/>
                  </a:cubicBezTo>
                  <a:close/>
                  <a:moveTo>
                    <a:pt x="6524040" y="3476242"/>
                  </a:moveTo>
                  <a:cubicBezTo>
                    <a:pt x="6654718" y="3474844"/>
                    <a:pt x="6644744" y="3274633"/>
                    <a:pt x="6514638" y="3286074"/>
                  </a:cubicBezTo>
                  <a:cubicBezTo>
                    <a:pt x="6396601" y="3297578"/>
                    <a:pt x="6405432" y="3476242"/>
                    <a:pt x="6524040" y="3476051"/>
                  </a:cubicBezTo>
                  <a:close/>
                  <a:moveTo>
                    <a:pt x="6533125" y="1608057"/>
                  </a:moveTo>
                  <a:cubicBezTo>
                    <a:pt x="6403018" y="1596616"/>
                    <a:pt x="6393362" y="1796826"/>
                    <a:pt x="6523785" y="1798225"/>
                  </a:cubicBezTo>
                  <a:cubicBezTo>
                    <a:pt x="6642394" y="1798161"/>
                    <a:pt x="6651224" y="1619624"/>
                    <a:pt x="6533125" y="1607866"/>
                  </a:cubicBezTo>
                  <a:close/>
                  <a:moveTo>
                    <a:pt x="6625368" y="767682"/>
                  </a:moveTo>
                  <a:cubicBezTo>
                    <a:pt x="6495261" y="756304"/>
                    <a:pt x="6485605" y="956324"/>
                    <a:pt x="6616029" y="957913"/>
                  </a:cubicBezTo>
                  <a:cubicBezTo>
                    <a:pt x="6734701" y="957722"/>
                    <a:pt x="6743531" y="779122"/>
                    <a:pt x="6625368" y="767491"/>
                  </a:cubicBezTo>
                  <a:close/>
                  <a:moveTo>
                    <a:pt x="6239178" y="2986775"/>
                  </a:moveTo>
                  <a:cubicBezTo>
                    <a:pt x="6109072" y="2975398"/>
                    <a:pt x="6099097" y="3175418"/>
                    <a:pt x="6229776" y="3177007"/>
                  </a:cubicBezTo>
                  <a:cubicBezTo>
                    <a:pt x="6348383" y="3176816"/>
                    <a:pt x="6357277" y="2998279"/>
                    <a:pt x="6239178" y="2986585"/>
                  </a:cubicBezTo>
                  <a:close/>
                  <a:moveTo>
                    <a:pt x="6514638" y="4652017"/>
                  </a:moveTo>
                  <a:cubicBezTo>
                    <a:pt x="6396538" y="4663649"/>
                    <a:pt x="6405432" y="4842249"/>
                    <a:pt x="6524040" y="4842249"/>
                  </a:cubicBezTo>
                  <a:cubicBezTo>
                    <a:pt x="6654718" y="4840660"/>
                    <a:pt x="6644808" y="4640640"/>
                    <a:pt x="6514638" y="4652017"/>
                  </a:cubicBezTo>
                  <a:close/>
                  <a:moveTo>
                    <a:pt x="6326403" y="5437732"/>
                  </a:moveTo>
                  <a:cubicBezTo>
                    <a:pt x="6196296" y="5426355"/>
                    <a:pt x="6186640" y="5626375"/>
                    <a:pt x="6317001" y="5627964"/>
                  </a:cubicBezTo>
                  <a:cubicBezTo>
                    <a:pt x="6435671" y="5628027"/>
                    <a:pt x="6444502" y="5449363"/>
                    <a:pt x="6326403" y="5437732"/>
                  </a:cubicBezTo>
                  <a:close/>
                  <a:moveTo>
                    <a:pt x="7229651" y="6251285"/>
                  </a:moveTo>
                  <a:cubicBezTo>
                    <a:pt x="7099545" y="6239781"/>
                    <a:pt x="7089888" y="6440055"/>
                    <a:pt x="7220249" y="6441453"/>
                  </a:cubicBezTo>
                  <a:cubicBezTo>
                    <a:pt x="7338857" y="6441453"/>
                    <a:pt x="7347751" y="6262662"/>
                    <a:pt x="7229651" y="6251094"/>
                  </a:cubicBezTo>
                  <a:close/>
                  <a:moveTo>
                    <a:pt x="6776566" y="3604694"/>
                  </a:moveTo>
                  <a:cubicBezTo>
                    <a:pt x="6658530" y="3616389"/>
                    <a:pt x="6667297" y="3794926"/>
                    <a:pt x="6785968" y="3794926"/>
                  </a:cubicBezTo>
                  <a:cubicBezTo>
                    <a:pt x="6916329" y="3793337"/>
                    <a:pt x="6906481" y="3593381"/>
                    <a:pt x="6776566" y="3604694"/>
                  </a:cubicBezTo>
                  <a:close/>
                  <a:moveTo>
                    <a:pt x="7330281" y="5086315"/>
                  </a:moveTo>
                  <a:cubicBezTo>
                    <a:pt x="7212244" y="5097946"/>
                    <a:pt x="7221075" y="5276610"/>
                    <a:pt x="7339683" y="5276546"/>
                  </a:cubicBezTo>
                  <a:cubicBezTo>
                    <a:pt x="7470107" y="5275021"/>
                    <a:pt x="7460324" y="5074938"/>
                    <a:pt x="7330090" y="5086315"/>
                  </a:cubicBezTo>
                  <a:close/>
                  <a:moveTo>
                    <a:pt x="7149732" y="2268942"/>
                  </a:moveTo>
                  <a:cubicBezTo>
                    <a:pt x="7031697" y="2280573"/>
                    <a:pt x="7040464" y="2459173"/>
                    <a:pt x="7159071" y="2459173"/>
                  </a:cubicBezTo>
                  <a:cubicBezTo>
                    <a:pt x="7289495" y="2457711"/>
                    <a:pt x="7279775" y="2257628"/>
                    <a:pt x="7149542" y="2268942"/>
                  </a:cubicBezTo>
                  <a:close/>
                  <a:moveTo>
                    <a:pt x="4803179" y="4171957"/>
                  </a:moveTo>
                  <a:cubicBezTo>
                    <a:pt x="4673072" y="4160580"/>
                    <a:pt x="4663416" y="4360600"/>
                    <a:pt x="4793840" y="4362189"/>
                  </a:cubicBezTo>
                  <a:cubicBezTo>
                    <a:pt x="4912511" y="4362189"/>
                    <a:pt x="4921532" y="4183589"/>
                    <a:pt x="4803179" y="4171957"/>
                  </a:cubicBezTo>
                  <a:close/>
                  <a:moveTo>
                    <a:pt x="4264139" y="1897059"/>
                  </a:moveTo>
                  <a:cubicBezTo>
                    <a:pt x="4146039" y="1908626"/>
                    <a:pt x="4154870" y="2087227"/>
                    <a:pt x="4273477" y="2087290"/>
                  </a:cubicBezTo>
                  <a:cubicBezTo>
                    <a:pt x="4404092" y="2085765"/>
                    <a:pt x="4394245" y="1885682"/>
                    <a:pt x="4264139" y="1897059"/>
                  </a:cubicBezTo>
                  <a:close/>
                  <a:moveTo>
                    <a:pt x="4141592" y="4439731"/>
                  </a:moveTo>
                  <a:cubicBezTo>
                    <a:pt x="4023556" y="4451362"/>
                    <a:pt x="4032386" y="4629962"/>
                    <a:pt x="4150995" y="4629962"/>
                  </a:cubicBezTo>
                  <a:cubicBezTo>
                    <a:pt x="4281609" y="4628373"/>
                    <a:pt x="4271826" y="4428417"/>
                    <a:pt x="4141592" y="4439731"/>
                  </a:cubicBezTo>
                  <a:close/>
                  <a:moveTo>
                    <a:pt x="4444560" y="5923067"/>
                  </a:moveTo>
                  <a:cubicBezTo>
                    <a:pt x="4326460" y="5934698"/>
                    <a:pt x="4335354" y="6113363"/>
                    <a:pt x="4453962" y="6113299"/>
                  </a:cubicBezTo>
                  <a:cubicBezTo>
                    <a:pt x="4584831" y="6111774"/>
                    <a:pt x="4574730" y="5911754"/>
                    <a:pt x="4444560" y="5923067"/>
                  </a:cubicBezTo>
                  <a:close/>
                  <a:moveTo>
                    <a:pt x="4149660" y="722555"/>
                  </a:moveTo>
                  <a:cubicBezTo>
                    <a:pt x="4280339" y="721029"/>
                    <a:pt x="4270365" y="521010"/>
                    <a:pt x="4140322" y="532323"/>
                  </a:cubicBezTo>
                  <a:cubicBezTo>
                    <a:pt x="4022222" y="543954"/>
                    <a:pt x="4031053" y="722491"/>
                    <a:pt x="4149660" y="722555"/>
                  </a:cubicBezTo>
                  <a:close/>
                  <a:moveTo>
                    <a:pt x="5149473" y="5067883"/>
                  </a:moveTo>
                  <a:cubicBezTo>
                    <a:pt x="5031437" y="5079514"/>
                    <a:pt x="5040267" y="5258178"/>
                    <a:pt x="5158875" y="5258115"/>
                  </a:cubicBezTo>
                  <a:cubicBezTo>
                    <a:pt x="5289489" y="5256589"/>
                    <a:pt x="5279643" y="5056569"/>
                    <a:pt x="5149473" y="5067883"/>
                  </a:cubicBezTo>
                  <a:close/>
                  <a:moveTo>
                    <a:pt x="5180729" y="418362"/>
                  </a:moveTo>
                  <a:cubicBezTo>
                    <a:pt x="5062692" y="430057"/>
                    <a:pt x="5071523" y="608657"/>
                    <a:pt x="5190131" y="608594"/>
                  </a:cubicBezTo>
                  <a:cubicBezTo>
                    <a:pt x="5320746" y="607259"/>
                    <a:pt x="5310962" y="407303"/>
                    <a:pt x="5180729" y="418362"/>
                  </a:cubicBezTo>
                  <a:close/>
                  <a:moveTo>
                    <a:pt x="3703309" y="5642900"/>
                  </a:moveTo>
                  <a:cubicBezTo>
                    <a:pt x="3578793" y="5643599"/>
                    <a:pt x="3578793" y="5832877"/>
                    <a:pt x="3703309" y="5833576"/>
                  </a:cubicBezTo>
                  <a:cubicBezTo>
                    <a:pt x="3827825" y="5832941"/>
                    <a:pt x="3827888" y="5643662"/>
                    <a:pt x="3703309" y="5642900"/>
                  </a:cubicBezTo>
                  <a:close/>
                  <a:moveTo>
                    <a:pt x="5646456" y="6045926"/>
                  </a:moveTo>
                  <a:cubicBezTo>
                    <a:pt x="5516350" y="6034422"/>
                    <a:pt x="5506694" y="6234696"/>
                    <a:pt x="5637118" y="6236094"/>
                  </a:cubicBezTo>
                  <a:cubicBezTo>
                    <a:pt x="5755726" y="6236222"/>
                    <a:pt x="5764556" y="6057430"/>
                    <a:pt x="5646456" y="6045926"/>
                  </a:cubicBezTo>
                  <a:close/>
                  <a:moveTo>
                    <a:pt x="5906225" y="1406067"/>
                  </a:moveTo>
                  <a:cubicBezTo>
                    <a:pt x="5776118" y="1394689"/>
                    <a:pt x="5766462" y="1594773"/>
                    <a:pt x="5896886" y="1596298"/>
                  </a:cubicBezTo>
                  <a:cubicBezTo>
                    <a:pt x="6015494" y="1596298"/>
                    <a:pt x="6024324" y="1417698"/>
                    <a:pt x="5906225" y="1406067"/>
                  </a:cubicBezTo>
                  <a:close/>
                </a:path>
              </a:pathLst>
            </a:custGeom>
            <a:solidFill>
              <a:srgbClr val="00D0FF">
                <a:alpha val="1173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85800" y="1771550"/>
            <a:ext cx="7772400" cy="1600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5"/>
          <p:cNvGrpSpPr/>
          <p:nvPr/>
        </p:nvGrpSpPr>
        <p:grpSpPr>
          <a:xfrm>
            <a:off x="5005048" y="0"/>
            <a:ext cx="4138960" cy="5143642"/>
            <a:chOff x="5005048" y="0"/>
            <a:chExt cx="4138960" cy="5143642"/>
          </a:xfrm>
        </p:grpSpPr>
        <p:sp>
          <p:nvSpPr>
            <p:cNvPr id="32" name="Google Shape;32;p5"/>
            <p:cNvSpPr/>
            <p:nvPr/>
          </p:nvSpPr>
          <p:spPr>
            <a:xfrm>
              <a:off x="5005049" y="0"/>
              <a:ext cx="4138960" cy="5143500"/>
            </a:xfrm>
            <a:custGeom>
              <a:avLst/>
              <a:gdLst/>
              <a:ahLst/>
              <a:cxnLst/>
              <a:rect l="l" t="t" r="r" b="b"/>
              <a:pathLst>
                <a:path w="5518613" h="6858000" extrusionOk="0">
                  <a:moveTo>
                    <a:pt x="4347879" y="6858000"/>
                  </a:moveTo>
                  <a:lnTo>
                    <a:pt x="4538614" y="6858000"/>
                  </a:lnTo>
                  <a:cubicBezTo>
                    <a:pt x="4551534" y="5930683"/>
                    <a:pt x="4899626" y="5039346"/>
                    <a:pt x="5518613" y="4348570"/>
                  </a:cubicBezTo>
                  <a:lnTo>
                    <a:pt x="5518613" y="4070500"/>
                  </a:lnTo>
                  <a:cubicBezTo>
                    <a:pt x="4781548" y="4812740"/>
                    <a:pt x="4361771" y="5812222"/>
                    <a:pt x="4347879" y="6858000"/>
                  </a:cubicBezTo>
                  <a:close/>
                  <a:moveTo>
                    <a:pt x="4301085" y="5188627"/>
                  </a:moveTo>
                  <a:cubicBezTo>
                    <a:pt x="4077511" y="5717157"/>
                    <a:pt x="3959147" y="6284191"/>
                    <a:pt x="3952611" y="6858000"/>
                  </a:cubicBezTo>
                  <a:lnTo>
                    <a:pt x="4143347" y="6858000"/>
                  </a:lnTo>
                  <a:cubicBezTo>
                    <a:pt x="4157130" y="5751110"/>
                    <a:pt x="4603757" y="4693586"/>
                    <a:pt x="5387642" y="3911730"/>
                  </a:cubicBezTo>
                  <a:cubicBezTo>
                    <a:pt x="5430449" y="3868935"/>
                    <a:pt x="5474000" y="3827197"/>
                    <a:pt x="5518295" y="3786519"/>
                  </a:cubicBezTo>
                  <a:lnTo>
                    <a:pt x="5518295" y="3532283"/>
                  </a:lnTo>
                  <a:cubicBezTo>
                    <a:pt x="5426952" y="3609615"/>
                    <a:pt x="5338451" y="3691136"/>
                    <a:pt x="5252792" y="3776858"/>
                  </a:cubicBezTo>
                  <a:cubicBezTo>
                    <a:pt x="4847103" y="4181397"/>
                    <a:pt x="4523877" y="4660866"/>
                    <a:pt x="4301085" y="5188627"/>
                  </a:cubicBezTo>
                  <a:close/>
                  <a:moveTo>
                    <a:pt x="4742956" y="6858000"/>
                  </a:moveTo>
                  <a:lnTo>
                    <a:pt x="4933691" y="6858000"/>
                  </a:lnTo>
                  <a:cubicBezTo>
                    <a:pt x="4944296" y="6192253"/>
                    <a:pt x="5147442" y="5543813"/>
                    <a:pt x="5518613" y="4990959"/>
                  </a:cubicBezTo>
                  <a:lnTo>
                    <a:pt x="5518613" y="4666809"/>
                  </a:lnTo>
                  <a:cubicBezTo>
                    <a:pt x="5027419" y="5292807"/>
                    <a:pt x="4754965" y="6062479"/>
                    <a:pt x="4742956" y="6858000"/>
                  </a:cubicBezTo>
                  <a:close/>
                  <a:moveTo>
                    <a:pt x="3936844" y="5034751"/>
                  </a:moveTo>
                  <a:cubicBezTo>
                    <a:pt x="3692690" y="5611967"/>
                    <a:pt x="3563753" y="6231329"/>
                    <a:pt x="3557280" y="6858000"/>
                  </a:cubicBezTo>
                  <a:lnTo>
                    <a:pt x="3748016" y="6858000"/>
                  </a:lnTo>
                  <a:cubicBezTo>
                    <a:pt x="3761742" y="5646276"/>
                    <a:pt x="4250019" y="4488202"/>
                    <a:pt x="5108087" y="3632261"/>
                  </a:cubicBezTo>
                  <a:cubicBezTo>
                    <a:pt x="5237705" y="3502760"/>
                    <a:pt x="5374780" y="3380944"/>
                    <a:pt x="5518613" y="3267434"/>
                  </a:cubicBezTo>
                  <a:lnTo>
                    <a:pt x="5518613" y="3027435"/>
                  </a:lnTo>
                  <a:cubicBezTo>
                    <a:pt x="4821685" y="3543508"/>
                    <a:pt x="4275552" y="4236573"/>
                    <a:pt x="3936844" y="5034751"/>
                  </a:cubicBezTo>
                  <a:close/>
                  <a:moveTo>
                    <a:pt x="1590798" y="2330830"/>
                  </a:moveTo>
                  <a:cubicBezTo>
                    <a:pt x="2180774" y="1457646"/>
                    <a:pt x="2932850" y="705739"/>
                    <a:pt x="3806254" y="115868"/>
                  </a:cubicBezTo>
                  <a:cubicBezTo>
                    <a:pt x="3864619" y="76504"/>
                    <a:pt x="3923511" y="37881"/>
                    <a:pt x="3982938" y="0"/>
                  </a:cubicBezTo>
                  <a:lnTo>
                    <a:pt x="3637961" y="0"/>
                  </a:lnTo>
                  <a:cubicBezTo>
                    <a:pt x="2317309" y="907938"/>
                    <a:pt x="1283739" y="2174291"/>
                    <a:pt x="658991" y="3649867"/>
                  </a:cubicBezTo>
                  <a:cubicBezTo>
                    <a:pt x="229264" y="4666364"/>
                    <a:pt x="7820" y="5745720"/>
                    <a:pt x="0" y="6858000"/>
                  </a:cubicBezTo>
                  <a:lnTo>
                    <a:pt x="190735" y="6858000"/>
                  </a:lnTo>
                  <a:cubicBezTo>
                    <a:pt x="198492" y="5771144"/>
                    <a:pt x="414913" y="4716957"/>
                    <a:pt x="834595" y="3724104"/>
                  </a:cubicBezTo>
                  <a:cubicBezTo>
                    <a:pt x="1041009" y="3236353"/>
                    <a:pt x="1294217" y="2769749"/>
                    <a:pt x="1590670" y="2330830"/>
                  </a:cubicBezTo>
                  <a:close/>
                  <a:moveTo>
                    <a:pt x="5138478" y="6858000"/>
                  </a:moveTo>
                  <a:lnTo>
                    <a:pt x="5329213" y="6858000"/>
                  </a:lnTo>
                  <a:cubicBezTo>
                    <a:pt x="5335393" y="6514973"/>
                    <a:pt x="5399423" y="6175480"/>
                    <a:pt x="5518613" y="5853770"/>
                  </a:cubicBezTo>
                  <a:lnTo>
                    <a:pt x="5518613" y="5388583"/>
                  </a:lnTo>
                  <a:cubicBezTo>
                    <a:pt x="5473428" y="5473625"/>
                    <a:pt x="5431892" y="5560847"/>
                    <a:pt x="5394000" y="5650255"/>
                  </a:cubicBezTo>
                  <a:cubicBezTo>
                    <a:pt x="5232135" y="6032727"/>
                    <a:pt x="5145382" y="6442770"/>
                    <a:pt x="5138478" y="6858000"/>
                  </a:cubicBezTo>
                  <a:close/>
                  <a:moveTo>
                    <a:pt x="1918417" y="2551824"/>
                  </a:moveTo>
                  <a:cubicBezTo>
                    <a:pt x="2643092" y="1478290"/>
                    <a:pt x="3623084" y="601442"/>
                    <a:pt x="4770422" y="0"/>
                  </a:cubicBezTo>
                  <a:lnTo>
                    <a:pt x="4376235" y="0"/>
                  </a:lnTo>
                  <a:cubicBezTo>
                    <a:pt x="4221103" y="90127"/>
                    <a:pt x="4069195" y="185317"/>
                    <a:pt x="3920504" y="285570"/>
                  </a:cubicBezTo>
                  <a:cubicBezTo>
                    <a:pt x="2634426" y="1153193"/>
                    <a:pt x="1627921" y="2375366"/>
                    <a:pt x="1023169" y="3803743"/>
                  </a:cubicBezTo>
                  <a:cubicBezTo>
                    <a:pt x="614105" y="4771490"/>
                    <a:pt x="403024" y="5798792"/>
                    <a:pt x="395331" y="6858000"/>
                  </a:cubicBezTo>
                  <a:lnTo>
                    <a:pt x="586067" y="6858000"/>
                  </a:lnTo>
                  <a:cubicBezTo>
                    <a:pt x="593760" y="5824406"/>
                    <a:pt x="799754" y="4822147"/>
                    <a:pt x="1198836" y="3877980"/>
                  </a:cubicBezTo>
                  <a:cubicBezTo>
                    <a:pt x="1395332" y="3413753"/>
                    <a:pt x="1636313" y="2969629"/>
                    <a:pt x="1918417" y="2551824"/>
                  </a:cubicBezTo>
                  <a:close/>
                  <a:moveTo>
                    <a:pt x="3295909" y="1820898"/>
                  </a:moveTo>
                  <a:cubicBezTo>
                    <a:pt x="2638349" y="2477855"/>
                    <a:pt x="2113960" y="3255643"/>
                    <a:pt x="1751587" y="4111495"/>
                  </a:cubicBezTo>
                  <a:cubicBezTo>
                    <a:pt x="1383722" y="4981807"/>
                    <a:pt x="1193495" y="5905571"/>
                    <a:pt x="1185739" y="6858000"/>
                  </a:cubicBezTo>
                  <a:lnTo>
                    <a:pt x="1376474" y="6858000"/>
                  </a:lnTo>
                  <a:cubicBezTo>
                    <a:pt x="1384167" y="5931185"/>
                    <a:pt x="1569308" y="5032463"/>
                    <a:pt x="1927255" y="4185732"/>
                  </a:cubicBezTo>
                  <a:cubicBezTo>
                    <a:pt x="2618518" y="2553159"/>
                    <a:pt x="3901291" y="1241972"/>
                    <a:pt x="5518613" y="514827"/>
                  </a:cubicBezTo>
                  <a:lnTo>
                    <a:pt x="5518613" y="306544"/>
                  </a:lnTo>
                  <a:cubicBezTo>
                    <a:pt x="4689289" y="667432"/>
                    <a:pt x="3935274" y="1181063"/>
                    <a:pt x="3295909" y="1820643"/>
                  </a:cubicBezTo>
                  <a:close/>
                  <a:moveTo>
                    <a:pt x="3572666" y="4881129"/>
                  </a:moveTo>
                  <a:cubicBezTo>
                    <a:pt x="3307970" y="5506962"/>
                    <a:pt x="3168460" y="6178556"/>
                    <a:pt x="3162013" y="6858000"/>
                  </a:cubicBezTo>
                  <a:lnTo>
                    <a:pt x="3352748" y="6858000"/>
                  </a:lnTo>
                  <a:cubicBezTo>
                    <a:pt x="3372565" y="5227315"/>
                    <a:pt x="4179313" y="3706695"/>
                    <a:pt x="5518613" y="2775615"/>
                  </a:cubicBezTo>
                  <a:lnTo>
                    <a:pt x="5518613" y="2545341"/>
                  </a:lnTo>
                  <a:cubicBezTo>
                    <a:pt x="4654149" y="3115286"/>
                    <a:pt x="3977337" y="3927785"/>
                    <a:pt x="3573111" y="4880875"/>
                  </a:cubicBezTo>
                  <a:close/>
                  <a:moveTo>
                    <a:pt x="5235308" y="0"/>
                  </a:moveTo>
                  <a:cubicBezTo>
                    <a:pt x="3502800" y="791829"/>
                    <a:pt x="2129930" y="2203840"/>
                    <a:pt x="1387410" y="3957619"/>
                  </a:cubicBezTo>
                  <a:cubicBezTo>
                    <a:pt x="998882" y="4876680"/>
                    <a:pt x="798292" y="5852181"/>
                    <a:pt x="790535" y="6858000"/>
                  </a:cubicBezTo>
                  <a:lnTo>
                    <a:pt x="981270" y="6858000"/>
                  </a:lnTo>
                  <a:cubicBezTo>
                    <a:pt x="989027" y="5877796"/>
                    <a:pt x="1184722" y="4927273"/>
                    <a:pt x="1563077" y="4031856"/>
                  </a:cubicBezTo>
                  <a:cubicBezTo>
                    <a:pt x="2315465" y="2254877"/>
                    <a:pt x="3730277" y="840502"/>
                    <a:pt x="5507805" y="88347"/>
                  </a:cubicBezTo>
                  <a:lnTo>
                    <a:pt x="5518295" y="83961"/>
                  </a:lnTo>
                  <a:lnTo>
                    <a:pt x="5518295" y="0"/>
                  </a:lnTo>
                  <a:close/>
                  <a:moveTo>
                    <a:pt x="2115829" y="4265371"/>
                  </a:moveTo>
                  <a:cubicBezTo>
                    <a:pt x="1768499" y="5086996"/>
                    <a:pt x="1588763" y="5958960"/>
                    <a:pt x="1581070" y="6858000"/>
                  </a:cubicBezTo>
                  <a:lnTo>
                    <a:pt x="1771805" y="6858000"/>
                  </a:lnTo>
                  <a:cubicBezTo>
                    <a:pt x="1779499" y="5984575"/>
                    <a:pt x="1954148" y="5137589"/>
                    <a:pt x="2291496" y="4339608"/>
                  </a:cubicBezTo>
                  <a:cubicBezTo>
                    <a:pt x="2920256" y="2855992"/>
                    <a:pt x="4067231" y="1651564"/>
                    <a:pt x="5518613" y="950841"/>
                  </a:cubicBezTo>
                  <a:lnTo>
                    <a:pt x="5518613" y="739889"/>
                  </a:lnTo>
                  <a:cubicBezTo>
                    <a:pt x="3987230" y="1453890"/>
                    <a:pt x="2774896" y="2709940"/>
                    <a:pt x="2115829" y="4265371"/>
                  </a:cubicBezTo>
                  <a:close/>
                  <a:moveTo>
                    <a:pt x="3208425" y="4726999"/>
                  </a:moveTo>
                  <a:cubicBezTo>
                    <a:pt x="2923104" y="5401587"/>
                    <a:pt x="2773059" y="6125618"/>
                    <a:pt x="2766809" y="6858000"/>
                  </a:cubicBezTo>
                  <a:lnTo>
                    <a:pt x="2957544" y="6858000"/>
                  </a:lnTo>
                  <a:cubicBezTo>
                    <a:pt x="2978335" y="5002228"/>
                    <a:pt x="3943723" y="3284988"/>
                    <a:pt x="5518613" y="2302356"/>
                  </a:cubicBezTo>
                  <a:lnTo>
                    <a:pt x="5518613" y="2079201"/>
                  </a:lnTo>
                  <a:cubicBezTo>
                    <a:pt x="4486524" y="2693796"/>
                    <a:pt x="3677291" y="3621298"/>
                    <a:pt x="3208425" y="4726999"/>
                  </a:cubicBezTo>
                  <a:close/>
                  <a:moveTo>
                    <a:pt x="2844247" y="4573123"/>
                  </a:moveTo>
                  <a:cubicBezTo>
                    <a:pt x="2538117" y="5297313"/>
                    <a:pt x="2379234" y="6065676"/>
                    <a:pt x="2371478" y="6858000"/>
                  </a:cubicBezTo>
                  <a:lnTo>
                    <a:pt x="2562213" y="6858000"/>
                  </a:lnTo>
                  <a:cubicBezTo>
                    <a:pt x="2569906" y="6091353"/>
                    <a:pt x="2723703" y="5347905"/>
                    <a:pt x="3019978" y="4647360"/>
                  </a:cubicBezTo>
                  <a:cubicBezTo>
                    <a:pt x="3521924" y="3463366"/>
                    <a:pt x="4400064" y="2477658"/>
                    <a:pt x="5518613" y="1842635"/>
                  </a:cubicBezTo>
                  <a:lnTo>
                    <a:pt x="5518613" y="1624564"/>
                  </a:lnTo>
                  <a:cubicBezTo>
                    <a:pt x="4319580" y="2277199"/>
                    <a:pt x="3376933" y="3316482"/>
                    <a:pt x="2844247" y="4573123"/>
                  </a:cubicBezTo>
                  <a:close/>
                  <a:moveTo>
                    <a:pt x="2480006" y="4419247"/>
                  </a:moveTo>
                  <a:cubicBezTo>
                    <a:pt x="2153276" y="5192123"/>
                    <a:pt x="1984094" y="6012350"/>
                    <a:pt x="1976274" y="6858000"/>
                  </a:cubicBezTo>
                  <a:lnTo>
                    <a:pt x="2167009" y="6858000"/>
                  </a:lnTo>
                  <a:cubicBezTo>
                    <a:pt x="2174702" y="6038091"/>
                    <a:pt x="2338989" y="5242779"/>
                    <a:pt x="2655737" y="4493611"/>
                  </a:cubicBezTo>
                  <a:cubicBezTo>
                    <a:pt x="3221262" y="3159288"/>
                    <a:pt x="4233361" y="2063108"/>
                    <a:pt x="5518613" y="1392892"/>
                  </a:cubicBezTo>
                  <a:lnTo>
                    <a:pt x="5518613" y="1178826"/>
                  </a:lnTo>
                  <a:cubicBezTo>
                    <a:pt x="4153132" y="1864200"/>
                    <a:pt x="3076061" y="3012811"/>
                    <a:pt x="2480006" y="4419247"/>
                  </a:cubicBezTo>
                  <a:close/>
                </a:path>
              </a:pathLst>
            </a:custGeom>
            <a:solidFill>
              <a:srgbClr val="004591">
                <a:alpha val="44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5"/>
            <p:cNvSpPr/>
            <p:nvPr/>
          </p:nvSpPr>
          <p:spPr>
            <a:xfrm>
              <a:off x="5005048" y="0"/>
              <a:ext cx="4138960" cy="5143642"/>
            </a:xfrm>
            <a:custGeom>
              <a:avLst/>
              <a:gdLst/>
              <a:ahLst/>
              <a:cxnLst/>
              <a:rect l="l" t="t" r="r" b="b"/>
              <a:pathLst>
                <a:path w="5518613" h="6858190" extrusionOk="0">
                  <a:moveTo>
                    <a:pt x="2240760" y="4214715"/>
                  </a:moveTo>
                  <a:cubicBezTo>
                    <a:pt x="2192225" y="4194261"/>
                    <a:pt x="2136295" y="4217016"/>
                    <a:pt x="2115841" y="4265537"/>
                  </a:cubicBezTo>
                  <a:cubicBezTo>
                    <a:pt x="2115835" y="4265543"/>
                    <a:pt x="2115835" y="4265556"/>
                    <a:pt x="2115829" y="4265562"/>
                  </a:cubicBezTo>
                  <a:cubicBezTo>
                    <a:pt x="1768499" y="5087187"/>
                    <a:pt x="1588763" y="5959151"/>
                    <a:pt x="1581070" y="6858191"/>
                  </a:cubicBezTo>
                  <a:lnTo>
                    <a:pt x="1771805" y="6858191"/>
                  </a:lnTo>
                  <a:cubicBezTo>
                    <a:pt x="1779499" y="5984765"/>
                    <a:pt x="1954148" y="5137780"/>
                    <a:pt x="2291496" y="4339799"/>
                  </a:cubicBezTo>
                  <a:cubicBezTo>
                    <a:pt x="2312070" y="4291329"/>
                    <a:pt x="2289436" y="4235359"/>
                    <a:pt x="2240951" y="4214797"/>
                  </a:cubicBezTo>
                  <a:cubicBezTo>
                    <a:pt x="2240888" y="4214766"/>
                    <a:pt x="2240824" y="4214740"/>
                    <a:pt x="2240760" y="4214715"/>
                  </a:cubicBezTo>
                  <a:close/>
                  <a:moveTo>
                    <a:pt x="2250170" y="2598095"/>
                  </a:moveTo>
                  <a:cubicBezTo>
                    <a:pt x="2206714" y="2568350"/>
                    <a:pt x="2147370" y="2579447"/>
                    <a:pt x="2117609" y="2622883"/>
                  </a:cubicBezTo>
                  <a:cubicBezTo>
                    <a:pt x="1637146" y="3322742"/>
                    <a:pt x="1278195" y="4098599"/>
                    <a:pt x="1055848" y="4917803"/>
                  </a:cubicBezTo>
                  <a:cubicBezTo>
                    <a:pt x="1040138" y="4968059"/>
                    <a:pt x="1068151" y="5021531"/>
                    <a:pt x="1118422" y="5037242"/>
                  </a:cubicBezTo>
                  <a:cubicBezTo>
                    <a:pt x="1168694" y="5052948"/>
                    <a:pt x="1222182" y="5024944"/>
                    <a:pt x="1237899" y="4974688"/>
                  </a:cubicBezTo>
                  <a:cubicBezTo>
                    <a:pt x="1238611" y="4972400"/>
                    <a:pt x="1239240" y="4970093"/>
                    <a:pt x="1239781" y="4967760"/>
                  </a:cubicBezTo>
                  <a:cubicBezTo>
                    <a:pt x="1456596" y="4169149"/>
                    <a:pt x="1806538" y="3412786"/>
                    <a:pt x="2274902" y="2730488"/>
                  </a:cubicBezTo>
                  <a:cubicBezTo>
                    <a:pt x="2304581" y="2687090"/>
                    <a:pt x="2293518" y="2627860"/>
                    <a:pt x="2250170" y="2598095"/>
                  </a:cubicBezTo>
                  <a:close/>
                  <a:moveTo>
                    <a:pt x="5289222" y="4471365"/>
                  </a:moveTo>
                  <a:cubicBezTo>
                    <a:pt x="5247089" y="4439770"/>
                    <a:pt x="5187312" y="4448313"/>
                    <a:pt x="5155707" y="4490433"/>
                  </a:cubicBezTo>
                  <a:cubicBezTo>
                    <a:pt x="4642139" y="5174034"/>
                    <a:pt x="4359361" y="6003210"/>
                    <a:pt x="4348260" y="6858064"/>
                  </a:cubicBezTo>
                  <a:lnTo>
                    <a:pt x="4538996" y="6858064"/>
                  </a:lnTo>
                  <a:cubicBezTo>
                    <a:pt x="4550065" y="6044479"/>
                    <a:pt x="4819460" y="5255459"/>
                    <a:pt x="5308296" y="4604903"/>
                  </a:cubicBezTo>
                  <a:cubicBezTo>
                    <a:pt x="5339900" y="4562782"/>
                    <a:pt x="5331375" y="4503024"/>
                    <a:pt x="5289241" y="4471429"/>
                  </a:cubicBezTo>
                  <a:cubicBezTo>
                    <a:pt x="5289216" y="4471403"/>
                    <a:pt x="5289184" y="4471384"/>
                    <a:pt x="5289158" y="4471365"/>
                  </a:cubicBezTo>
                  <a:close/>
                  <a:moveTo>
                    <a:pt x="2682504" y="5323054"/>
                  </a:moveTo>
                  <a:cubicBezTo>
                    <a:pt x="2631558" y="5309764"/>
                    <a:pt x="2579475" y="5340266"/>
                    <a:pt x="2566155" y="5391189"/>
                  </a:cubicBezTo>
                  <a:cubicBezTo>
                    <a:pt x="2441510" y="5870327"/>
                    <a:pt x="2376125" y="6362940"/>
                    <a:pt x="2371478" y="6858000"/>
                  </a:cubicBezTo>
                  <a:lnTo>
                    <a:pt x="2562213" y="6858000"/>
                  </a:lnTo>
                  <a:cubicBezTo>
                    <a:pt x="2566810" y="6379148"/>
                    <a:pt x="2630122" y="5902679"/>
                    <a:pt x="2750724" y="5439240"/>
                  </a:cubicBezTo>
                  <a:cubicBezTo>
                    <a:pt x="2764018" y="5388310"/>
                    <a:pt x="2733513" y="5336243"/>
                    <a:pt x="2682567" y="5322927"/>
                  </a:cubicBezTo>
                  <a:close/>
                  <a:moveTo>
                    <a:pt x="4160068" y="5925910"/>
                  </a:moveTo>
                  <a:cubicBezTo>
                    <a:pt x="4108531" y="5915060"/>
                    <a:pt x="4057948" y="5948028"/>
                    <a:pt x="4047095" y="5999555"/>
                  </a:cubicBezTo>
                  <a:cubicBezTo>
                    <a:pt x="4047089" y="5999562"/>
                    <a:pt x="4047089" y="5999568"/>
                    <a:pt x="4047089" y="5999574"/>
                  </a:cubicBezTo>
                  <a:cubicBezTo>
                    <a:pt x="3988006" y="6282004"/>
                    <a:pt x="3956363" y="6569507"/>
                    <a:pt x="3952611" y="6858000"/>
                  </a:cubicBezTo>
                  <a:lnTo>
                    <a:pt x="4143347" y="6858000"/>
                  </a:lnTo>
                  <a:cubicBezTo>
                    <a:pt x="4147123" y="6582600"/>
                    <a:pt x="4177425" y="6308242"/>
                    <a:pt x="4233819" y="6038663"/>
                  </a:cubicBezTo>
                  <a:cubicBezTo>
                    <a:pt x="4244634" y="5987155"/>
                    <a:pt x="4211649" y="5936626"/>
                    <a:pt x="4160132" y="5925783"/>
                  </a:cubicBezTo>
                  <a:close/>
                  <a:moveTo>
                    <a:pt x="2089189" y="6428024"/>
                  </a:moveTo>
                  <a:cubicBezTo>
                    <a:pt x="2036629" y="6424783"/>
                    <a:pt x="1991399" y="6464762"/>
                    <a:pt x="1988163" y="6517325"/>
                  </a:cubicBezTo>
                  <a:cubicBezTo>
                    <a:pt x="1981233" y="6630015"/>
                    <a:pt x="1977228" y="6744293"/>
                    <a:pt x="1976147" y="6857937"/>
                  </a:cubicBezTo>
                  <a:lnTo>
                    <a:pt x="2166882" y="6857937"/>
                  </a:lnTo>
                  <a:cubicBezTo>
                    <a:pt x="2167900" y="6748170"/>
                    <a:pt x="2171778" y="6637832"/>
                    <a:pt x="2178454" y="6529020"/>
                  </a:cubicBezTo>
                  <a:cubicBezTo>
                    <a:pt x="2181645" y="6476520"/>
                    <a:pt x="2141737" y="6431393"/>
                    <a:pt x="2089253" y="6428088"/>
                  </a:cubicBezTo>
                  <a:close/>
                  <a:moveTo>
                    <a:pt x="3184583" y="972450"/>
                  </a:moveTo>
                  <a:cubicBezTo>
                    <a:pt x="3218833" y="1012264"/>
                    <a:pt x="3278838" y="1016897"/>
                    <a:pt x="3318797" y="982811"/>
                  </a:cubicBezTo>
                  <a:cubicBezTo>
                    <a:pt x="3763936" y="601738"/>
                    <a:pt x="4250629" y="272053"/>
                    <a:pt x="4769659" y="0"/>
                  </a:cubicBezTo>
                  <a:lnTo>
                    <a:pt x="4375472" y="0"/>
                  </a:lnTo>
                  <a:cubicBezTo>
                    <a:pt x="3957475" y="243105"/>
                    <a:pt x="3562373" y="523572"/>
                    <a:pt x="3195010" y="837960"/>
                  </a:cubicBezTo>
                  <a:cubicBezTo>
                    <a:pt x="3154981" y="872186"/>
                    <a:pt x="3150289" y="932364"/>
                    <a:pt x="3184526" y="972381"/>
                  </a:cubicBezTo>
                  <a:cubicBezTo>
                    <a:pt x="3184545" y="972406"/>
                    <a:pt x="3184564" y="972425"/>
                    <a:pt x="3184583" y="972450"/>
                  </a:cubicBezTo>
                  <a:close/>
                  <a:moveTo>
                    <a:pt x="3860550" y="1312617"/>
                  </a:moveTo>
                  <a:cubicBezTo>
                    <a:pt x="2823496" y="2150361"/>
                    <a:pt x="2039217" y="3259260"/>
                    <a:pt x="1594930" y="4515984"/>
                  </a:cubicBezTo>
                  <a:cubicBezTo>
                    <a:pt x="1577376" y="4565636"/>
                    <a:pt x="1603405" y="4620118"/>
                    <a:pt x="1653073" y="4637667"/>
                  </a:cubicBezTo>
                  <a:cubicBezTo>
                    <a:pt x="1702740" y="4655216"/>
                    <a:pt x="1757240" y="4629195"/>
                    <a:pt x="1774794" y="4579543"/>
                  </a:cubicBezTo>
                  <a:cubicBezTo>
                    <a:pt x="2207331" y="3355996"/>
                    <a:pt x="2970909" y="2276380"/>
                    <a:pt x="3980586" y="1460773"/>
                  </a:cubicBezTo>
                  <a:cubicBezTo>
                    <a:pt x="4021531" y="1427634"/>
                    <a:pt x="4027850" y="1367596"/>
                    <a:pt x="3994700" y="1326664"/>
                  </a:cubicBezTo>
                  <a:cubicBezTo>
                    <a:pt x="3961551" y="1285732"/>
                    <a:pt x="3901494" y="1279414"/>
                    <a:pt x="3860550" y="1312554"/>
                  </a:cubicBezTo>
                  <a:close/>
                  <a:moveTo>
                    <a:pt x="1208945" y="3617516"/>
                  </a:moveTo>
                  <a:cubicBezTo>
                    <a:pt x="1160835" y="3596077"/>
                    <a:pt x="1104454" y="3617687"/>
                    <a:pt x="1083015" y="3665782"/>
                  </a:cubicBezTo>
                  <a:cubicBezTo>
                    <a:pt x="1083009" y="3665795"/>
                    <a:pt x="1083002" y="3665808"/>
                    <a:pt x="1082996" y="3665820"/>
                  </a:cubicBezTo>
                  <a:cubicBezTo>
                    <a:pt x="859435" y="4168317"/>
                    <a:pt x="688555" y="4692614"/>
                    <a:pt x="573097" y="5230321"/>
                  </a:cubicBezTo>
                  <a:cubicBezTo>
                    <a:pt x="458636" y="5765430"/>
                    <a:pt x="398987" y="6310803"/>
                    <a:pt x="395077" y="6858000"/>
                  </a:cubicBezTo>
                  <a:lnTo>
                    <a:pt x="585812" y="6858000"/>
                  </a:lnTo>
                  <a:cubicBezTo>
                    <a:pt x="589655" y="6324252"/>
                    <a:pt x="647789" y="5792284"/>
                    <a:pt x="759318" y="5270300"/>
                  </a:cubicBezTo>
                  <a:cubicBezTo>
                    <a:pt x="872119" y="4745584"/>
                    <a:pt x="1038993" y="4233954"/>
                    <a:pt x="1257265" y="3743616"/>
                  </a:cubicBezTo>
                  <a:cubicBezTo>
                    <a:pt x="1278792" y="3695566"/>
                    <a:pt x="1257284" y="3639157"/>
                    <a:pt x="1209212" y="3617637"/>
                  </a:cubicBezTo>
                  <a:cubicBezTo>
                    <a:pt x="1209123" y="3617598"/>
                    <a:pt x="1209034" y="3617554"/>
                    <a:pt x="1208945" y="3617516"/>
                  </a:cubicBezTo>
                  <a:close/>
                  <a:moveTo>
                    <a:pt x="943632" y="5974532"/>
                  </a:moveTo>
                  <a:cubicBezTo>
                    <a:pt x="891294" y="5968659"/>
                    <a:pt x="844106" y="6006305"/>
                    <a:pt x="838219" y="6058620"/>
                  </a:cubicBezTo>
                  <a:cubicBezTo>
                    <a:pt x="808496" y="6324074"/>
                    <a:pt x="792557" y="6590926"/>
                    <a:pt x="790471" y="6858000"/>
                  </a:cubicBezTo>
                  <a:lnTo>
                    <a:pt x="981207" y="6858000"/>
                  </a:lnTo>
                  <a:cubicBezTo>
                    <a:pt x="983267" y="6597917"/>
                    <a:pt x="998799" y="6338127"/>
                    <a:pt x="1027746" y="6079658"/>
                  </a:cubicBezTo>
                  <a:cubicBezTo>
                    <a:pt x="1033475" y="6027432"/>
                    <a:pt x="995855" y="5980418"/>
                    <a:pt x="943632" y="5974532"/>
                  </a:cubicBezTo>
                  <a:close/>
                  <a:moveTo>
                    <a:pt x="2331805" y="1389587"/>
                  </a:moveTo>
                  <a:cubicBezTo>
                    <a:pt x="2707325" y="978292"/>
                    <a:pt x="3123535" y="606057"/>
                    <a:pt x="3574065" y="278578"/>
                  </a:cubicBezTo>
                  <a:cubicBezTo>
                    <a:pt x="3707535" y="181588"/>
                    <a:pt x="3843911" y="88728"/>
                    <a:pt x="3983193" y="0"/>
                  </a:cubicBezTo>
                  <a:lnTo>
                    <a:pt x="3637771" y="0"/>
                  </a:lnTo>
                  <a:cubicBezTo>
                    <a:pt x="3578433" y="40678"/>
                    <a:pt x="3519814" y="82118"/>
                    <a:pt x="3461913" y="124321"/>
                  </a:cubicBezTo>
                  <a:cubicBezTo>
                    <a:pt x="3000969" y="459401"/>
                    <a:pt x="2575133" y="840261"/>
                    <a:pt x="2190915" y="1261071"/>
                  </a:cubicBezTo>
                  <a:cubicBezTo>
                    <a:pt x="2155794" y="1300312"/>
                    <a:pt x="2159145" y="1360585"/>
                    <a:pt x="2198398" y="1395695"/>
                  </a:cubicBezTo>
                  <a:cubicBezTo>
                    <a:pt x="2237111" y="1430316"/>
                    <a:pt x="2296417" y="1427602"/>
                    <a:pt x="2331805" y="1389587"/>
                  </a:cubicBezTo>
                  <a:close/>
                  <a:moveTo>
                    <a:pt x="558283" y="4174100"/>
                  </a:moveTo>
                  <a:cubicBezTo>
                    <a:pt x="508369" y="4157308"/>
                    <a:pt x="454289" y="4184143"/>
                    <a:pt x="437484" y="4234036"/>
                  </a:cubicBezTo>
                  <a:cubicBezTo>
                    <a:pt x="152999" y="5079865"/>
                    <a:pt x="5315" y="5965653"/>
                    <a:pt x="0" y="6858000"/>
                  </a:cubicBezTo>
                  <a:lnTo>
                    <a:pt x="190735" y="6858000"/>
                  </a:lnTo>
                  <a:cubicBezTo>
                    <a:pt x="196021" y="5986354"/>
                    <a:pt x="340335" y="5121127"/>
                    <a:pt x="618237" y="4294926"/>
                  </a:cubicBezTo>
                  <a:cubicBezTo>
                    <a:pt x="635068" y="4245032"/>
                    <a:pt x="608253" y="4190944"/>
                    <a:pt x="558344" y="4174119"/>
                  </a:cubicBezTo>
                  <a:cubicBezTo>
                    <a:pt x="558323" y="4174113"/>
                    <a:pt x="558303" y="4174107"/>
                    <a:pt x="558283" y="4174100"/>
                  </a:cubicBezTo>
                  <a:close/>
                  <a:moveTo>
                    <a:pt x="3037844" y="3379615"/>
                  </a:moveTo>
                  <a:cubicBezTo>
                    <a:pt x="3010054" y="3424341"/>
                    <a:pt x="3023793" y="3483121"/>
                    <a:pt x="3068533" y="3510909"/>
                  </a:cubicBezTo>
                  <a:cubicBezTo>
                    <a:pt x="3111436" y="3537552"/>
                    <a:pt x="3167678" y="3526131"/>
                    <a:pt x="3196790" y="3484868"/>
                  </a:cubicBezTo>
                  <a:cubicBezTo>
                    <a:pt x="3756262" y="2640934"/>
                    <a:pt x="4511937" y="1945073"/>
                    <a:pt x="5399149" y="1456833"/>
                  </a:cubicBezTo>
                  <a:cubicBezTo>
                    <a:pt x="5438612" y="1435178"/>
                    <a:pt x="5478324" y="1413994"/>
                    <a:pt x="5518295" y="1393274"/>
                  </a:cubicBezTo>
                  <a:lnTo>
                    <a:pt x="5518295" y="1179080"/>
                  </a:lnTo>
                  <a:cubicBezTo>
                    <a:pt x="5447342" y="1214673"/>
                    <a:pt x="5377024" y="1251582"/>
                    <a:pt x="5307342" y="1289800"/>
                  </a:cubicBezTo>
                  <a:cubicBezTo>
                    <a:pt x="4393090" y="1792906"/>
                    <a:pt x="3614361" y="2509939"/>
                    <a:pt x="3037780" y="3379551"/>
                  </a:cubicBezTo>
                  <a:close/>
                  <a:moveTo>
                    <a:pt x="4015808" y="3381140"/>
                  </a:moveTo>
                  <a:cubicBezTo>
                    <a:pt x="3403115" y="4138641"/>
                    <a:pt x="2998006" y="5042404"/>
                    <a:pt x="2840242" y="6003706"/>
                  </a:cubicBezTo>
                  <a:cubicBezTo>
                    <a:pt x="2831761" y="6055671"/>
                    <a:pt x="2867028" y="6104675"/>
                    <a:pt x="2919009" y="6113154"/>
                  </a:cubicBezTo>
                  <a:cubicBezTo>
                    <a:pt x="2919009" y="6113154"/>
                    <a:pt x="2919016" y="6113154"/>
                    <a:pt x="2919016" y="6113154"/>
                  </a:cubicBezTo>
                  <a:cubicBezTo>
                    <a:pt x="2924121" y="6114012"/>
                    <a:pt x="2929290" y="6114438"/>
                    <a:pt x="2934465" y="6114425"/>
                  </a:cubicBezTo>
                  <a:cubicBezTo>
                    <a:pt x="2981183" y="6114381"/>
                    <a:pt x="3020989" y="6080504"/>
                    <a:pt x="3028498" y="6034405"/>
                  </a:cubicBezTo>
                  <a:cubicBezTo>
                    <a:pt x="3282755" y="4490388"/>
                    <a:pt x="4190147" y="3130744"/>
                    <a:pt x="5518613" y="2303182"/>
                  </a:cubicBezTo>
                  <a:lnTo>
                    <a:pt x="5518613" y="2080027"/>
                  </a:lnTo>
                  <a:cubicBezTo>
                    <a:pt x="4944729" y="2421681"/>
                    <a:pt x="4435910" y="2862252"/>
                    <a:pt x="4015745" y="3381331"/>
                  </a:cubicBezTo>
                  <a:close/>
                  <a:moveTo>
                    <a:pt x="3489188" y="3682663"/>
                  </a:moveTo>
                  <a:cubicBezTo>
                    <a:pt x="3520805" y="3682689"/>
                    <a:pt x="3550382" y="3667047"/>
                    <a:pt x="3568152" y="3640906"/>
                  </a:cubicBezTo>
                  <a:cubicBezTo>
                    <a:pt x="3901106" y="3151394"/>
                    <a:pt x="4306483" y="2715260"/>
                    <a:pt x="4770422" y="2347419"/>
                  </a:cubicBezTo>
                  <a:cubicBezTo>
                    <a:pt x="4811678" y="2314686"/>
                    <a:pt x="4818582" y="2254712"/>
                    <a:pt x="4785839" y="2213469"/>
                  </a:cubicBezTo>
                  <a:cubicBezTo>
                    <a:pt x="4753096" y="2172225"/>
                    <a:pt x="4693104" y="2165323"/>
                    <a:pt x="4651848" y="2198056"/>
                  </a:cubicBezTo>
                  <a:cubicBezTo>
                    <a:pt x="4172796" y="2577934"/>
                    <a:pt x="3754234" y="3028338"/>
                    <a:pt x="3410477" y="3533872"/>
                  </a:cubicBezTo>
                  <a:cubicBezTo>
                    <a:pt x="3380843" y="3577397"/>
                    <a:pt x="3392116" y="3636704"/>
                    <a:pt x="3435655" y="3666329"/>
                  </a:cubicBezTo>
                  <a:cubicBezTo>
                    <a:pt x="3451441" y="3677071"/>
                    <a:pt x="3470089" y="3682829"/>
                    <a:pt x="3489188" y="3682854"/>
                  </a:cubicBezTo>
                  <a:close/>
                  <a:moveTo>
                    <a:pt x="5235117" y="0"/>
                  </a:moveTo>
                  <a:cubicBezTo>
                    <a:pt x="5039295" y="89448"/>
                    <a:pt x="4847415" y="187160"/>
                    <a:pt x="4659477" y="293133"/>
                  </a:cubicBezTo>
                  <a:cubicBezTo>
                    <a:pt x="4613020" y="317947"/>
                    <a:pt x="4595485" y="375710"/>
                    <a:pt x="4620306" y="422150"/>
                  </a:cubicBezTo>
                  <a:cubicBezTo>
                    <a:pt x="4645127" y="468591"/>
                    <a:pt x="4702908" y="486122"/>
                    <a:pt x="4749364" y="461309"/>
                  </a:cubicBezTo>
                  <a:cubicBezTo>
                    <a:pt x="4750655" y="460619"/>
                    <a:pt x="4751933" y="459899"/>
                    <a:pt x="4753192" y="459149"/>
                  </a:cubicBezTo>
                  <a:cubicBezTo>
                    <a:pt x="5000906" y="319499"/>
                    <a:pt x="5256473" y="194249"/>
                    <a:pt x="5518613" y="84025"/>
                  </a:cubicBezTo>
                  <a:lnTo>
                    <a:pt x="5518613" y="0"/>
                  </a:lnTo>
                  <a:close/>
                  <a:moveTo>
                    <a:pt x="4506698" y="959040"/>
                  </a:moveTo>
                  <a:cubicBezTo>
                    <a:pt x="4534914" y="1003493"/>
                    <a:pt x="4593832" y="1016668"/>
                    <a:pt x="4638305" y="988467"/>
                  </a:cubicBezTo>
                  <a:cubicBezTo>
                    <a:pt x="4920053" y="809892"/>
                    <a:pt x="5214244" y="651732"/>
                    <a:pt x="5518613" y="515208"/>
                  </a:cubicBezTo>
                  <a:lnTo>
                    <a:pt x="5518613" y="306799"/>
                  </a:lnTo>
                  <a:cubicBezTo>
                    <a:pt x="5178233" y="454670"/>
                    <a:pt x="4849857" y="628751"/>
                    <a:pt x="4536453" y="827473"/>
                  </a:cubicBezTo>
                  <a:cubicBezTo>
                    <a:pt x="4491903" y="855559"/>
                    <a:pt x="4478558" y="914434"/>
                    <a:pt x="4506654" y="958970"/>
                  </a:cubicBezTo>
                  <a:cubicBezTo>
                    <a:pt x="4506666" y="958995"/>
                    <a:pt x="4506685" y="959014"/>
                    <a:pt x="4506698" y="959040"/>
                  </a:cubicBezTo>
                  <a:close/>
                  <a:moveTo>
                    <a:pt x="4505109" y="4769266"/>
                  </a:moveTo>
                  <a:cubicBezTo>
                    <a:pt x="4479111" y="4815060"/>
                    <a:pt x="4495178" y="4873248"/>
                    <a:pt x="4540986" y="4899237"/>
                  </a:cubicBezTo>
                  <a:cubicBezTo>
                    <a:pt x="4586794" y="4925227"/>
                    <a:pt x="4645000" y="4909165"/>
                    <a:pt x="4670998" y="4863371"/>
                  </a:cubicBezTo>
                  <a:cubicBezTo>
                    <a:pt x="4671334" y="4862767"/>
                    <a:pt x="4671672" y="4862163"/>
                    <a:pt x="4672002" y="4861553"/>
                  </a:cubicBezTo>
                  <a:cubicBezTo>
                    <a:pt x="4894546" y="4460236"/>
                    <a:pt x="5180426" y="4097461"/>
                    <a:pt x="5518613" y="3787218"/>
                  </a:cubicBezTo>
                  <a:lnTo>
                    <a:pt x="5518613" y="3532982"/>
                  </a:lnTo>
                  <a:cubicBezTo>
                    <a:pt x="5109015" y="3880656"/>
                    <a:pt x="4765659" y="4299483"/>
                    <a:pt x="4505109" y="4769266"/>
                  </a:cubicBezTo>
                  <a:close/>
                  <a:moveTo>
                    <a:pt x="5138541" y="6858000"/>
                  </a:moveTo>
                  <a:lnTo>
                    <a:pt x="5329276" y="6858000"/>
                  </a:lnTo>
                  <a:cubicBezTo>
                    <a:pt x="5336270" y="6515418"/>
                    <a:pt x="5400255" y="6176332"/>
                    <a:pt x="5518613" y="5854724"/>
                  </a:cubicBezTo>
                  <a:lnTo>
                    <a:pt x="5518613" y="5389791"/>
                  </a:lnTo>
                  <a:cubicBezTo>
                    <a:pt x="5516706" y="5392651"/>
                    <a:pt x="5514862" y="5395638"/>
                    <a:pt x="5513146" y="5398816"/>
                  </a:cubicBezTo>
                  <a:cubicBezTo>
                    <a:pt x="5276239" y="5849385"/>
                    <a:pt x="5147964" y="6349072"/>
                    <a:pt x="5138541" y="6858000"/>
                  </a:cubicBezTo>
                  <a:close/>
                  <a:moveTo>
                    <a:pt x="4985952" y="5893686"/>
                  </a:moveTo>
                  <a:cubicBezTo>
                    <a:pt x="5035970" y="5910160"/>
                    <a:pt x="5089878" y="5882988"/>
                    <a:pt x="5106370" y="5832987"/>
                  </a:cubicBezTo>
                  <a:cubicBezTo>
                    <a:pt x="5204847" y="5534978"/>
                    <a:pt x="5343543" y="5251798"/>
                    <a:pt x="5518613" y="4991277"/>
                  </a:cubicBezTo>
                  <a:lnTo>
                    <a:pt x="5518613" y="4667127"/>
                  </a:lnTo>
                  <a:cubicBezTo>
                    <a:pt x="5258469" y="4998866"/>
                    <a:pt x="5057911" y="5373234"/>
                    <a:pt x="4925871" y="5773559"/>
                  </a:cubicBezTo>
                  <a:cubicBezTo>
                    <a:pt x="4909525" y="5823396"/>
                    <a:pt x="4936514" y="5877065"/>
                    <a:pt x="4986271" y="5893686"/>
                  </a:cubicBezTo>
                  <a:close/>
                  <a:moveTo>
                    <a:pt x="4231022" y="3746922"/>
                  </a:moveTo>
                  <a:cubicBezTo>
                    <a:pt x="3547960" y="4641328"/>
                    <a:pt x="3172923" y="5732780"/>
                    <a:pt x="3162013" y="6858000"/>
                  </a:cubicBezTo>
                  <a:lnTo>
                    <a:pt x="3352748" y="6858000"/>
                  </a:lnTo>
                  <a:cubicBezTo>
                    <a:pt x="3371256" y="5227137"/>
                    <a:pt x="4178328" y="3706129"/>
                    <a:pt x="5518613" y="2776187"/>
                  </a:cubicBezTo>
                  <a:lnTo>
                    <a:pt x="5518613" y="2545913"/>
                  </a:lnTo>
                  <a:cubicBezTo>
                    <a:pt x="5487758" y="2566252"/>
                    <a:pt x="5457088" y="2586909"/>
                    <a:pt x="5426615" y="2607883"/>
                  </a:cubicBezTo>
                  <a:cubicBezTo>
                    <a:pt x="4970414" y="2922055"/>
                    <a:pt x="4566875" y="3306503"/>
                    <a:pt x="4231022" y="3746922"/>
                  </a:cubicBezTo>
                  <a:close/>
                  <a:moveTo>
                    <a:pt x="4908260" y="6204806"/>
                  </a:moveTo>
                  <a:cubicBezTo>
                    <a:pt x="4856386" y="6195698"/>
                    <a:pt x="4806947" y="6230357"/>
                    <a:pt x="4797837" y="6282220"/>
                  </a:cubicBezTo>
                  <a:cubicBezTo>
                    <a:pt x="4797830" y="6282240"/>
                    <a:pt x="4797830" y="6282265"/>
                    <a:pt x="4797824" y="6282284"/>
                  </a:cubicBezTo>
                  <a:cubicBezTo>
                    <a:pt x="4764509" y="6472452"/>
                    <a:pt x="4746160" y="6664972"/>
                    <a:pt x="4742956" y="6858000"/>
                  </a:cubicBezTo>
                  <a:lnTo>
                    <a:pt x="4933691" y="6858000"/>
                  </a:lnTo>
                  <a:cubicBezTo>
                    <a:pt x="4936800" y="6676031"/>
                    <a:pt x="4954081" y="6494507"/>
                    <a:pt x="4985380" y="6315208"/>
                  </a:cubicBezTo>
                  <a:cubicBezTo>
                    <a:pt x="4994510" y="6263445"/>
                    <a:pt x="4960013" y="6214067"/>
                    <a:pt x="4908260" y="6204806"/>
                  </a:cubicBezTo>
                  <a:close/>
                  <a:moveTo>
                    <a:pt x="4560803" y="3966517"/>
                  </a:moveTo>
                  <a:cubicBezTo>
                    <a:pt x="4263180" y="4352091"/>
                    <a:pt x="4025727" y="4780535"/>
                    <a:pt x="3856544" y="5237250"/>
                  </a:cubicBezTo>
                  <a:cubicBezTo>
                    <a:pt x="3838253" y="5286641"/>
                    <a:pt x="3863468" y="5341505"/>
                    <a:pt x="3912875" y="5359791"/>
                  </a:cubicBezTo>
                  <a:cubicBezTo>
                    <a:pt x="3962282" y="5378077"/>
                    <a:pt x="4017163" y="5352869"/>
                    <a:pt x="4035454" y="5303478"/>
                  </a:cubicBezTo>
                  <a:cubicBezTo>
                    <a:pt x="4333199" y="4501537"/>
                    <a:pt x="4846398" y="3797203"/>
                    <a:pt x="5518613" y="3267942"/>
                  </a:cubicBezTo>
                  <a:lnTo>
                    <a:pt x="5518613" y="3027944"/>
                  </a:lnTo>
                  <a:cubicBezTo>
                    <a:pt x="5157405" y="3294948"/>
                    <a:pt x="4835056" y="3610823"/>
                    <a:pt x="4560803" y="3966517"/>
                  </a:cubicBezTo>
                  <a:close/>
                </a:path>
              </a:pathLst>
            </a:custGeom>
            <a:solidFill>
              <a:srgbClr val="004591">
                <a:alpha val="44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5"/>
            <p:cNvSpPr/>
            <p:nvPr/>
          </p:nvSpPr>
          <p:spPr>
            <a:xfrm>
              <a:off x="5330737" y="210583"/>
              <a:ext cx="3668526" cy="4753341"/>
            </a:xfrm>
            <a:custGeom>
              <a:avLst/>
              <a:gdLst/>
              <a:ahLst/>
              <a:cxnLst/>
              <a:rect l="l" t="t" r="r" b="b"/>
              <a:pathLst>
                <a:path w="4891368" h="6337788" extrusionOk="0">
                  <a:moveTo>
                    <a:pt x="745243" y="3328976"/>
                  </a:moveTo>
                  <a:cubicBezTo>
                    <a:pt x="615034" y="3317536"/>
                    <a:pt x="605370" y="3517682"/>
                    <a:pt x="735833" y="3519144"/>
                  </a:cubicBezTo>
                  <a:cubicBezTo>
                    <a:pt x="854598" y="3519335"/>
                    <a:pt x="863499" y="3340544"/>
                    <a:pt x="745243" y="3328976"/>
                  </a:cubicBezTo>
                  <a:close/>
                  <a:moveTo>
                    <a:pt x="1658484" y="6147620"/>
                  </a:moveTo>
                  <a:cubicBezTo>
                    <a:pt x="1528275" y="6136180"/>
                    <a:pt x="1518611" y="6336390"/>
                    <a:pt x="1649138" y="6337788"/>
                  </a:cubicBezTo>
                  <a:cubicBezTo>
                    <a:pt x="1767903" y="6337916"/>
                    <a:pt x="1776676" y="6159125"/>
                    <a:pt x="1658484" y="6147620"/>
                  </a:cubicBezTo>
                  <a:close/>
                  <a:moveTo>
                    <a:pt x="1259974" y="4171957"/>
                  </a:moveTo>
                  <a:cubicBezTo>
                    <a:pt x="1129765" y="4160580"/>
                    <a:pt x="1119783" y="4360664"/>
                    <a:pt x="1250564" y="4362189"/>
                  </a:cubicBezTo>
                  <a:cubicBezTo>
                    <a:pt x="1369329" y="4362253"/>
                    <a:pt x="1378166" y="4183652"/>
                    <a:pt x="1259974" y="4171957"/>
                  </a:cubicBezTo>
                  <a:close/>
                  <a:moveTo>
                    <a:pt x="1778774" y="3926811"/>
                  </a:moveTo>
                  <a:cubicBezTo>
                    <a:pt x="1648566" y="3915307"/>
                    <a:pt x="1638902" y="4115517"/>
                    <a:pt x="1769365" y="4116979"/>
                  </a:cubicBezTo>
                  <a:cubicBezTo>
                    <a:pt x="1888066" y="4117487"/>
                    <a:pt x="1896967" y="3938442"/>
                    <a:pt x="1778774" y="3926811"/>
                  </a:cubicBezTo>
                  <a:close/>
                  <a:moveTo>
                    <a:pt x="2490854" y="5643345"/>
                  </a:moveTo>
                  <a:cubicBezTo>
                    <a:pt x="2372661" y="5654976"/>
                    <a:pt x="2381499" y="5833513"/>
                    <a:pt x="2500200" y="5833576"/>
                  </a:cubicBezTo>
                  <a:cubicBezTo>
                    <a:pt x="2630790" y="5832115"/>
                    <a:pt x="2621062" y="5632095"/>
                    <a:pt x="2490727" y="5643408"/>
                  </a:cubicBezTo>
                  <a:close/>
                  <a:moveTo>
                    <a:pt x="1817685" y="949650"/>
                  </a:moveTo>
                  <a:cubicBezTo>
                    <a:pt x="1699556" y="961282"/>
                    <a:pt x="1708330" y="1139882"/>
                    <a:pt x="1827031" y="1139882"/>
                  </a:cubicBezTo>
                  <a:cubicBezTo>
                    <a:pt x="1957811" y="1138420"/>
                    <a:pt x="1947957" y="938337"/>
                    <a:pt x="1817685" y="949650"/>
                  </a:cubicBezTo>
                  <a:close/>
                  <a:moveTo>
                    <a:pt x="1761990" y="2491334"/>
                  </a:moveTo>
                  <a:cubicBezTo>
                    <a:pt x="1892707" y="2489745"/>
                    <a:pt x="1882789" y="2289725"/>
                    <a:pt x="1752580" y="2301102"/>
                  </a:cubicBezTo>
                  <a:cubicBezTo>
                    <a:pt x="1634388" y="2312734"/>
                    <a:pt x="1643289" y="2491334"/>
                    <a:pt x="1761990" y="2491334"/>
                  </a:cubicBezTo>
                  <a:close/>
                  <a:moveTo>
                    <a:pt x="722863" y="4567103"/>
                  </a:moveTo>
                  <a:cubicBezTo>
                    <a:pt x="592591" y="4555789"/>
                    <a:pt x="582990" y="4755682"/>
                    <a:pt x="713453" y="4757334"/>
                  </a:cubicBezTo>
                  <a:cubicBezTo>
                    <a:pt x="832154" y="4757334"/>
                    <a:pt x="841119" y="4578734"/>
                    <a:pt x="722863" y="4567103"/>
                  </a:cubicBezTo>
                  <a:close/>
                  <a:moveTo>
                    <a:pt x="4272069" y="190694"/>
                  </a:moveTo>
                  <a:cubicBezTo>
                    <a:pt x="4402786" y="189105"/>
                    <a:pt x="4392868" y="-10851"/>
                    <a:pt x="4262659" y="463"/>
                  </a:cubicBezTo>
                  <a:cubicBezTo>
                    <a:pt x="4144467" y="12157"/>
                    <a:pt x="4153304" y="190758"/>
                    <a:pt x="4272069" y="190694"/>
                  </a:cubicBezTo>
                  <a:close/>
                  <a:moveTo>
                    <a:pt x="84153" y="3888675"/>
                  </a:moveTo>
                  <a:cubicBezTo>
                    <a:pt x="-33721" y="3900434"/>
                    <a:pt x="-25138" y="4079352"/>
                    <a:pt x="93436" y="4079352"/>
                  </a:cubicBezTo>
                  <a:cubicBezTo>
                    <a:pt x="224280" y="4077445"/>
                    <a:pt x="214235" y="3877425"/>
                    <a:pt x="84153" y="3888675"/>
                  </a:cubicBezTo>
                  <a:close/>
                  <a:moveTo>
                    <a:pt x="489339" y="5693238"/>
                  </a:moveTo>
                  <a:cubicBezTo>
                    <a:pt x="371210" y="5704679"/>
                    <a:pt x="379984" y="5883470"/>
                    <a:pt x="498685" y="5883407"/>
                  </a:cubicBezTo>
                  <a:cubicBezTo>
                    <a:pt x="629403" y="5882135"/>
                    <a:pt x="619611" y="5681925"/>
                    <a:pt x="489339" y="5693366"/>
                  </a:cubicBezTo>
                  <a:close/>
                  <a:moveTo>
                    <a:pt x="2214860" y="5039345"/>
                  </a:moveTo>
                  <a:cubicBezTo>
                    <a:pt x="2096731" y="5050976"/>
                    <a:pt x="2105504" y="5229576"/>
                    <a:pt x="2224206" y="5229576"/>
                  </a:cubicBezTo>
                  <a:cubicBezTo>
                    <a:pt x="2354923" y="5228178"/>
                    <a:pt x="2345132" y="5028222"/>
                    <a:pt x="2214860" y="5039472"/>
                  </a:cubicBezTo>
                  <a:close/>
                  <a:moveTo>
                    <a:pt x="4448054" y="5922813"/>
                  </a:moveTo>
                  <a:cubicBezTo>
                    <a:pt x="4329862" y="5934444"/>
                    <a:pt x="4338763" y="6113108"/>
                    <a:pt x="4457464" y="6113044"/>
                  </a:cubicBezTo>
                  <a:cubicBezTo>
                    <a:pt x="4588435" y="6111774"/>
                    <a:pt x="4578326" y="5911754"/>
                    <a:pt x="4448054" y="5923067"/>
                  </a:cubicBezTo>
                  <a:close/>
                  <a:moveTo>
                    <a:pt x="4267491" y="1896804"/>
                  </a:moveTo>
                  <a:cubicBezTo>
                    <a:pt x="4149299" y="1908372"/>
                    <a:pt x="4158136" y="2086973"/>
                    <a:pt x="4276837" y="2087036"/>
                  </a:cubicBezTo>
                  <a:cubicBezTo>
                    <a:pt x="4407554" y="2085765"/>
                    <a:pt x="4397700" y="1885682"/>
                    <a:pt x="4267491" y="1897059"/>
                  </a:cubicBezTo>
                  <a:close/>
                  <a:moveTo>
                    <a:pt x="4153050" y="722301"/>
                  </a:moveTo>
                  <a:cubicBezTo>
                    <a:pt x="4283831" y="720775"/>
                    <a:pt x="4273849" y="520755"/>
                    <a:pt x="4143704" y="532069"/>
                  </a:cubicBezTo>
                  <a:cubicBezTo>
                    <a:pt x="4025384" y="543954"/>
                    <a:pt x="4034222" y="722491"/>
                    <a:pt x="4152923" y="722555"/>
                  </a:cubicBezTo>
                  <a:close/>
                  <a:moveTo>
                    <a:pt x="4144848" y="4439731"/>
                  </a:moveTo>
                  <a:cubicBezTo>
                    <a:pt x="4026719" y="4451362"/>
                    <a:pt x="4035557" y="4629962"/>
                    <a:pt x="4154258" y="4629962"/>
                  </a:cubicBezTo>
                  <a:cubicBezTo>
                    <a:pt x="4284975" y="4628373"/>
                    <a:pt x="4275184" y="4428417"/>
                    <a:pt x="4144848" y="4439731"/>
                  </a:cubicBezTo>
                  <a:close/>
                  <a:moveTo>
                    <a:pt x="4591233" y="5427499"/>
                  </a:moveTo>
                  <a:cubicBezTo>
                    <a:pt x="4461278" y="5416058"/>
                    <a:pt x="4451042" y="5616269"/>
                    <a:pt x="4582078" y="5617476"/>
                  </a:cubicBezTo>
                  <a:cubicBezTo>
                    <a:pt x="4700524" y="5617858"/>
                    <a:pt x="4709235" y="5439067"/>
                    <a:pt x="4591233" y="5427499"/>
                  </a:cubicBezTo>
                  <a:close/>
                  <a:moveTo>
                    <a:pt x="4806955" y="4171957"/>
                  </a:moveTo>
                  <a:cubicBezTo>
                    <a:pt x="4676746" y="4160580"/>
                    <a:pt x="4667082" y="4360600"/>
                    <a:pt x="4797609" y="4362189"/>
                  </a:cubicBezTo>
                  <a:cubicBezTo>
                    <a:pt x="4916373" y="4362189"/>
                    <a:pt x="4925401" y="4183589"/>
                    <a:pt x="4806955" y="4171957"/>
                  </a:cubicBezTo>
                  <a:close/>
                  <a:moveTo>
                    <a:pt x="3486302" y="1201216"/>
                  </a:moveTo>
                  <a:cubicBezTo>
                    <a:pt x="3605003" y="1201216"/>
                    <a:pt x="3613841" y="1022616"/>
                    <a:pt x="3495648" y="1010985"/>
                  </a:cubicBezTo>
                  <a:cubicBezTo>
                    <a:pt x="3365439" y="999608"/>
                    <a:pt x="3355585" y="1199627"/>
                    <a:pt x="3486302" y="1201216"/>
                  </a:cubicBezTo>
                  <a:close/>
                  <a:moveTo>
                    <a:pt x="2813387" y="534738"/>
                  </a:moveTo>
                  <a:cubicBezTo>
                    <a:pt x="2695259" y="546370"/>
                    <a:pt x="2704032" y="724906"/>
                    <a:pt x="2822734" y="724970"/>
                  </a:cubicBezTo>
                  <a:cubicBezTo>
                    <a:pt x="2953451" y="723445"/>
                    <a:pt x="2943660" y="523425"/>
                    <a:pt x="2813387" y="534738"/>
                  </a:cubicBezTo>
                  <a:close/>
                  <a:moveTo>
                    <a:pt x="3045640" y="3211646"/>
                  </a:moveTo>
                  <a:cubicBezTo>
                    <a:pt x="2927447" y="3223278"/>
                    <a:pt x="2936285" y="3401878"/>
                    <a:pt x="3055049" y="3401878"/>
                  </a:cubicBezTo>
                  <a:cubicBezTo>
                    <a:pt x="3185767" y="3400289"/>
                    <a:pt x="3175848" y="3200333"/>
                    <a:pt x="3045640" y="3211646"/>
                  </a:cubicBezTo>
                  <a:close/>
                  <a:moveTo>
                    <a:pt x="3521080" y="4894812"/>
                  </a:moveTo>
                  <a:cubicBezTo>
                    <a:pt x="3390871" y="4883499"/>
                    <a:pt x="3381207" y="5083518"/>
                    <a:pt x="3511734" y="5085044"/>
                  </a:cubicBezTo>
                  <a:cubicBezTo>
                    <a:pt x="3630498" y="5085044"/>
                    <a:pt x="3639272" y="4906507"/>
                    <a:pt x="3521080" y="4894812"/>
                  </a:cubicBezTo>
                  <a:close/>
                  <a:moveTo>
                    <a:pt x="3706220" y="5642900"/>
                  </a:moveTo>
                  <a:cubicBezTo>
                    <a:pt x="3581606" y="5643599"/>
                    <a:pt x="3581606" y="5832877"/>
                    <a:pt x="3706220" y="5833576"/>
                  </a:cubicBezTo>
                  <a:cubicBezTo>
                    <a:pt x="3830834" y="5832941"/>
                    <a:pt x="3830897" y="5643662"/>
                    <a:pt x="3706220" y="5642900"/>
                  </a:cubicBezTo>
                  <a:close/>
                  <a:moveTo>
                    <a:pt x="2673642" y="3056499"/>
                  </a:moveTo>
                  <a:cubicBezTo>
                    <a:pt x="2555513" y="3068131"/>
                    <a:pt x="2564351" y="3246731"/>
                    <a:pt x="2683051" y="3246731"/>
                  </a:cubicBezTo>
                  <a:cubicBezTo>
                    <a:pt x="2813769" y="3245206"/>
                    <a:pt x="2803914" y="3045186"/>
                    <a:pt x="2673642" y="3056499"/>
                  </a:cubicBezTo>
                  <a:close/>
                </a:path>
              </a:pathLst>
            </a:custGeom>
            <a:solidFill>
              <a:srgbClr val="004591">
                <a:alpha val="447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" name="Google Shape;35;p5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7433400" cy="396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body" idx="1"/>
          </p:nvPr>
        </p:nvSpPr>
        <p:spPr>
          <a:xfrm>
            <a:off x="855300" y="1430147"/>
            <a:ext cx="7433400" cy="3033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81000" rtl="0">
              <a:spcBef>
                <a:spcPts val="60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81000" rtl="0">
              <a:spcBef>
                <a:spcPts val="60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81000" rtl="0">
              <a:spcBef>
                <a:spcPts val="60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rtl="0">
              <a:spcBef>
                <a:spcPts val="60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rtl="0">
              <a:spcBef>
                <a:spcPts val="60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rtl="0">
              <a:spcBef>
                <a:spcPts val="60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rtl="0">
              <a:spcBef>
                <a:spcPts val="60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rtl="0">
              <a:spcBef>
                <a:spcPts val="600"/>
              </a:spcBef>
              <a:spcAft>
                <a:spcPts val="60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gradFill>
          <a:gsLst>
            <a:gs pos="0">
              <a:schemeClr val="accent1"/>
            </a:gs>
            <a:gs pos="100000">
              <a:srgbClr val="D1F6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oogle Shape;16;p3"/>
          <p:cNvGrpSpPr/>
          <p:nvPr/>
        </p:nvGrpSpPr>
        <p:grpSpPr>
          <a:xfrm>
            <a:off x="3078602" y="0"/>
            <a:ext cx="6065389" cy="5143642"/>
            <a:chOff x="2052402" y="0"/>
            <a:chExt cx="6065389" cy="5143642"/>
          </a:xfrm>
        </p:grpSpPr>
        <p:sp>
          <p:nvSpPr>
            <p:cNvPr id="17" name="Google Shape;17;p3"/>
            <p:cNvSpPr/>
            <p:nvPr/>
          </p:nvSpPr>
          <p:spPr>
            <a:xfrm>
              <a:off x="2052402" y="0"/>
              <a:ext cx="6065388" cy="5143500"/>
            </a:xfrm>
            <a:custGeom>
              <a:avLst/>
              <a:gdLst/>
              <a:ahLst/>
              <a:cxnLst/>
              <a:rect l="l" t="t" r="r" b="b"/>
              <a:pathLst>
                <a:path w="8087184" h="6858000" extrusionOk="0">
                  <a:moveTo>
                    <a:pt x="7505580" y="6858000"/>
                  </a:moveTo>
                  <a:lnTo>
                    <a:pt x="7696738" y="6858000"/>
                  </a:lnTo>
                  <a:cubicBezTo>
                    <a:pt x="7718274" y="6613807"/>
                    <a:pt x="7866550" y="6398978"/>
                    <a:pt x="8087184" y="6292327"/>
                  </a:cubicBezTo>
                  <a:lnTo>
                    <a:pt x="8087184" y="6085824"/>
                  </a:lnTo>
                  <a:cubicBezTo>
                    <a:pt x="7757916" y="6205690"/>
                    <a:pt x="7529976" y="6508299"/>
                    <a:pt x="7505580" y="6858000"/>
                  </a:cubicBezTo>
                  <a:close/>
                  <a:moveTo>
                    <a:pt x="7109988" y="6858000"/>
                  </a:moveTo>
                  <a:lnTo>
                    <a:pt x="7300574" y="6858000"/>
                  </a:lnTo>
                  <a:cubicBezTo>
                    <a:pt x="7326176" y="6394974"/>
                    <a:pt x="7641722" y="5998774"/>
                    <a:pt x="8087184" y="5870486"/>
                  </a:cubicBezTo>
                  <a:lnTo>
                    <a:pt x="8087184" y="5673454"/>
                  </a:lnTo>
                  <a:cubicBezTo>
                    <a:pt x="7534740" y="5807487"/>
                    <a:pt x="7136797" y="6289898"/>
                    <a:pt x="7109988" y="6858000"/>
                  </a:cubicBezTo>
                  <a:close/>
                  <a:moveTo>
                    <a:pt x="6319630" y="6858000"/>
                  </a:moveTo>
                  <a:lnTo>
                    <a:pt x="6510215" y="6858000"/>
                  </a:lnTo>
                  <a:cubicBezTo>
                    <a:pt x="6538485" y="5958928"/>
                    <a:pt x="7199691" y="5205998"/>
                    <a:pt x="8087184" y="5062145"/>
                  </a:cubicBezTo>
                  <a:lnTo>
                    <a:pt x="8087184" y="4869180"/>
                  </a:lnTo>
                  <a:cubicBezTo>
                    <a:pt x="7093725" y="5015188"/>
                    <a:pt x="6348402" y="5853783"/>
                    <a:pt x="6319630" y="6858000"/>
                  </a:cubicBezTo>
                  <a:close/>
                  <a:moveTo>
                    <a:pt x="6714777" y="6858000"/>
                  </a:moveTo>
                  <a:lnTo>
                    <a:pt x="6905363" y="6858000"/>
                  </a:lnTo>
                  <a:cubicBezTo>
                    <a:pt x="6932680" y="6177012"/>
                    <a:pt x="7419944" y="5602103"/>
                    <a:pt x="8086993" y="5463773"/>
                  </a:cubicBezTo>
                  <a:lnTo>
                    <a:pt x="8086993" y="5269538"/>
                  </a:lnTo>
                  <a:cubicBezTo>
                    <a:pt x="7313661" y="5411166"/>
                    <a:pt x="6742920" y="6071943"/>
                    <a:pt x="6714968" y="6858000"/>
                  </a:cubicBezTo>
                  <a:close/>
                  <a:moveTo>
                    <a:pt x="7902253" y="6858000"/>
                  </a:moveTo>
                  <a:lnTo>
                    <a:pt x="8087184" y="6858000"/>
                  </a:lnTo>
                  <a:lnTo>
                    <a:pt x="8087184" y="6532261"/>
                  </a:lnTo>
                  <a:cubicBezTo>
                    <a:pt x="7984903" y="6612091"/>
                    <a:pt x="7918389" y="6729230"/>
                    <a:pt x="7902253" y="6858000"/>
                  </a:cubicBezTo>
                  <a:close/>
                  <a:moveTo>
                    <a:pt x="1916910" y="2551824"/>
                  </a:moveTo>
                  <a:cubicBezTo>
                    <a:pt x="2641015" y="1478290"/>
                    <a:pt x="3620238" y="601442"/>
                    <a:pt x="4766674" y="0"/>
                  </a:cubicBezTo>
                  <a:lnTo>
                    <a:pt x="4372797" y="0"/>
                  </a:lnTo>
                  <a:cubicBezTo>
                    <a:pt x="4217787" y="90127"/>
                    <a:pt x="4065999" y="185317"/>
                    <a:pt x="3917425" y="285570"/>
                  </a:cubicBezTo>
                  <a:cubicBezTo>
                    <a:pt x="2632356" y="1153193"/>
                    <a:pt x="1626642" y="2375366"/>
                    <a:pt x="1022365" y="3803743"/>
                  </a:cubicBezTo>
                  <a:cubicBezTo>
                    <a:pt x="613622" y="4771490"/>
                    <a:pt x="402707" y="5798792"/>
                    <a:pt x="395021" y="6858000"/>
                  </a:cubicBezTo>
                  <a:lnTo>
                    <a:pt x="585606" y="6858000"/>
                  </a:lnTo>
                  <a:cubicBezTo>
                    <a:pt x="593293" y="5824406"/>
                    <a:pt x="799126" y="4822147"/>
                    <a:pt x="1197894" y="3877980"/>
                  </a:cubicBezTo>
                  <a:cubicBezTo>
                    <a:pt x="1394236" y="3413753"/>
                    <a:pt x="1635028" y="2969629"/>
                    <a:pt x="1916910" y="2551824"/>
                  </a:cubicBezTo>
                  <a:close/>
                  <a:moveTo>
                    <a:pt x="1589421" y="2330830"/>
                  </a:moveTo>
                  <a:cubicBezTo>
                    <a:pt x="2178972" y="1457633"/>
                    <a:pt x="2930502" y="705726"/>
                    <a:pt x="3803264" y="115868"/>
                  </a:cubicBezTo>
                  <a:cubicBezTo>
                    <a:pt x="3861583" y="76504"/>
                    <a:pt x="3920429" y="37881"/>
                    <a:pt x="3979810" y="0"/>
                  </a:cubicBezTo>
                  <a:lnTo>
                    <a:pt x="3635104" y="0"/>
                  </a:lnTo>
                  <a:cubicBezTo>
                    <a:pt x="2315489" y="907938"/>
                    <a:pt x="1282730" y="2174291"/>
                    <a:pt x="658473" y="3649867"/>
                  </a:cubicBezTo>
                  <a:cubicBezTo>
                    <a:pt x="229084" y="4666364"/>
                    <a:pt x="7814" y="5745720"/>
                    <a:pt x="0" y="6858000"/>
                  </a:cubicBezTo>
                  <a:lnTo>
                    <a:pt x="190586" y="6858000"/>
                  </a:lnTo>
                  <a:cubicBezTo>
                    <a:pt x="198336" y="5771144"/>
                    <a:pt x="414587" y="4716957"/>
                    <a:pt x="833939" y="3724104"/>
                  </a:cubicBezTo>
                  <a:cubicBezTo>
                    <a:pt x="1040191" y="3236353"/>
                    <a:pt x="1293200" y="2769749"/>
                    <a:pt x="1589421" y="2330830"/>
                  </a:cubicBezTo>
                  <a:close/>
                  <a:moveTo>
                    <a:pt x="2572017" y="2993622"/>
                  </a:moveTo>
                  <a:cubicBezTo>
                    <a:pt x="3332930" y="1865656"/>
                    <a:pt x="4404701" y="982881"/>
                    <a:pt x="5657281" y="452412"/>
                  </a:cubicBezTo>
                  <a:cubicBezTo>
                    <a:pt x="6154760" y="241841"/>
                    <a:pt x="6675072" y="90013"/>
                    <a:pt x="7207695" y="0"/>
                  </a:cubicBezTo>
                  <a:lnTo>
                    <a:pt x="6359208" y="0"/>
                  </a:lnTo>
                  <a:cubicBezTo>
                    <a:pt x="4284670" y="610249"/>
                    <a:pt x="2593089" y="2119237"/>
                    <a:pt x="1750212" y="4111495"/>
                  </a:cubicBezTo>
                  <a:cubicBezTo>
                    <a:pt x="1382635" y="4981807"/>
                    <a:pt x="1192558" y="5905571"/>
                    <a:pt x="1184807" y="6858000"/>
                  </a:cubicBezTo>
                  <a:lnTo>
                    <a:pt x="1375393" y="6858000"/>
                  </a:lnTo>
                  <a:cubicBezTo>
                    <a:pt x="1383080" y="5931185"/>
                    <a:pt x="1568075" y="5032463"/>
                    <a:pt x="1925741" y="4185732"/>
                  </a:cubicBezTo>
                  <a:cubicBezTo>
                    <a:pt x="2102147" y="3768398"/>
                    <a:pt x="2318583" y="3369160"/>
                    <a:pt x="2572017" y="2993622"/>
                  </a:cubicBezTo>
                  <a:close/>
                  <a:moveTo>
                    <a:pt x="2244464" y="2772819"/>
                  </a:moveTo>
                  <a:cubicBezTo>
                    <a:pt x="3048163" y="1581236"/>
                    <a:pt x="4180312" y="648682"/>
                    <a:pt x="5503478" y="88347"/>
                  </a:cubicBezTo>
                  <a:cubicBezTo>
                    <a:pt x="5576110" y="57669"/>
                    <a:pt x="5649085" y="28220"/>
                    <a:pt x="5722398" y="0"/>
                  </a:cubicBezTo>
                  <a:lnTo>
                    <a:pt x="5231195" y="0"/>
                  </a:lnTo>
                  <a:cubicBezTo>
                    <a:pt x="3500048" y="791829"/>
                    <a:pt x="2128257" y="2203840"/>
                    <a:pt x="1386320" y="3957619"/>
                  </a:cubicBezTo>
                  <a:cubicBezTo>
                    <a:pt x="998097" y="4876680"/>
                    <a:pt x="797664" y="5852181"/>
                    <a:pt x="789914" y="6858000"/>
                  </a:cubicBezTo>
                  <a:lnTo>
                    <a:pt x="980500" y="6858000"/>
                  </a:lnTo>
                  <a:cubicBezTo>
                    <a:pt x="988250" y="5877796"/>
                    <a:pt x="1183791" y="4927273"/>
                    <a:pt x="1561849" y="4031856"/>
                  </a:cubicBezTo>
                  <a:cubicBezTo>
                    <a:pt x="1748217" y="3591107"/>
                    <a:pt x="1976824" y="3169458"/>
                    <a:pt x="2244464" y="2772819"/>
                  </a:cubicBezTo>
                  <a:close/>
                  <a:moveTo>
                    <a:pt x="6645086" y="5174199"/>
                  </a:moveTo>
                  <a:cubicBezTo>
                    <a:pt x="6196994" y="5621603"/>
                    <a:pt x="5938846" y="6224801"/>
                    <a:pt x="5924482" y="6858000"/>
                  </a:cubicBezTo>
                  <a:lnTo>
                    <a:pt x="6115068" y="6858000"/>
                  </a:lnTo>
                  <a:cubicBezTo>
                    <a:pt x="6144113" y="5740903"/>
                    <a:pt x="6980009" y="4810427"/>
                    <a:pt x="8087184" y="4662805"/>
                  </a:cubicBezTo>
                  <a:lnTo>
                    <a:pt x="8087184" y="4470476"/>
                  </a:lnTo>
                  <a:cubicBezTo>
                    <a:pt x="7541283" y="4536958"/>
                    <a:pt x="7033500" y="4784755"/>
                    <a:pt x="6645086" y="5174199"/>
                  </a:cubicBezTo>
                  <a:close/>
                  <a:moveTo>
                    <a:pt x="5248665" y="3776858"/>
                  </a:moveTo>
                  <a:cubicBezTo>
                    <a:pt x="4429655" y="4594492"/>
                    <a:pt x="3963299" y="5700524"/>
                    <a:pt x="3949506" y="6858000"/>
                  </a:cubicBezTo>
                  <a:lnTo>
                    <a:pt x="4140092" y="6858000"/>
                  </a:lnTo>
                  <a:cubicBezTo>
                    <a:pt x="4168387" y="4649426"/>
                    <a:pt x="5884840" y="2831630"/>
                    <a:pt x="8087184" y="2677862"/>
                  </a:cubicBezTo>
                  <a:lnTo>
                    <a:pt x="8087184" y="2486740"/>
                  </a:lnTo>
                  <a:cubicBezTo>
                    <a:pt x="7015966" y="2558053"/>
                    <a:pt x="6007247" y="3016624"/>
                    <a:pt x="5248983" y="3776985"/>
                  </a:cubicBezTo>
                  <a:close/>
                  <a:moveTo>
                    <a:pt x="4410660" y="2938516"/>
                  </a:moveTo>
                  <a:cubicBezTo>
                    <a:pt x="3369116" y="3978263"/>
                    <a:pt x="2777913" y="5386016"/>
                    <a:pt x="2764635" y="6858000"/>
                  </a:cubicBezTo>
                  <a:lnTo>
                    <a:pt x="2955221" y="6858000"/>
                  </a:lnTo>
                  <a:cubicBezTo>
                    <a:pt x="2982996" y="3994566"/>
                    <a:pt x="5229175" y="1645170"/>
                    <a:pt x="8087184" y="1490201"/>
                  </a:cubicBezTo>
                  <a:lnTo>
                    <a:pt x="8087184" y="1299524"/>
                  </a:lnTo>
                  <a:cubicBezTo>
                    <a:pt x="6701118" y="1371556"/>
                    <a:pt x="5391045" y="1955579"/>
                    <a:pt x="4410660" y="2938516"/>
                  </a:cubicBezTo>
                  <a:close/>
                  <a:moveTo>
                    <a:pt x="4131135" y="2658858"/>
                  </a:moveTo>
                  <a:cubicBezTo>
                    <a:pt x="3581562" y="3207390"/>
                    <a:pt x="3143742" y="3857527"/>
                    <a:pt x="2842013" y="4573123"/>
                  </a:cubicBezTo>
                  <a:cubicBezTo>
                    <a:pt x="2536123" y="5297313"/>
                    <a:pt x="2377365" y="6065676"/>
                    <a:pt x="2369615" y="6858000"/>
                  </a:cubicBezTo>
                  <a:lnTo>
                    <a:pt x="2560201" y="6858000"/>
                  </a:lnTo>
                  <a:cubicBezTo>
                    <a:pt x="2567887" y="6091353"/>
                    <a:pt x="2721563" y="5347905"/>
                    <a:pt x="3017606" y="4647360"/>
                  </a:cubicBezTo>
                  <a:cubicBezTo>
                    <a:pt x="3885813" y="2587735"/>
                    <a:pt x="5855795" y="1207104"/>
                    <a:pt x="8087184" y="1094420"/>
                  </a:cubicBezTo>
                  <a:lnTo>
                    <a:pt x="8087184" y="903743"/>
                  </a:lnTo>
                  <a:cubicBezTo>
                    <a:pt x="6596296" y="976143"/>
                    <a:pt x="5185918" y="1602077"/>
                    <a:pt x="4131643" y="2659239"/>
                  </a:cubicBezTo>
                  <a:close/>
                  <a:moveTo>
                    <a:pt x="3851609" y="2379199"/>
                  </a:moveTo>
                  <a:cubicBezTo>
                    <a:pt x="3266022" y="2963794"/>
                    <a:pt x="2799525" y="3656649"/>
                    <a:pt x="2478058" y="4419247"/>
                  </a:cubicBezTo>
                  <a:cubicBezTo>
                    <a:pt x="2151585" y="5192123"/>
                    <a:pt x="1982535" y="6012350"/>
                    <a:pt x="1974721" y="6858000"/>
                  </a:cubicBezTo>
                  <a:lnTo>
                    <a:pt x="2165307" y="6858000"/>
                  </a:lnTo>
                  <a:cubicBezTo>
                    <a:pt x="2172994" y="6038091"/>
                    <a:pt x="2337152" y="5242779"/>
                    <a:pt x="2653651" y="4493611"/>
                  </a:cubicBezTo>
                  <a:cubicBezTo>
                    <a:pt x="3583550" y="2287642"/>
                    <a:pt x="5696853" y="811831"/>
                    <a:pt x="8087184" y="699147"/>
                  </a:cubicBezTo>
                  <a:lnTo>
                    <a:pt x="8087184" y="508471"/>
                  </a:lnTo>
                  <a:cubicBezTo>
                    <a:pt x="6491347" y="580803"/>
                    <a:pt x="4980435" y="1248328"/>
                    <a:pt x="3851990" y="2379580"/>
                  </a:cubicBezTo>
                  <a:close/>
                  <a:moveTo>
                    <a:pt x="6365561" y="4894350"/>
                  </a:moveTo>
                  <a:cubicBezTo>
                    <a:pt x="5843312" y="5415945"/>
                    <a:pt x="5543596" y="6119847"/>
                    <a:pt x="5529462" y="6858000"/>
                  </a:cubicBezTo>
                  <a:lnTo>
                    <a:pt x="5720047" y="6858000"/>
                  </a:lnTo>
                  <a:cubicBezTo>
                    <a:pt x="5748705" y="5522515"/>
                    <a:pt x="6760391" y="4414194"/>
                    <a:pt x="8087184" y="4264799"/>
                  </a:cubicBezTo>
                  <a:lnTo>
                    <a:pt x="8087184" y="4072851"/>
                  </a:lnTo>
                  <a:cubicBezTo>
                    <a:pt x="7436207" y="4140993"/>
                    <a:pt x="6828557" y="4431203"/>
                    <a:pt x="6366259" y="4894731"/>
                  </a:cubicBezTo>
                  <a:close/>
                  <a:moveTo>
                    <a:pt x="4689995" y="3217985"/>
                  </a:moveTo>
                  <a:cubicBezTo>
                    <a:pt x="3722659" y="4183711"/>
                    <a:pt x="3173060" y="5490862"/>
                    <a:pt x="3159529" y="6858000"/>
                  </a:cubicBezTo>
                  <a:lnTo>
                    <a:pt x="3350115" y="6858000"/>
                  </a:lnTo>
                  <a:cubicBezTo>
                    <a:pt x="3378080" y="4212840"/>
                    <a:pt x="5447656" y="2040614"/>
                    <a:pt x="8087184" y="1885982"/>
                  </a:cubicBezTo>
                  <a:lnTo>
                    <a:pt x="8087184" y="1694988"/>
                  </a:lnTo>
                  <a:cubicBezTo>
                    <a:pt x="6806004" y="1766892"/>
                    <a:pt x="5596357" y="2309182"/>
                    <a:pt x="4689995" y="3217985"/>
                  </a:cubicBezTo>
                  <a:close/>
                  <a:moveTo>
                    <a:pt x="5736946" y="640864"/>
                  </a:moveTo>
                  <a:cubicBezTo>
                    <a:pt x="4104688" y="1332467"/>
                    <a:pt x="2805440" y="2632335"/>
                    <a:pt x="2114167" y="4265371"/>
                  </a:cubicBezTo>
                  <a:cubicBezTo>
                    <a:pt x="1767110" y="5086996"/>
                    <a:pt x="1587515" y="5958960"/>
                    <a:pt x="1579828" y="6858000"/>
                  </a:cubicBezTo>
                  <a:lnTo>
                    <a:pt x="1770414" y="6858000"/>
                  </a:lnTo>
                  <a:cubicBezTo>
                    <a:pt x="1778101" y="5984575"/>
                    <a:pt x="1952613" y="5137589"/>
                    <a:pt x="2289696" y="4339608"/>
                  </a:cubicBezTo>
                  <a:cubicBezTo>
                    <a:pt x="3281262" y="1987231"/>
                    <a:pt x="5537892" y="416179"/>
                    <a:pt x="8087184" y="303430"/>
                  </a:cubicBezTo>
                  <a:lnTo>
                    <a:pt x="8087184" y="112753"/>
                  </a:lnTo>
                  <a:cubicBezTo>
                    <a:pt x="7278466" y="146573"/>
                    <a:pt x="6482453" y="325450"/>
                    <a:pt x="5736946" y="640864"/>
                  </a:cubicBezTo>
                  <a:close/>
                  <a:moveTo>
                    <a:pt x="4969330" y="3497453"/>
                  </a:moveTo>
                  <a:cubicBezTo>
                    <a:pt x="4076132" y="4389101"/>
                    <a:pt x="3568132" y="5595696"/>
                    <a:pt x="3554486" y="6858000"/>
                  </a:cubicBezTo>
                  <a:lnTo>
                    <a:pt x="3745072" y="6858000"/>
                  </a:lnTo>
                  <a:cubicBezTo>
                    <a:pt x="3773202" y="4431107"/>
                    <a:pt x="5666194" y="2436046"/>
                    <a:pt x="8087184" y="2281763"/>
                  </a:cubicBezTo>
                  <a:lnTo>
                    <a:pt x="8087184" y="2091086"/>
                  </a:lnTo>
                  <a:cubicBezTo>
                    <a:pt x="6910953" y="2162571"/>
                    <a:pt x="5801707" y="2662919"/>
                    <a:pt x="4969330" y="3497453"/>
                  </a:cubicBezTo>
                  <a:close/>
                  <a:moveTo>
                    <a:pt x="6086607" y="4615263"/>
                  </a:moveTo>
                  <a:cubicBezTo>
                    <a:pt x="5490118" y="5210739"/>
                    <a:pt x="5148633" y="6015070"/>
                    <a:pt x="5134441" y="6858000"/>
                  </a:cubicBezTo>
                  <a:lnTo>
                    <a:pt x="5325027" y="6858000"/>
                  </a:lnTo>
                  <a:cubicBezTo>
                    <a:pt x="5353570" y="5304190"/>
                    <a:pt x="6541217" y="4018292"/>
                    <a:pt x="8087184" y="3867302"/>
                  </a:cubicBezTo>
                  <a:lnTo>
                    <a:pt x="8087184" y="3675799"/>
                  </a:lnTo>
                  <a:cubicBezTo>
                    <a:pt x="7330940" y="3744977"/>
                    <a:pt x="6622978" y="4077447"/>
                    <a:pt x="6086607" y="4615263"/>
                  </a:cubicBezTo>
                  <a:close/>
                  <a:moveTo>
                    <a:pt x="5807081" y="4335604"/>
                  </a:moveTo>
                  <a:cubicBezTo>
                    <a:pt x="5136353" y="5005171"/>
                    <a:pt x="4753231" y="5910147"/>
                    <a:pt x="4739230" y="6858000"/>
                  </a:cubicBezTo>
                  <a:lnTo>
                    <a:pt x="4929815" y="6858000"/>
                  </a:lnTo>
                  <a:cubicBezTo>
                    <a:pt x="4958327" y="5085840"/>
                    <a:pt x="6322177" y="3622499"/>
                    <a:pt x="8087184" y="3470313"/>
                  </a:cubicBezTo>
                  <a:lnTo>
                    <a:pt x="8087184" y="3279192"/>
                  </a:lnTo>
                  <a:cubicBezTo>
                    <a:pt x="7225928" y="3349227"/>
                    <a:pt x="6417654" y="3723799"/>
                    <a:pt x="5807335" y="4335794"/>
                  </a:cubicBezTo>
                  <a:close/>
                  <a:moveTo>
                    <a:pt x="5527556" y="4055945"/>
                  </a:moveTo>
                  <a:cubicBezTo>
                    <a:pt x="4782753" y="4799672"/>
                    <a:pt x="4358160" y="5805294"/>
                    <a:pt x="4344463" y="6858000"/>
                  </a:cubicBezTo>
                  <a:lnTo>
                    <a:pt x="4535049" y="6858000"/>
                  </a:lnTo>
                  <a:cubicBezTo>
                    <a:pt x="4563415" y="4867661"/>
                    <a:pt x="6103486" y="3227074"/>
                    <a:pt x="8087184" y="3074024"/>
                  </a:cubicBezTo>
                  <a:lnTo>
                    <a:pt x="8087184" y="2882775"/>
                  </a:lnTo>
                  <a:cubicBezTo>
                    <a:pt x="7120852" y="2953516"/>
                    <a:pt x="6212355" y="3370126"/>
                    <a:pt x="5528000" y="4056326"/>
                  </a:cubicBezTo>
                  <a:close/>
                </a:path>
              </a:pathLst>
            </a:custGeom>
            <a:solidFill>
              <a:srgbClr val="005CC2">
                <a:alpha val="8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2052402" y="0"/>
              <a:ext cx="6065388" cy="5143642"/>
            </a:xfrm>
            <a:custGeom>
              <a:avLst/>
              <a:gdLst/>
              <a:ahLst/>
              <a:cxnLst/>
              <a:rect l="l" t="t" r="r" b="b"/>
              <a:pathLst>
                <a:path w="8087184" h="6858190" extrusionOk="0">
                  <a:moveTo>
                    <a:pt x="6366259" y="1870219"/>
                  </a:moveTo>
                  <a:cubicBezTo>
                    <a:pt x="6414478" y="1849137"/>
                    <a:pt x="6436522" y="1792932"/>
                    <a:pt x="6415430" y="1744684"/>
                  </a:cubicBezTo>
                  <a:cubicBezTo>
                    <a:pt x="6395292" y="1698629"/>
                    <a:pt x="6342913" y="1676110"/>
                    <a:pt x="6295679" y="1693208"/>
                  </a:cubicBezTo>
                  <a:cubicBezTo>
                    <a:pt x="4468935" y="2426156"/>
                    <a:pt x="3157737" y="4060756"/>
                    <a:pt x="2838011" y="6003706"/>
                  </a:cubicBezTo>
                  <a:cubicBezTo>
                    <a:pt x="2829536" y="6055671"/>
                    <a:pt x="2864769" y="6104675"/>
                    <a:pt x="2916716" y="6113154"/>
                  </a:cubicBezTo>
                  <a:cubicBezTo>
                    <a:pt x="2916716" y="6113154"/>
                    <a:pt x="2916723" y="6113154"/>
                    <a:pt x="2916723" y="6113154"/>
                  </a:cubicBezTo>
                  <a:cubicBezTo>
                    <a:pt x="2921824" y="6114012"/>
                    <a:pt x="2926989" y="6114438"/>
                    <a:pt x="2932160" y="6114425"/>
                  </a:cubicBezTo>
                  <a:cubicBezTo>
                    <a:pt x="2978841" y="6114381"/>
                    <a:pt x="3018616" y="6080504"/>
                    <a:pt x="3026119" y="6034405"/>
                  </a:cubicBezTo>
                  <a:cubicBezTo>
                    <a:pt x="3335065" y="4157486"/>
                    <a:pt x="4601646" y="2578418"/>
                    <a:pt x="6366259" y="1870219"/>
                  </a:cubicBezTo>
                  <a:close/>
                  <a:moveTo>
                    <a:pt x="2680460" y="5322927"/>
                  </a:moveTo>
                  <a:cubicBezTo>
                    <a:pt x="2629555" y="5309637"/>
                    <a:pt x="2577512" y="5340139"/>
                    <a:pt x="2564203" y="5391062"/>
                  </a:cubicBezTo>
                  <a:cubicBezTo>
                    <a:pt x="2439623" y="5870239"/>
                    <a:pt x="2374272" y="6362877"/>
                    <a:pt x="2369615" y="6858000"/>
                  </a:cubicBezTo>
                  <a:lnTo>
                    <a:pt x="2560201" y="6858000"/>
                  </a:lnTo>
                  <a:cubicBezTo>
                    <a:pt x="2564794" y="6379148"/>
                    <a:pt x="2628055" y="5902679"/>
                    <a:pt x="2748563" y="5439240"/>
                  </a:cubicBezTo>
                  <a:cubicBezTo>
                    <a:pt x="2761847" y="5388310"/>
                    <a:pt x="2731365" y="5336243"/>
                    <a:pt x="2680460" y="5322927"/>
                  </a:cubicBezTo>
                  <a:close/>
                  <a:moveTo>
                    <a:pt x="2239000" y="4214715"/>
                  </a:moveTo>
                  <a:cubicBezTo>
                    <a:pt x="2190503" y="4194261"/>
                    <a:pt x="2134617" y="4217016"/>
                    <a:pt x="2114179" y="4265537"/>
                  </a:cubicBezTo>
                  <a:cubicBezTo>
                    <a:pt x="2114173" y="4265543"/>
                    <a:pt x="2114173" y="4265556"/>
                    <a:pt x="2114167" y="4265562"/>
                  </a:cubicBezTo>
                  <a:cubicBezTo>
                    <a:pt x="1767110" y="5087187"/>
                    <a:pt x="1587515" y="5959151"/>
                    <a:pt x="1579828" y="6858191"/>
                  </a:cubicBezTo>
                  <a:lnTo>
                    <a:pt x="1770414" y="6858191"/>
                  </a:lnTo>
                  <a:cubicBezTo>
                    <a:pt x="1778101" y="5984765"/>
                    <a:pt x="1952613" y="5137780"/>
                    <a:pt x="2289696" y="4339799"/>
                  </a:cubicBezTo>
                  <a:cubicBezTo>
                    <a:pt x="2310254" y="4291329"/>
                    <a:pt x="2287638" y="4235359"/>
                    <a:pt x="2239191" y="4214797"/>
                  </a:cubicBezTo>
                  <a:cubicBezTo>
                    <a:pt x="2239127" y="4214766"/>
                    <a:pt x="2239064" y="4214740"/>
                    <a:pt x="2239000" y="4214715"/>
                  </a:cubicBezTo>
                  <a:close/>
                  <a:moveTo>
                    <a:pt x="2087612" y="6428088"/>
                  </a:moveTo>
                  <a:cubicBezTo>
                    <a:pt x="2035093" y="6424847"/>
                    <a:pt x="1989898" y="6464825"/>
                    <a:pt x="1986665" y="6517389"/>
                  </a:cubicBezTo>
                  <a:cubicBezTo>
                    <a:pt x="1979740" y="6630078"/>
                    <a:pt x="1975738" y="6744357"/>
                    <a:pt x="1974658" y="6858000"/>
                  </a:cubicBezTo>
                  <a:lnTo>
                    <a:pt x="2165244" y="6858000"/>
                  </a:lnTo>
                  <a:cubicBezTo>
                    <a:pt x="2166260" y="6748234"/>
                    <a:pt x="2170135" y="6637896"/>
                    <a:pt x="2176806" y="6529083"/>
                  </a:cubicBezTo>
                  <a:cubicBezTo>
                    <a:pt x="2180027" y="6476584"/>
                    <a:pt x="2140105" y="6431330"/>
                    <a:pt x="2087612" y="6428088"/>
                  </a:cubicBezTo>
                  <a:close/>
                  <a:moveTo>
                    <a:pt x="3486447" y="3682663"/>
                  </a:moveTo>
                  <a:cubicBezTo>
                    <a:pt x="3518040" y="3682689"/>
                    <a:pt x="3547593" y="3667047"/>
                    <a:pt x="3565349" y="3640906"/>
                  </a:cubicBezTo>
                  <a:cubicBezTo>
                    <a:pt x="3898042" y="3151394"/>
                    <a:pt x="4303100" y="2715260"/>
                    <a:pt x="4766674" y="2347419"/>
                  </a:cubicBezTo>
                  <a:cubicBezTo>
                    <a:pt x="4807898" y="2314686"/>
                    <a:pt x="4814797" y="2254712"/>
                    <a:pt x="4782080" y="2213469"/>
                  </a:cubicBezTo>
                  <a:cubicBezTo>
                    <a:pt x="4749362" y="2172225"/>
                    <a:pt x="4689417" y="2165323"/>
                    <a:pt x="4648193" y="2198056"/>
                  </a:cubicBezTo>
                  <a:cubicBezTo>
                    <a:pt x="4169519" y="2577934"/>
                    <a:pt x="3751284" y="3028338"/>
                    <a:pt x="3407798" y="3533872"/>
                  </a:cubicBezTo>
                  <a:cubicBezTo>
                    <a:pt x="3378188" y="3577397"/>
                    <a:pt x="3389451" y="3636704"/>
                    <a:pt x="3432956" y="3666329"/>
                  </a:cubicBezTo>
                  <a:cubicBezTo>
                    <a:pt x="3448730" y="3677071"/>
                    <a:pt x="3467363" y="3682829"/>
                    <a:pt x="3486447" y="3682854"/>
                  </a:cubicBezTo>
                  <a:close/>
                  <a:moveTo>
                    <a:pt x="5285003" y="4471365"/>
                  </a:moveTo>
                  <a:cubicBezTo>
                    <a:pt x="5242903" y="4439770"/>
                    <a:pt x="5183174" y="4448313"/>
                    <a:pt x="5151593" y="4490433"/>
                  </a:cubicBezTo>
                  <a:cubicBezTo>
                    <a:pt x="4638429" y="5174034"/>
                    <a:pt x="4355873" y="6003210"/>
                    <a:pt x="4344781" y="6858064"/>
                  </a:cubicBezTo>
                  <a:lnTo>
                    <a:pt x="4535367" y="6858064"/>
                  </a:lnTo>
                  <a:cubicBezTo>
                    <a:pt x="4546427" y="6044479"/>
                    <a:pt x="4815610" y="5255459"/>
                    <a:pt x="5304062" y="4604903"/>
                  </a:cubicBezTo>
                  <a:cubicBezTo>
                    <a:pt x="5335661" y="4562795"/>
                    <a:pt x="5327161" y="4503030"/>
                    <a:pt x="5285074" y="4471416"/>
                  </a:cubicBezTo>
                  <a:cubicBezTo>
                    <a:pt x="5285048" y="4471403"/>
                    <a:pt x="5285029" y="4471384"/>
                    <a:pt x="5285003" y="4471365"/>
                  </a:cubicBezTo>
                  <a:close/>
                  <a:moveTo>
                    <a:pt x="6701690" y="2808030"/>
                  </a:moveTo>
                  <a:cubicBezTo>
                    <a:pt x="5767433" y="3193508"/>
                    <a:pt x="4991743" y="3885022"/>
                    <a:pt x="4501697" y="4769266"/>
                  </a:cubicBezTo>
                  <a:cubicBezTo>
                    <a:pt x="4475720" y="4815060"/>
                    <a:pt x="4491773" y="4873248"/>
                    <a:pt x="4537546" y="4899237"/>
                  </a:cubicBezTo>
                  <a:cubicBezTo>
                    <a:pt x="4583318" y="4925227"/>
                    <a:pt x="4641478" y="4909165"/>
                    <a:pt x="4667455" y="4863371"/>
                  </a:cubicBezTo>
                  <a:cubicBezTo>
                    <a:pt x="4667792" y="4862767"/>
                    <a:pt x="4668129" y="4862164"/>
                    <a:pt x="4668459" y="4861553"/>
                  </a:cubicBezTo>
                  <a:cubicBezTo>
                    <a:pt x="5137446" y="4015222"/>
                    <a:pt x="5879860" y="3353378"/>
                    <a:pt x="6774050" y="2984470"/>
                  </a:cubicBezTo>
                  <a:cubicBezTo>
                    <a:pt x="6822775" y="2964480"/>
                    <a:pt x="6846027" y="2908777"/>
                    <a:pt x="6826079" y="2860053"/>
                  </a:cubicBezTo>
                  <a:cubicBezTo>
                    <a:pt x="6806067" y="2811329"/>
                    <a:pt x="6750416" y="2788041"/>
                    <a:pt x="6701690" y="2808030"/>
                  </a:cubicBezTo>
                  <a:close/>
                  <a:moveTo>
                    <a:pt x="4156864" y="5925783"/>
                  </a:moveTo>
                  <a:cubicBezTo>
                    <a:pt x="4105367" y="5914933"/>
                    <a:pt x="4054824" y="5947901"/>
                    <a:pt x="4043980" y="5999428"/>
                  </a:cubicBezTo>
                  <a:cubicBezTo>
                    <a:pt x="4043973" y="5999435"/>
                    <a:pt x="4043973" y="5999441"/>
                    <a:pt x="4043973" y="5999447"/>
                  </a:cubicBezTo>
                  <a:cubicBezTo>
                    <a:pt x="3984905" y="6281916"/>
                    <a:pt x="3953267" y="6569443"/>
                    <a:pt x="3949506" y="6858000"/>
                  </a:cubicBezTo>
                  <a:lnTo>
                    <a:pt x="4140092" y="6858000"/>
                  </a:lnTo>
                  <a:cubicBezTo>
                    <a:pt x="4143866" y="6582600"/>
                    <a:pt x="4174143" y="6308242"/>
                    <a:pt x="4230493" y="6038663"/>
                  </a:cubicBezTo>
                  <a:cubicBezTo>
                    <a:pt x="4241299" y="5987155"/>
                    <a:pt x="4208341" y="5936626"/>
                    <a:pt x="4156864" y="5925783"/>
                  </a:cubicBezTo>
                  <a:close/>
                  <a:moveTo>
                    <a:pt x="5530160" y="2764810"/>
                  </a:moveTo>
                  <a:cubicBezTo>
                    <a:pt x="5974498" y="2457948"/>
                    <a:pt x="6465491" y="2225005"/>
                    <a:pt x="6984202" y="2075006"/>
                  </a:cubicBezTo>
                  <a:cubicBezTo>
                    <a:pt x="7034770" y="2060368"/>
                    <a:pt x="7063867" y="2007494"/>
                    <a:pt x="7049255" y="1956914"/>
                  </a:cubicBezTo>
                  <a:cubicBezTo>
                    <a:pt x="7034643" y="1906333"/>
                    <a:pt x="6981788" y="1877192"/>
                    <a:pt x="6931219" y="1891829"/>
                  </a:cubicBezTo>
                  <a:cubicBezTo>
                    <a:pt x="4715915" y="2532477"/>
                    <a:pt x="3182876" y="4551024"/>
                    <a:pt x="3159529" y="6858000"/>
                  </a:cubicBezTo>
                  <a:lnTo>
                    <a:pt x="3350115" y="6858000"/>
                  </a:lnTo>
                  <a:cubicBezTo>
                    <a:pt x="3368665" y="5220209"/>
                    <a:pt x="4181729" y="3693627"/>
                    <a:pt x="5530160" y="2764810"/>
                  </a:cubicBezTo>
                  <a:close/>
                  <a:moveTo>
                    <a:pt x="3857517" y="1312554"/>
                  </a:moveTo>
                  <a:cubicBezTo>
                    <a:pt x="2821278" y="2150298"/>
                    <a:pt x="2037615" y="3259196"/>
                    <a:pt x="1593677" y="4515920"/>
                  </a:cubicBezTo>
                  <a:cubicBezTo>
                    <a:pt x="1576137" y="4565572"/>
                    <a:pt x="1602146" y="4620055"/>
                    <a:pt x="1651774" y="4637604"/>
                  </a:cubicBezTo>
                  <a:cubicBezTo>
                    <a:pt x="1701402" y="4655152"/>
                    <a:pt x="1755859" y="4629131"/>
                    <a:pt x="1773399" y="4579479"/>
                  </a:cubicBezTo>
                  <a:cubicBezTo>
                    <a:pt x="2205610" y="3355958"/>
                    <a:pt x="2968581" y="2276360"/>
                    <a:pt x="3977459" y="1460773"/>
                  </a:cubicBezTo>
                  <a:cubicBezTo>
                    <a:pt x="4018371" y="1427634"/>
                    <a:pt x="4024686" y="1367596"/>
                    <a:pt x="3991562" y="1326664"/>
                  </a:cubicBezTo>
                  <a:cubicBezTo>
                    <a:pt x="3958439" y="1285732"/>
                    <a:pt x="3898430" y="1279414"/>
                    <a:pt x="3857517" y="1312554"/>
                  </a:cubicBezTo>
                  <a:close/>
                  <a:moveTo>
                    <a:pt x="2248403" y="2598095"/>
                  </a:moveTo>
                  <a:cubicBezTo>
                    <a:pt x="2204981" y="2568350"/>
                    <a:pt x="2145683" y="2579447"/>
                    <a:pt x="2115945" y="2622883"/>
                  </a:cubicBezTo>
                  <a:cubicBezTo>
                    <a:pt x="1635860" y="3322742"/>
                    <a:pt x="1277191" y="4098599"/>
                    <a:pt x="1055019" y="4917803"/>
                  </a:cubicBezTo>
                  <a:cubicBezTo>
                    <a:pt x="1039321" y="4968059"/>
                    <a:pt x="1067311" y="5021531"/>
                    <a:pt x="1117543" y="5037242"/>
                  </a:cubicBezTo>
                  <a:cubicBezTo>
                    <a:pt x="1167775" y="5052948"/>
                    <a:pt x="1221222" y="5024944"/>
                    <a:pt x="1236926" y="4974688"/>
                  </a:cubicBezTo>
                  <a:cubicBezTo>
                    <a:pt x="1237638" y="4972400"/>
                    <a:pt x="1238267" y="4970093"/>
                    <a:pt x="1238807" y="4967760"/>
                  </a:cubicBezTo>
                  <a:cubicBezTo>
                    <a:pt x="1455452" y="4169149"/>
                    <a:pt x="1805119" y="3412786"/>
                    <a:pt x="2273115" y="2730488"/>
                  </a:cubicBezTo>
                  <a:cubicBezTo>
                    <a:pt x="2302770" y="2687090"/>
                    <a:pt x="2291716" y="2627860"/>
                    <a:pt x="2248403" y="2598095"/>
                  </a:cubicBezTo>
                  <a:close/>
                  <a:moveTo>
                    <a:pt x="3182082" y="972450"/>
                  </a:moveTo>
                  <a:cubicBezTo>
                    <a:pt x="3216304" y="1012264"/>
                    <a:pt x="3276263" y="1016897"/>
                    <a:pt x="3316190" y="982811"/>
                  </a:cubicBezTo>
                  <a:cubicBezTo>
                    <a:pt x="3760979" y="601738"/>
                    <a:pt x="4247290" y="272053"/>
                    <a:pt x="4765912" y="0"/>
                  </a:cubicBezTo>
                  <a:lnTo>
                    <a:pt x="4372035" y="0"/>
                  </a:lnTo>
                  <a:cubicBezTo>
                    <a:pt x="3954366" y="243105"/>
                    <a:pt x="3559574" y="523572"/>
                    <a:pt x="3192500" y="837960"/>
                  </a:cubicBezTo>
                  <a:cubicBezTo>
                    <a:pt x="3152503" y="872186"/>
                    <a:pt x="3147814" y="932364"/>
                    <a:pt x="3182024" y="972381"/>
                  </a:cubicBezTo>
                  <a:cubicBezTo>
                    <a:pt x="3182043" y="972406"/>
                    <a:pt x="3182062" y="972425"/>
                    <a:pt x="3182082" y="972450"/>
                  </a:cubicBezTo>
                  <a:close/>
                  <a:moveTo>
                    <a:pt x="4503476" y="959103"/>
                  </a:moveTo>
                  <a:cubicBezTo>
                    <a:pt x="4531669" y="1003556"/>
                    <a:pt x="4590541" y="1016732"/>
                    <a:pt x="4634980" y="988531"/>
                  </a:cubicBezTo>
                  <a:cubicBezTo>
                    <a:pt x="5419589" y="490690"/>
                    <a:pt x="6295666" y="154609"/>
                    <a:pt x="7211824" y="0"/>
                  </a:cubicBezTo>
                  <a:lnTo>
                    <a:pt x="6361749" y="0"/>
                  </a:lnTo>
                  <a:cubicBezTo>
                    <a:pt x="5716216" y="188538"/>
                    <a:pt x="5100440" y="467098"/>
                    <a:pt x="4532571" y="827473"/>
                  </a:cubicBezTo>
                  <a:cubicBezTo>
                    <a:pt x="4488140" y="855680"/>
                    <a:pt x="4474970" y="914580"/>
                    <a:pt x="4503158" y="959040"/>
                  </a:cubicBezTo>
                  <a:close/>
                  <a:moveTo>
                    <a:pt x="4619923" y="423048"/>
                  </a:moveTo>
                  <a:cubicBezTo>
                    <a:pt x="4645786" y="468905"/>
                    <a:pt x="4703908" y="485105"/>
                    <a:pt x="4749744" y="459231"/>
                  </a:cubicBezTo>
                  <a:cubicBezTo>
                    <a:pt x="4749756" y="459225"/>
                    <a:pt x="4749763" y="459218"/>
                    <a:pt x="4749775" y="459213"/>
                  </a:cubicBezTo>
                  <a:cubicBezTo>
                    <a:pt x="5062406" y="282668"/>
                    <a:pt x="5387494" y="129190"/>
                    <a:pt x="5722461" y="0"/>
                  </a:cubicBezTo>
                  <a:lnTo>
                    <a:pt x="5231004" y="0"/>
                  </a:lnTo>
                  <a:cubicBezTo>
                    <a:pt x="5035419" y="89448"/>
                    <a:pt x="4843690" y="187160"/>
                    <a:pt x="4655817" y="293133"/>
                  </a:cubicBezTo>
                  <a:cubicBezTo>
                    <a:pt x="4609981" y="318991"/>
                    <a:pt x="4593775" y="377121"/>
                    <a:pt x="4619605" y="422984"/>
                  </a:cubicBezTo>
                  <a:close/>
                  <a:moveTo>
                    <a:pt x="1208440" y="3617579"/>
                  </a:moveTo>
                  <a:cubicBezTo>
                    <a:pt x="1160368" y="3596141"/>
                    <a:pt x="1104031" y="3617751"/>
                    <a:pt x="1082609" y="3665846"/>
                  </a:cubicBezTo>
                  <a:cubicBezTo>
                    <a:pt x="1082603" y="3665858"/>
                    <a:pt x="1082596" y="3665871"/>
                    <a:pt x="1082590" y="3665884"/>
                  </a:cubicBezTo>
                  <a:cubicBezTo>
                    <a:pt x="859205" y="4168380"/>
                    <a:pt x="688459" y="4692677"/>
                    <a:pt x="573091" y="5230385"/>
                  </a:cubicBezTo>
                  <a:cubicBezTo>
                    <a:pt x="458720" y="5765494"/>
                    <a:pt x="399119" y="6310867"/>
                    <a:pt x="395211" y="6858064"/>
                  </a:cubicBezTo>
                  <a:lnTo>
                    <a:pt x="585797" y="6858064"/>
                  </a:lnTo>
                  <a:cubicBezTo>
                    <a:pt x="589636" y="6324322"/>
                    <a:pt x="647724" y="5792347"/>
                    <a:pt x="759166" y="5270364"/>
                  </a:cubicBezTo>
                  <a:cubicBezTo>
                    <a:pt x="871732" y="4745641"/>
                    <a:pt x="1038323" y="4233992"/>
                    <a:pt x="1256277" y="3743616"/>
                  </a:cubicBezTo>
                  <a:cubicBezTo>
                    <a:pt x="1277788" y="3695566"/>
                    <a:pt x="1256296" y="3639157"/>
                    <a:pt x="1208262" y="3617637"/>
                  </a:cubicBezTo>
                  <a:cubicBezTo>
                    <a:pt x="1208173" y="3617598"/>
                    <a:pt x="1208084" y="3617554"/>
                    <a:pt x="1207995" y="3617516"/>
                  </a:cubicBezTo>
                  <a:close/>
                  <a:moveTo>
                    <a:pt x="942891" y="5974532"/>
                  </a:moveTo>
                  <a:cubicBezTo>
                    <a:pt x="890594" y="5968659"/>
                    <a:pt x="843443" y="6006305"/>
                    <a:pt x="837560" y="6058620"/>
                  </a:cubicBezTo>
                  <a:cubicBezTo>
                    <a:pt x="807861" y="6324074"/>
                    <a:pt x="791934" y="6590926"/>
                    <a:pt x="789850" y="6858000"/>
                  </a:cubicBezTo>
                  <a:lnTo>
                    <a:pt x="980436" y="6858000"/>
                  </a:lnTo>
                  <a:cubicBezTo>
                    <a:pt x="982494" y="6597917"/>
                    <a:pt x="998014" y="6338127"/>
                    <a:pt x="1026939" y="6079658"/>
                  </a:cubicBezTo>
                  <a:cubicBezTo>
                    <a:pt x="1032663" y="6027432"/>
                    <a:pt x="995073" y="5980418"/>
                    <a:pt x="942891" y="5974532"/>
                  </a:cubicBezTo>
                  <a:close/>
                  <a:moveTo>
                    <a:pt x="2329973" y="1389587"/>
                  </a:moveTo>
                  <a:cubicBezTo>
                    <a:pt x="2705198" y="978292"/>
                    <a:pt x="3121081" y="606057"/>
                    <a:pt x="3571258" y="278578"/>
                  </a:cubicBezTo>
                  <a:cubicBezTo>
                    <a:pt x="3704623" y="181588"/>
                    <a:pt x="3840892" y="88728"/>
                    <a:pt x="3980064" y="0"/>
                  </a:cubicBezTo>
                  <a:lnTo>
                    <a:pt x="3634913" y="0"/>
                  </a:lnTo>
                  <a:cubicBezTo>
                    <a:pt x="3575622" y="40678"/>
                    <a:pt x="3517049" y="82118"/>
                    <a:pt x="3459193" y="124321"/>
                  </a:cubicBezTo>
                  <a:cubicBezTo>
                    <a:pt x="2998611" y="459401"/>
                    <a:pt x="2573110" y="840261"/>
                    <a:pt x="2189194" y="1261071"/>
                  </a:cubicBezTo>
                  <a:cubicBezTo>
                    <a:pt x="2154101" y="1300312"/>
                    <a:pt x="2157449" y="1360585"/>
                    <a:pt x="2196671" y="1395695"/>
                  </a:cubicBezTo>
                  <a:cubicBezTo>
                    <a:pt x="2235354" y="1430316"/>
                    <a:pt x="2294613" y="1427602"/>
                    <a:pt x="2329973" y="1389587"/>
                  </a:cubicBezTo>
                  <a:close/>
                  <a:moveTo>
                    <a:pt x="557844" y="4174100"/>
                  </a:moveTo>
                  <a:cubicBezTo>
                    <a:pt x="507970" y="4157308"/>
                    <a:pt x="453932" y="4184143"/>
                    <a:pt x="437140" y="4234036"/>
                  </a:cubicBezTo>
                  <a:cubicBezTo>
                    <a:pt x="152879" y="5079865"/>
                    <a:pt x="5311" y="5965653"/>
                    <a:pt x="0" y="6858000"/>
                  </a:cubicBezTo>
                  <a:lnTo>
                    <a:pt x="190586" y="6858000"/>
                  </a:lnTo>
                  <a:cubicBezTo>
                    <a:pt x="195867" y="5986354"/>
                    <a:pt x="340068" y="5121127"/>
                    <a:pt x="617752" y="4294926"/>
                  </a:cubicBezTo>
                  <a:cubicBezTo>
                    <a:pt x="634569" y="4245032"/>
                    <a:pt x="607775" y="4190944"/>
                    <a:pt x="557905" y="4174119"/>
                  </a:cubicBezTo>
                  <a:cubicBezTo>
                    <a:pt x="557885" y="4174113"/>
                    <a:pt x="557865" y="4174107"/>
                    <a:pt x="557844" y="4174100"/>
                  </a:cubicBezTo>
                  <a:close/>
                  <a:moveTo>
                    <a:pt x="6996336" y="3748828"/>
                  </a:moveTo>
                  <a:cubicBezTo>
                    <a:pt x="7044554" y="3727644"/>
                    <a:pt x="7066407" y="3671388"/>
                    <a:pt x="7045253" y="3623172"/>
                  </a:cubicBezTo>
                  <a:cubicBezTo>
                    <a:pt x="7024098" y="3574957"/>
                    <a:pt x="6967875" y="3553048"/>
                    <a:pt x="6919656" y="3574232"/>
                  </a:cubicBezTo>
                  <a:cubicBezTo>
                    <a:pt x="5972433" y="3991121"/>
                    <a:pt x="5246340" y="4790323"/>
                    <a:pt x="4921684" y="5773368"/>
                  </a:cubicBezTo>
                  <a:cubicBezTo>
                    <a:pt x="4904569" y="5823161"/>
                    <a:pt x="4931042" y="5877408"/>
                    <a:pt x="4980810" y="5894524"/>
                  </a:cubicBezTo>
                  <a:cubicBezTo>
                    <a:pt x="5030578" y="5911647"/>
                    <a:pt x="5084800" y="5885162"/>
                    <a:pt x="5101914" y="5835370"/>
                  </a:cubicBezTo>
                  <a:cubicBezTo>
                    <a:pt x="5102175" y="5834601"/>
                    <a:pt x="5102429" y="5833826"/>
                    <a:pt x="5102677" y="5833050"/>
                  </a:cubicBezTo>
                  <a:cubicBezTo>
                    <a:pt x="5410415" y="4901366"/>
                    <a:pt x="6098595" y="4143936"/>
                    <a:pt x="6996336" y="3748828"/>
                  </a:cubicBezTo>
                  <a:close/>
                  <a:moveTo>
                    <a:pt x="6881984" y="5085281"/>
                  </a:moveTo>
                  <a:cubicBezTo>
                    <a:pt x="6913749" y="5127178"/>
                    <a:pt x="6973465" y="5135396"/>
                    <a:pt x="7015394" y="5103649"/>
                  </a:cubicBezTo>
                  <a:cubicBezTo>
                    <a:pt x="7328018" y="4865545"/>
                    <a:pt x="7697564" y="4713512"/>
                    <a:pt x="8087184" y="4662677"/>
                  </a:cubicBezTo>
                  <a:lnTo>
                    <a:pt x="8087184" y="4470349"/>
                  </a:lnTo>
                  <a:cubicBezTo>
                    <a:pt x="7655889" y="4522225"/>
                    <a:pt x="7246321" y="4688393"/>
                    <a:pt x="6900725" y="4951680"/>
                  </a:cubicBezTo>
                  <a:cubicBezTo>
                    <a:pt x="6858669" y="4983370"/>
                    <a:pt x="6850284" y="5043153"/>
                    <a:pt x="6881984" y="5085198"/>
                  </a:cubicBezTo>
                  <a:cubicBezTo>
                    <a:pt x="6881984" y="5085223"/>
                    <a:pt x="6882048" y="5085255"/>
                    <a:pt x="6882048" y="5085281"/>
                  </a:cubicBezTo>
                  <a:close/>
                  <a:moveTo>
                    <a:pt x="7499037" y="2661908"/>
                  </a:moveTo>
                  <a:cubicBezTo>
                    <a:pt x="7508693" y="2713633"/>
                    <a:pt x="7558373" y="2747770"/>
                    <a:pt x="7610085" y="2738179"/>
                  </a:cubicBezTo>
                  <a:cubicBezTo>
                    <a:pt x="7767635" y="2709126"/>
                    <a:pt x="7926711" y="2688972"/>
                    <a:pt x="8086549" y="2677798"/>
                  </a:cubicBezTo>
                  <a:lnTo>
                    <a:pt x="8086549" y="2486804"/>
                  </a:lnTo>
                  <a:cubicBezTo>
                    <a:pt x="7915022" y="2498295"/>
                    <a:pt x="7744257" y="2519689"/>
                    <a:pt x="7575208" y="2550871"/>
                  </a:cubicBezTo>
                  <a:cubicBezTo>
                    <a:pt x="7523559" y="2560577"/>
                    <a:pt x="7489572" y="2610235"/>
                    <a:pt x="7499101" y="2661908"/>
                  </a:cubicBezTo>
                  <a:close/>
                  <a:moveTo>
                    <a:pt x="7131080" y="4015712"/>
                  </a:moveTo>
                  <a:cubicBezTo>
                    <a:pt x="7150520" y="4064646"/>
                    <a:pt x="7205916" y="4088550"/>
                    <a:pt x="7254833" y="4069101"/>
                  </a:cubicBezTo>
                  <a:cubicBezTo>
                    <a:pt x="7254833" y="4069101"/>
                    <a:pt x="7254833" y="4069101"/>
                    <a:pt x="7254833" y="4069101"/>
                  </a:cubicBezTo>
                  <a:cubicBezTo>
                    <a:pt x="7521336" y="3962939"/>
                    <a:pt x="7801560" y="3895064"/>
                    <a:pt x="8087057" y="3867493"/>
                  </a:cubicBezTo>
                  <a:lnTo>
                    <a:pt x="8087057" y="3675799"/>
                  </a:lnTo>
                  <a:cubicBezTo>
                    <a:pt x="7777546" y="3704051"/>
                    <a:pt x="7473689" y="3776832"/>
                    <a:pt x="7184952" y="3891899"/>
                  </a:cubicBezTo>
                  <a:cubicBezTo>
                    <a:pt x="7135971" y="3911157"/>
                    <a:pt x="7111894" y="3966492"/>
                    <a:pt x="7131080" y="4015502"/>
                  </a:cubicBezTo>
                  <a:cubicBezTo>
                    <a:pt x="7131143" y="4015528"/>
                    <a:pt x="7131143" y="4015559"/>
                    <a:pt x="7131143" y="4015585"/>
                  </a:cubicBezTo>
                  <a:close/>
                  <a:moveTo>
                    <a:pt x="6365942" y="4894731"/>
                  </a:moveTo>
                  <a:cubicBezTo>
                    <a:pt x="5843642" y="5416174"/>
                    <a:pt x="5543800" y="6119929"/>
                    <a:pt x="5529462" y="6858000"/>
                  </a:cubicBezTo>
                  <a:lnTo>
                    <a:pt x="5720047" y="6858000"/>
                  </a:lnTo>
                  <a:cubicBezTo>
                    <a:pt x="5748705" y="5522515"/>
                    <a:pt x="6760391" y="4414194"/>
                    <a:pt x="8087184" y="4264799"/>
                  </a:cubicBezTo>
                  <a:lnTo>
                    <a:pt x="8087184" y="4072851"/>
                  </a:lnTo>
                  <a:cubicBezTo>
                    <a:pt x="7436207" y="4140993"/>
                    <a:pt x="6828557" y="4431203"/>
                    <a:pt x="6366259" y="4894731"/>
                  </a:cubicBezTo>
                  <a:close/>
                  <a:moveTo>
                    <a:pt x="4557220" y="3966771"/>
                  </a:moveTo>
                  <a:cubicBezTo>
                    <a:pt x="4259850" y="4352269"/>
                    <a:pt x="4022589" y="4780624"/>
                    <a:pt x="3853515" y="5237250"/>
                  </a:cubicBezTo>
                  <a:cubicBezTo>
                    <a:pt x="3835238" y="5286641"/>
                    <a:pt x="3860433" y="5341505"/>
                    <a:pt x="3909801" y="5359791"/>
                  </a:cubicBezTo>
                  <a:cubicBezTo>
                    <a:pt x="3959169" y="5378077"/>
                    <a:pt x="4014007" y="5352869"/>
                    <a:pt x="4032284" y="5303478"/>
                  </a:cubicBezTo>
                  <a:cubicBezTo>
                    <a:pt x="4669044" y="3583607"/>
                    <a:pt x="6257778" y="2399677"/>
                    <a:pt x="8087184" y="2281763"/>
                  </a:cubicBezTo>
                  <a:lnTo>
                    <a:pt x="8087184" y="2091086"/>
                  </a:lnTo>
                  <a:cubicBezTo>
                    <a:pt x="7191432" y="2144743"/>
                    <a:pt x="6328670" y="2448611"/>
                    <a:pt x="5596865" y="2968198"/>
                  </a:cubicBezTo>
                  <a:cubicBezTo>
                    <a:pt x="5202550" y="3247304"/>
                    <a:pt x="4852133" y="3583791"/>
                    <a:pt x="4557220" y="3966517"/>
                  </a:cubicBezTo>
                  <a:close/>
                  <a:moveTo>
                    <a:pt x="6932489" y="261735"/>
                  </a:moveTo>
                  <a:cubicBezTo>
                    <a:pt x="6468922" y="362681"/>
                    <a:pt x="6017234" y="512059"/>
                    <a:pt x="5584858" y="707410"/>
                  </a:cubicBezTo>
                  <a:cubicBezTo>
                    <a:pt x="5536862" y="729014"/>
                    <a:pt x="5515466" y="785454"/>
                    <a:pt x="5537059" y="833473"/>
                  </a:cubicBezTo>
                  <a:cubicBezTo>
                    <a:pt x="5558659" y="881491"/>
                    <a:pt x="5615073" y="902898"/>
                    <a:pt x="5663062" y="881294"/>
                  </a:cubicBezTo>
                  <a:cubicBezTo>
                    <a:pt x="5663151" y="881256"/>
                    <a:pt x="5663234" y="881218"/>
                    <a:pt x="5663316" y="881180"/>
                  </a:cubicBezTo>
                  <a:cubicBezTo>
                    <a:pt x="6083519" y="691317"/>
                    <a:pt x="6522476" y="546157"/>
                    <a:pt x="6973021" y="448090"/>
                  </a:cubicBezTo>
                  <a:cubicBezTo>
                    <a:pt x="7339644" y="368564"/>
                    <a:pt x="7712366" y="320214"/>
                    <a:pt x="8087184" y="303557"/>
                  </a:cubicBezTo>
                  <a:lnTo>
                    <a:pt x="8087184" y="112881"/>
                  </a:lnTo>
                  <a:cubicBezTo>
                    <a:pt x="7698771" y="129641"/>
                    <a:pt x="7312454" y="179439"/>
                    <a:pt x="6932489" y="261735"/>
                  </a:cubicBezTo>
                  <a:close/>
                  <a:moveTo>
                    <a:pt x="7678505" y="1431218"/>
                  </a:moveTo>
                  <a:cubicBezTo>
                    <a:pt x="7684286" y="1483553"/>
                    <a:pt x="7731361" y="1521288"/>
                    <a:pt x="7783708" y="1515497"/>
                  </a:cubicBezTo>
                  <a:cubicBezTo>
                    <a:pt x="7783708" y="1515497"/>
                    <a:pt x="7783708" y="1515497"/>
                    <a:pt x="7783708" y="1515497"/>
                  </a:cubicBezTo>
                  <a:cubicBezTo>
                    <a:pt x="7883957" y="1504438"/>
                    <a:pt x="7985284" y="1496430"/>
                    <a:pt x="8086866" y="1490582"/>
                  </a:cubicBezTo>
                  <a:lnTo>
                    <a:pt x="8086866" y="1299906"/>
                  </a:lnTo>
                  <a:cubicBezTo>
                    <a:pt x="7978233" y="1305689"/>
                    <a:pt x="7869917" y="1314397"/>
                    <a:pt x="7762871" y="1326283"/>
                  </a:cubicBezTo>
                  <a:cubicBezTo>
                    <a:pt x="7710778" y="1332016"/>
                    <a:pt x="7673105" y="1378750"/>
                    <a:pt x="7678505" y="1430901"/>
                  </a:cubicBezTo>
                  <a:close/>
                  <a:moveTo>
                    <a:pt x="5303173" y="1289991"/>
                  </a:moveTo>
                  <a:cubicBezTo>
                    <a:pt x="4389549" y="1793110"/>
                    <a:pt x="3611369" y="2510187"/>
                    <a:pt x="3035203" y="3379869"/>
                  </a:cubicBezTo>
                  <a:cubicBezTo>
                    <a:pt x="3007435" y="3424596"/>
                    <a:pt x="3021164" y="3483375"/>
                    <a:pt x="3065869" y="3511163"/>
                  </a:cubicBezTo>
                  <a:cubicBezTo>
                    <a:pt x="3108738" y="3537807"/>
                    <a:pt x="3164935" y="3526385"/>
                    <a:pt x="3194025" y="3485123"/>
                  </a:cubicBezTo>
                  <a:cubicBezTo>
                    <a:pt x="3753101" y="2641067"/>
                    <a:pt x="4508272" y="1945117"/>
                    <a:pt x="5394908" y="1456833"/>
                  </a:cubicBezTo>
                  <a:cubicBezTo>
                    <a:pt x="6222818" y="1002126"/>
                    <a:pt x="7143722" y="742952"/>
                    <a:pt x="8087184" y="699147"/>
                  </a:cubicBezTo>
                  <a:lnTo>
                    <a:pt x="8087184" y="508471"/>
                  </a:lnTo>
                  <a:cubicBezTo>
                    <a:pt x="7111767" y="552630"/>
                    <a:pt x="6159410" y="820081"/>
                    <a:pt x="5303490" y="1290245"/>
                  </a:cubicBezTo>
                  <a:close/>
                  <a:moveTo>
                    <a:pt x="6957138" y="1164907"/>
                  </a:moveTo>
                  <a:cubicBezTo>
                    <a:pt x="6968955" y="1216211"/>
                    <a:pt x="7020159" y="1248207"/>
                    <a:pt x="7071426" y="1236366"/>
                  </a:cubicBezTo>
                  <a:cubicBezTo>
                    <a:pt x="7071426" y="1236360"/>
                    <a:pt x="7071490" y="1236353"/>
                    <a:pt x="7071490" y="1236347"/>
                  </a:cubicBezTo>
                  <a:cubicBezTo>
                    <a:pt x="7405269" y="1159485"/>
                    <a:pt x="7745147" y="1112083"/>
                    <a:pt x="8087184" y="1094674"/>
                  </a:cubicBezTo>
                  <a:lnTo>
                    <a:pt x="8087184" y="903998"/>
                  </a:lnTo>
                  <a:cubicBezTo>
                    <a:pt x="7730789" y="921355"/>
                    <a:pt x="7376618" y="970277"/>
                    <a:pt x="7028862" y="1050183"/>
                  </a:cubicBezTo>
                  <a:cubicBezTo>
                    <a:pt x="6977531" y="1061859"/>
                    <a:pt x="6945386" y="1112941"/>
                    <a:pt x="6957075" y="1164284"/>
                  </a:cubicBezTo>
                  <a:cubicBezTo>
                    <a:pt x="6957075" y="1164385"/>
                    <a:pt x="6957138" y="1164487"/>
                    <a:pt x="6957138" y="1164589"/>
                  </a:cubicBezTo>
                  <a:close/>
                  <a:moveTo>
                    <a:pt x="7810517" y="5550150"/>
                  </a:moveTo>
                  <a:cubicBezTo>
                    <a:pt x="7858989" y="5529652"/>
                    <a:pt x="7881733" y="5473708"/>
                    <a:pt x="7861214" y="5425193"/>
                  </a:cubicBezTo>
                  <a:cubicBezTo>
                    <a:pt x="7840693" y="5376679"/>
                    <a:pt x="7784789" y="5353975"/>
                    <a:pt x="7736316" y="5374473"/>
                  </a:cubicBezTo>
                  <a:cubicBezTo>
                    <a:pt x="7136099" y="5627692"/>
                    <a:pt x="6737457" y="6206655"/>
                    <a:pt x="6714968" y="6858000"/>
                  </a:cubicBezTo>
                  <a:lnTo>
                    <a:pt x="6905553" y="6858000"/>
                  </a:lnTo>
                  <a:cubicBezTo>
                    <a:pt x="6927979" y="6283212"/>
                    <a:pt x="7280753" y="5773292"/>
                    <a:pt x="7810517" y="5549832"/>
                  </a:cubicBezTo>
                  <a:close/>
                  <a:moveTo>
                    <a:pt x="6090863" y="6328301"/>
                  </a:moveTo>
                  <a:cubicBezTo>
                    <a:pt x="6039456" y="6317477"/>
                    <a:pt x="5988995" y="6350311"/>
                    <a:pt x="5978037" y="6401711"/>
                  </a:cubicBezTo>
                  <a:cubicBezTo>
                    <a:pt x="5946202" y="6551837"/>
                    <a:pt x="5928338" y="6704569"/>
                    <a:pt x="5924672" y="6858000"/>
                  </a:cubicBezTo>
                  <a:lnTo>
                    <a:pt x="6115258" y="6858000"/>
                  </a:lnTo>
                  <a:cubicBezTo>
                    <a:pt x="6118847" y="6717916"/>
                    <a:pt x="6135282" y="6578469"/>
                    <a:pt x="6164366" y="6441372"/>
                  </a:cubicBezTo>
                  <a:cubicBezTo>
                    <a:pt x="6175293" y="6389889"/>
                    <a:pt x="6142417" y="6339252"/>
                    <a:pt x="6090933" y="6328313"/>
                  </a:cubicBezTo>
                  <a:cubicBezTo>
                    <a:pt x="6090914" y="6328313"/>
                    <a:pt x="6090888" y="6328307"/>
                    <a:pt x="6090863" y="6328301"/>
                  </a:cubicBezTo>
                  <a:close/>
                  <a:moveTo>
                    <a:pt x="5637269" y="5359219"/>
                  </a:moveTo>
                  <a:cubicBezTo>
                    <a:pt x="5590722" y="5334641"/>
                    <a:pt x="5533083" y="5352469"/>
                    <a:pt x="5508516" y="5399039"/>
                  </a:cubicBezTo>
                  <a:cubicBezTo>
                    <a:pt x="5508510" y="5399045"/>
                    <a:pt x="5508503" y="5399058"/>
                    <a:pt x="5508497" y="5399071"/>
                  </a:cubicBezTo>
                  <a:cubicBezTo>
                    <a:pt x="5271929" y="5849588"/>
                    <a:pt x="5143862" y="6349180"/>
                    <a:pt x="5134504" y="6858000"/>
                  </a:cubicBezTo>
                  <a:lnTo>
                    <a:pt x="5325090" y="6858000"/>
                  </a:lnTo>
                  <a:cubicBezTo>
                    <a:pt x="5334410" y="6380165"/>
                    <a:pt x="5454936" y="5911126"/>
                    <a:pt x="5677102" y="5488053"/>
                  </a:cubicBezTo>
                  <a:cubicBezTo>
                    <a:pt x="5701668" y="5441483"/>
                    <a:pt x="5683849" y="5383816"/>
                    <a:pt x="5637301" y="5359238"/>
                  </a:cubicBezTo>
                  <a:cubicBezTo>
                    <a:pt x="5637295" y="5359232"/>
                    <a:pt x="5637282" y="5359225"/>
                    <a:pt x="5637269" y="5359219"/>
                  </a:cubicBezTo>
                  <a:close/>
                  <a:moveTo>
                    <a:pt x="6804289" y="5734216"/>
                  </a:moveTo>
                  <a:cubicBezTo>
                    <a:pt x="6760771" y="5704725"/>
                    <a:pt x="6701563" y="5716108"/>
                    <a:pt x="6672022" y="5759640"/>
                  </a:cubicBezTo>
                  <a:cubicBezTo>
                    <a:pt x="6452404" y="6084724"/>
                    <a:pt x="6330169" y="6465778"/>
                    <a:pt x="6319630" y="6858000"/>
                  </a:cubicBezTo>
                  <a:lnTo>
                    <a:pt x="6510215" y="6858000"/>
                  </a:lnTo>
                  <a:cubicBezTo>
                    <a:pt x="6520761" y="6503851"/>
                    <a:pt x="6631618" y="6160023"/>
                    <a:pt x="6829891" y="5866482"/>
                  </a:cubicBezTo>
                  <a:cubicBezTo>
                    <a:pt x="6859177" y="5822913"/>
                    <a:pt x="6847679" y="5763873"/>
                    <a:pt x="6804289" y="5734407"/>
                  </a:cubicBezTo>
                  <a:close/>
                  <a:moveTo>
                    <a:pt x="4904404" y="6204806"/>
                  </a:moveTo>
                  <a:cubicBezTo>
                    <a:pt x="4852571" y="6195698"/>
                    <a:pt x="4803171" y="6230357"/>
                    <a:pt x="4794068" y="6282220"/>
                  </a:cubicBezTo>
                  <a:cubicBezTo>
                    <a:pt x="4794061" y="6282240"/>
                    <a:pt x="4794061" y="6282265"/>
                    <a:pt x="4794055" y="6282284"/>
                  </a:cubicBezTo>
                  <a:cubicBezTo>
                    <a:pt x="4760766" y="6472452"/>
                    <a:pt x="4742432" y="6664972"/>
                    <a:pt x="4739230" y="6858000"/>
                  </a:cubicBezTo>
                  <a:lnTo>
                    <a:pt x="4929815" y="6858000"/>
                  </a:lnTo>
                  <a:cubicBezTo>
                    <a:pt x="4932922" y="6676031"/>
                    <a:pt x="4950189" y="6494507"/>
                    <a:pt x="4981464" y="6315208"/>
                  </a:cubicBezTo>
                  <a:cubicBezTo>
                    <a:pt x="4990587" y="6263445"/>
                    <a:pt x="4956116" y="6214067"/>
                    <a:pt x="4904404" y="6204806"/>
                  </a:cubicBezTo>
                  <a:close/>
                  <a:moveTo>
                    <a:pt x="7902253" y="6858000"/>
                  </a:moveTo>
                  <a:lnTo>
                    <a:pt x="8087184" y="6858000"/>
                  </a:lnTo>
                  <a:lnTo>
                    <a:pt x="8087184" y="6532261"/>
                  </a:lnTo>
                  <a:cubicBezTo>
                    <a:pt x="7984903" y="6612091"/>
                    <a:pt x="7918389" y="6729230"/>
                    <a:pt x="7902253" y="6858000"/>
                  </a:cubicBezTo>
                  <a:close/>
                  <a:moveTo>
                    <a:pt x="7565551" y="6591561"/>
                  </a:moveTo>
                  <a:cubicBezTo>
                    <a:pt x="7546175" y="6640502"/>
                    <a:pt x="7570062" y="6695925"/>
                    <a:pt x="7619043" y="6715311"/>
                  </a:cubicBezTo>
                  <a:cubicBezTo>
                    <a:pt x="7667959" y="6734760"/>
                    <a:pt x="7723356" y="6710798"/>
                    <a:pt x="7742733" y="6661858"/>
                  </a:cubicBezTo>
                  <a:cubicBezTo>
                    <a:pt x="7807341" y="6499910"/>
                    <a:pt x="7930205" y="6368089"/>
                    <a:pt x="8087184" y="6292326"/>
                  </a:cubicBezTo>
                  <a:lnTo>
                    <a:pt x="8087184" y="6085760"/>
                  </a:lnTo>
                  <a:cubicBezTo>
                    <a:pt x="7849270" y="6172245"/>
                    <a:pt x="7659700" y="6356394"/>
                    <a:pt x="7566250" y="6591752"/>
                  </a:cubicBezTo>
                  <a:close/>
                  <a:moveTo>
                    <a:pt x="7109989" y="6858000"/>
                  </a:moveTo>
                  <a:lnTo>
                    <a:pt x="7300574" y="6858000"/>
                  </a:lnTo>
                  <a:cubicBezTo>
                    <a:pt x="7326176" y="6394974"/>
                    <a:pt x="7641722" y="5998774"/>
                    <a:pt x="8087184" y="5870486"/>
                  </a:cubicBezTo>
                  <a:lnTo>
                    <a:pt x="8087184" y="5673454"/>
                  </a:lnTo>
                  <a:cubicBezTo>
                    <a:pt x="7534740" y="5807487"/>
                    <a:pt x="7136797" y="6289898"/>
                    <a:pt x="7109989" y="6858000"/>
                  </a:cubicBezTo>
                  <a:close/>
                  <a:moveTo>
                    <a:pt x="6578000" y="3403894"/>
                  </a:moveTo>
                  <a:cubicBezTo>
                    <a:pt x="6600998" y="3451093"/>
                    <a:pt x="6657792" y="3470809"/>
                    <a:pt x="6705057" y="3448004"/>
                  </a:cubicBezTo>
                  <a:cubicBezTo>
                    <a:pt x="7047794" y="3281442"/>
                    <a:pt x="7413527" y="3167030"/>
                    <a:pt x="7790061" y="3108536"/>
                  </a:cubicBezTo>
                  <a:cubicBezTo>
                    <a:pt x="7841964" y="3099632"/>
                    <a:pt x="7876778" y="3050348"/>
                    <a:pt x="7867884" y="2998453"/>
                  </a:cubicBezTo>
                  <a:cubicBezTo>
                    <a:pt x="7859180" y="2947694"/>
                    <a:pt x="7811725" y="2913029"/>
                    <a:pt x="7760775" y="2920148"/>
                  </a:cubicBezTo>
                  <a:cubicBezTo>
                    <a:pt x="7365500" y="2981527"/>
                    <a:pt x="6981597" y="3101621"/>
                    <a:pt x="6621771" y="3276459"/>
                  </a:cubicBezTo>
                  <a:cubicBezTo>
                    <a:pt x="6574506" y="3299582"/>
                    <a:pt x="6554940" y="3356607"/>
                    <a:pt x="6578000" y="3403894"/>
                  </a:cubicBezTo>
                  <a:close/>
                </a:path>
              </a:pathLst>
            </a:custGeom>
            <a:solidFill>
              <a:srgbClr val="005CC2">
                <a:alpha val="8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2377837" y="210583"/>
              <a:ext cx="5576288" cy="4831090"/>
            </a:xfrm>
            <a:custGeom>
              <a:avLst/>
              <a:gdLst/>
              <a:ahLst/>
              <a:cxnLst/>
              <a:rect l="l" t="t" r="r" b="b"/>
              <a:pathLst>
                <a:path w="7435051" h="6441453" extrusionOk="0">
                  <a:moveTo>
                    <a:pt x="2213120" y="5039472"/>
                  </a:moveTo>
                  <a:cubicBezTo>
                    <a:pt x="2095083" y="5051103"/>
                    <a:pt x="2103850" y="5229704"/>
                    <a:pt x="2222458" y="5229704"/>
                  </a:cubicBezTo>
                  <a:cubicBezTo>
                    <a:pt x="2353073" y="5228178"/>
                    <a:pt x="2343290" y="5028222"/>
                    <a:pt x="2213120" y="5039472"/>
                  </a:cubicBezTo>
                  <a:close/>
                  <a:moveTo>
                    <a:pt x="1816257" y="949650"/>
                  </a:moveTo>
                  <a:cubicBezTo>
                    <a:pt x="1698221" y="961282"/>
                    <a:pt x="1706988" y="1139882"/>
                    <a:pt x="1825595" y="1139882"/>
                  </a:cubicBezTo>
                  <a:cubicBezTo>
                    <a:pt x="1956274" y="1138420"/>
                    <a:pt x="1946427" y="938337"/>
                    <a:pt x="1816257" y="949650"/>
                  </a:cubicBezTo>
                  <a:close/>
                  <a:moveTo>
                    <a:pt x="1657435" y="6147620"/>
                  </a:moveTo>
                  <a:cubicBezTo>
                    <a:pt x="1527329" y="6136180"/>
                    <a:pt x="1517673" y="6336390"/>
                    <a:pt x="1648097" y="6337788"/>
                  </a:cubicBezTo>
                  <a:cubicBezTo>
                    <a:pt x="1766514" y="6337916"/>
                    <a:pt x="1775281" y="6159125"/>
                    <a:pt x="1657181" y="6147620"/>
                  </a:cubicBezTo>
                  <a:close/>
                  <a:moveTo>
                    <a:pt x="1777377" y="3926811"/>
                  </a:moveTo>
                  <a:cubicBezTo>
                    <a:pt x="1647271" y="3915307"/>
                    <a:pt x="1637614" y="4115517"/>
                    <a:pt x="1767975" y="4116979"/>
                  </a:cubicBezTo>
                  <a:cubicBezTo>
                    <a:pt x="1886583" y="4117487"/>
                    <a:pt x="1895477" y="3938442"/>
                    <a:pt x="1777377" y="3926811"/>
                  </a:cubicBezTo>
                  <a:close/>
                  <a:moveTo>
                    <a:pt x="2671541" y="3056499"/>
                  </a:moveTo>
                  <a:cubicBezTo>
                    <a:pt x="2553506" y="3068131"/>
                    <a:pt x="2562336" y="3246731"/>
                    <a:pt x="2680944" y="3246731"/>
                  </a:cubicBezTo>
                  <a:cubicBezTo>
                    <a:pt x="2811558" y="3245206"/>
                    <a:pt x="2801712" y="3045186"/>
                    <a:pt x="2671541" y="3056499"/>
                  </a:cubicBezTo>
                  <a:close/>
                  <a:moveTo>
                    <a:pt x="3043247" y="3211646"/>
                  </a:moveTo>
                  <a:cubicBezTo>
                    <a:pt x="2925148" y="3223278"/>
                    <a:pt x="2933978" y="3401878"/>
                    <a:pt x="3052649" y="3401878"/>
                  </a:cubicBezTo>
                  <a:cubicBezTo>
                    <a:pt x="3183264" y="3400289"/>
                    <a:pt x="3173354" y="3200333"/>
                    <a:pt x="3043247" y="3211646"/>
                  </a:cubicBezTo>
                  <a:close/>
                  <a:moveTo>
                    <a:pt x="3483564" y="1201216"/>
                  </a:moveTo>
                  <a:cubicBezTo>
                    <a:pt x="3602171" y="1201216"/>
                    <a:pt x="3611002" y="1022616"/>
                    <a:pt x="3492902" y="1010985"/>
                  </a:cubicBezTo>
                  <a:cubicBezTo>
                    <a:pt x="3362796" y="999608"/>
                    <a:pt x="3352949" y="1199627"/>
                    <a:pt x="3483564" y="1201216"/>
                  </a:cubicBezTo>
                  <a:close/>
                  <a:moveTo>
                    <a:pt x="3518314" y="4894812"/>
                  </a:moveTo>
                  <a:cubicBezTo>
                    <a:pt x="3388207" y="4883499"/>
                    <a:pt x="3378551" y="5083518"/>
                    <a:pt x="3508975" y="5085044"/>
                  </a:cubicBezTo>
                  <a:cubicBezTo>
                    <a:pt x="3627646" y="5085044"/>
                    <a:pt x="3636413" y="4906507"/>
                    <a:pt x="3518314" y="4894812"/>
                  </a:cubicBezTo>
                  <a:close/>
                  <a:moveTo>
                    <a:pt x="2488770" y="5643408"/>
                  </a:moveTo>
                  <a:cubicBezTo>
                    <a:pt x="2370670" y="5655039"/>
                    <a:pt x="2379501" y="5833576"/>
                    <a:pt x="2498109" y="5833640"/>
                  </a:cubicBezTo>
                  <a:cubicBezTo>
                    <a:pt x="2628723" y="5832115"/>
                    <a:pt x="2619003" y="5632095"/>
                    <a:pt x="2488770" y="5643408"/>
                  </a:cubicBezTo>
                  <a:close/>
                  <a:moveTo>
                    <a:pt x="1258984" y="4171957"/>
                  </a:moveTo>
                  <a:cubicBezTo>
                    <a:pt x="1128878" y="4160580"/>
                    <a:pt x="1118904" y="4360664"/>
                    <a:pt x="1249582" y="4362189"/>
                  </a:cubicBezTo>
                  <a:cubicBezTo>
                    <a:pt x="1368253" y="4362253"/>
                    <a:pt x="1377084" y="4183652"/>
                    <a:pt x="1258984" y="4171957"/>
                  </a:cubicBezTo>
                  <a:close/>
                  <a:moveTo>
                    <a:pt x="4268713" y="190694"/>
                  </a:moveTo>
                  <a:cubicBezTo>
                    <a:pt x="4399327" y="189105"/>
                    <a:pt x="4389417" y="-10851"/>
                    <a:pt x="4259311" y="463"/>
                  </a:cubicBezTo>
                  <a:cubicBezTo>
                    <a:pt x="4141211" y="12157"/>
                    <a:pt x="4150041" y="190758"/>
                    <a:pt x="4268713" y="190694"/>
                  </a:cubicBezTo>
                  <a:close/>
                  <a:moveTo>
                    <a:pt x="6303786" y="2710803"/>
                  </a:moveTo>
                  <a:cubicBezTo>
                    <a:pt x="6422394" y="2710803"/>
                    <a:pt x="6431225" y="2532266"/>
                    <a:pt x="6313189" y="2520571"/>
                  </a:cubicBezTo>
                  <a:cubicBezTo>
                    <a:pt x="6183082" y="2509448"/>
                    <a:pt x="6173045" y="2709341"/>
                    <a:pt x="6303786" y="2710803"/>
                  </a:cubicBezTo>
                  <a:close/>
                  <a:moveTo>
                    <a:pt x="2820516" y="724970"/>
                  </a:moveTo>
                  <a:cubicBezTo>
                    <a:pt x="2951131" y="723445"/>
                    <a:pt x="2941220" y="523425"/>
                    <a:pt x="2811177" y="534738"/>
                  </a:cubicBezTo>
                  <a:cubicBezTo>
                    <a:pt x="2693141" y="546370"/>
                    <a:pt x="2701908" y="724906"/>
                    <a:pt x="2820516" y="724970"/>
                  </a:cubicBezTo>
                  <a:close/>
                  <a:moveTo>
                    <a:pt x="7332377" y="2638663"/>
                  </a:moveTo>
                  <a:cubicBezTo>
                    <a:pt x="7214341" y="2650358"/>
                    <a:pt x="7223172" y="2828959"/>
                    <a:pt x="7341779" y="2828895"/>
                  </a:cubicBezTo>
                  <a:cubicBezTo>
                    <a:pt x="7472394" y="2827243"/>
                    <a:pt x="7462674" y="2627414"/>
                    <a:pt x="7332377" y="2638663"/>
                  </a:cubicBezTo>
                  <a:close/>
                  <a:moveTo>
                    <a:pt x="7339301" y="1234966"/>
                  </a:moveTo>
                  <a:cubicBezTo>
                    <a:pt x="7469916" y="1233504"/>
                    <a:pt x="7460006" y="1033421"/>
                    <a:pt x="7329899" y="1044798"/>
                  </a:cubicBezTo>
                  <a:cubicBezTo>
                    <a:pt x="7211864" y="1056302"/>
                    <a:pt x="7220694" y="1235157"/>
                    <a:pt x="7339301" y="1234966"/>
                  </a:cubicBezTo>
                  <a:close/>
                  <a:moveTo>
                    <a:pt x="84087" y="3888675"/>
                  </a:moveTo>
                  <a:cubicBezTo>
                    <a:pt x="-33695" y="3900434"/>
                    <a:pt x="-25118" y="4079352"/>
                    <a:pt x="93362" y="4079352"/>
                  </a:cubicBezTo>
                  <a:cubicBezTo>
                    <a:pt x="224104" y="4077445"/>
                    <a:pt x="214067" y="3877425"/>
                    <a:pt x="84087" y="3888675"/>
                  </a:cubicBezTo>
                  <a:close/>
                  <a:moveTo>
                    <a:pt x="488955" y="5693238"/>
                  </a:moveTo>
                  <a:cubicBezTo>
                    <a:pt x="370919" y="5704679"/>
                    <a:pt x="379686" y="5883470"/>
                    <a:pt x="498293" y="5883407"/>
                  </a:cubicBezTo>
                  <a:cubicBezTo>
                    <a:pt x="628908" y="5882135"/>
                    <a:pt x="619125" y="5681925"/>
                    <a:pt x="488955" y="5693366"/>
                  </a:cubicBezTo>
                  <a:close/>
                  <a:moveTo>
                    <a:pt x="722295" y="4567103"/>
                  </a:moveTo>
                  <a:cubicBezTo>
                    <a:pt x="592125" y="4555789"/>
                    <a:pt x="582532" y="4755682"/>
                    <a:pt x="712893" y="4757334"/>
                  </a:cubicBezTo>
                  <a:cubicBezTo>
                    <a:pt x="831501" y="4757334"/>
                    <a:pt x="840458" y="4578734"/>
                    <a:pt x="722295" y="4567103"/>
                  </a:cubicBezTo>
                  <a:close/>
                  <a:moveTo>
                    <a:pt x="1760606" y="2491334"/>
                  </a:moveTo>
                  <a:cubicBezTo>
                    <a:pt x="1891220" y="2489745"/>
                    <a:pt x="1881310" y="2289725"/>
                    <a:pt x="1751203" y="2301102"/>
                  </a:cubicBezTo>
                  <a:cubicBezTo>
                    <a:pt x="1633104" y="2312734"/>
                    <a:pt x="1641998" y="2491334"/>
                    <a:pt x="1760606" y="2491334"/>
                  </a:cubicBezTo>
                  <a:close/>
                  <a:moveTo>
                    <a:pt x="744657" y="3328976"/>
                  </a:moveTo>
                  <a:cubicBezTo>
                    <a:pt x="614551" y="3317536"/>
                    <a:pt x="604894" y="3517682"/>
                    <a:pt x="735255" y="3519144"/>
                  </a:cubicBezTo>
                  <a:cubicBezTo>
                    <a:pt x="853926" y="3519335"/>
                    <a:pt x="862820" y="3340544"/>
                    <a:pt x="744657" y="3328976"/>
                  </a:cubicBezTo>
                  <a:close/>
                  <a:moveTo>
                    <a:pt x="4587626" y="5427499"/>
                  </a:moveTo>
                  <a:cubicBezTo>
                    <a:pt x="4457774" y="5416058"/>
                    <a:pt x="4447546" y="5616269"/>
                    <a:pt x="4578478" y="5617476"/>
                  </a:cubicBezTo>
                  <a:cubicBezTo>
                    <a:pt x="4696832" y="5617858"/>
                    <a:pt x="4705535" y="5439067"/>
                    <a:pt x="4587626" y="5427499"/>
                  </a:cubicBezTo>
                  <a:close/>
                  <a:moveTo>
                    <a:pt x="6524040" y="3476242"/>
                  </a:moveTo>
                  <a:cubicBezTo>
                    <a:pt x="6654718" y="3474844"/>
                    <a:pt x="6644744" y="3274633"/>
                    <a:pt x="6514638" y="3286074"/>
                  </a:cubicBezTo>
                  <a:cubicBezTo>
                    <a:pt x="6396601" y="3297578"/>
                    <a:pt x="6405432" y="3476242"/>
                    <a:pt x="6524040" y="3476051"/>
                  </a:cubicBezTo>
                  <a:close/>
                  <a:moveTo>
                    <a:pt x="6533125" y="1608057"/>
                  </a:moveTo>
                  <a:cubicBezTo>
                    <a:pt x="6403018" y="1596616"/>
                    <a:pt x="6393362" y="1796826"/>
                    <a:pt x="6523785" y="1798225"/>
                  </a:cubicBezTo>
                  <a:cubicBezTo>
                    <a:pt x="6642394" y="1798161"/>
                    <a:pt x="6651224" y="1619624"/>
                    <a:pt x="6533125" y="1607866"/>
                  </a:cubicBezTo>
                  <a:close/>
                  <a:moveTo>
                    <a:pt x="6625368" y="767682"/>
                  </a:moveTo>
                  <a:cubicBezTo>
                    <a:pt x="6495261" y="756304"/>
                    <a:pt x="6485605" y="956324"/>
                    <a:pt x="6616029" y="957913"/>
                  </a:cubicBezTo>
                  <a:cubicBezTo>
                    <a:pt x="6734701" y="957722"/>
                    <a:pt x="6743531" y="779122"/>
                    <a:pt x="6625368" y="767491"/>
                  </a:cubicBezTo>
                  <a:close/>
                  <a:moveTo>
                    <a:pt x="6239178" y="2986775"/>
                  </a:moveTo>
                  <a:cubicBezTo>
                    <a:pt x="6109072" y="2975398"/>
                    <a:pt x="6099097" y="3175418"/>
                    <a:pt x="6229776" y="3177007"/>
                  </a:cubicBezTo>
                  <a:cubicBezTo>
                    <a:pt x="6348383" y="3176816"/>
                    <a:pt x="6357277" y="2998279"/>
                    <a:pt x="6239178" y="2986585"/>
                  </a:cubicBezTo>
                  <a:close/>
                  <a:moveTo>
                    <a:pt x="6514638" y="4652017"/>
                  </a:moveTo>
                  <a:cubicBezTo>
                    <a:pt x="6396538" y="4663649"/>
                    <a:pt x="6405432" y="4842249"/>
                    <a:pt x="6524040" y="4842249"/>
                  </a:cubicBezTo>
                  <a:cubicBezTo>
                    <a:pt x="6654718" y="4840660"/>
                    <a:pt x="6644808" y="4640640"/>
                    <a:pt x="6514638" y="4652017"/>
                  </a:cubicBezTo>
                  <a:close/>
                  <a:moveTo>
                    <a:pt x="6326403" y="5437732"/>
                  </a:moveTo>
                  <a:cubicBezTo>
                    <a:pt x="6196296" y="5426355"/>
                    <a:pt x="6186640" y="5626375"/>
                    <a:pt x="6317001" y="5627964"/>
                  </a:cubicBezTo>
                  <a:cubicBezTo>
                    <a:pt x="6435671" y="5628027"/>
                    <a:pt x="6444502" y="5449363"/>
                    <a:pt x="6326403" y="5437732"/>
                  </a:cubicBezTo>
                  <a:close/>
                  <a:moveTo>
                    <a:pt x="7229651" y="6251285"/>
                  </a:moveTo>
                  <a:cubicBezTo>
                    <a:pt x="7099545" y="6239781"/>
                    <a:pt x="7089888" y="6440055"/>
                    <a:pt x="7220249" y="6441453"/>
                  </a:cubicBezTo>
                  <a:cubicBezTo>
                    <a:pt x="7338857" y="6441453"/>
                    <a:pt x="7347751" y="6262662"/>
                    <a:pt x="7229651" y="6251094"/>
                  </a:cubicBezTo>
                  <a:close/>
                  <a:moveTo>
                    <a:pt x="6776566" y="3604694"/>
                  </a:moveTo>
                  <a:cubicBezTo>
                    <a:pt x="6658530" y="3616389"/>
                    <a:pt x="6667297" y="3794926"/>
                    <a:pt x="6785968" y="3794926"/>
                  </a:cubicBezTo>
                  <a:cubicBezTo>
                    <a:pt x="6916329" y="3793337"/>
                    <a:pt x="6906481" y="3593381"/>
                    <a:pt x="6776566" y="3604694"/>
                  </a:cubicBezTo>
                  <a:close/>
                  <a:moveTo>
                    <a:pt x="7330281" y="5086315"/>
                  </a:moveTo>
                  <a:cubicBezTo>
                    <a:pt x="7212244" y="5097946"/>
                    <a:pt x="7221075" y="5276610"/>
                    <a:pt x="7339683" y="5276546"/>
                  </a:cubicBezTo>
                  <a:cubicBezTo>
                    <a:pt x="7470107" y="5275021"/>
                    <a:pt x="7460324" y="5074938"/>
                    <a:pt x="7330090" y="5086315"/>
                  </a:cubicBezTo>
                  <a:close/>
                  <a:moveTo>
                    <a:pt x="7149732" y="2268942"/>
                  </a:moveTo>
                  <a:cubicBezTo>
                    <a:pt x="7031697" y="2280573"/>
                    <a:pt x="7040464" y="2459173"/>
                    <a:pt x="7159071" y="2459173"/>
                  </a:cubicBezTo>
                  <a:cubicBezTo>
                    <a:pt x="7289495" y="2457711"/>
                    <a:pt x="7279775" y="2257628"/>
                    <a:pt x="7149542" y="2268942"/>
                  </a:cubicBezTo>
                  <a:close/>
                  <a:moveTo>
                    <a:pt x="4803179" y="4171957"/>
                  </a:moveTo>
                  <a:cubicBezTo>
                    <a:pt x="4673072" y="4160580"/>
                    <a:pt x="4663416" y="4360600"/>
                    <a:pt x="4793840" y="4362189"/>
                  </a:cubicBezTo>
                  <a:cubicBezTo>
                    <a:pt x="4912511" y="4362189"/>
                    <a:pt x="4921532" y="4183589"/>
                    <a:pt x="4803179" y="4171957"/>
                  </a:cubicBezTo>
                  <a:close/>
                  <a:moveTo>
                    <a:pt x="4264139" y="1897059"/>
                  </a:moveTo>
                  <a:cubicBezTo>
                    <a:pt x="4146039" y="1908626"/>
                    <a:pt x="4154870" y="2087227"/>
                    <a:pt x="4273477" y="2087290"/>
                  </a:cubicBezTo>
                  <a:cubicBezTo>
                    <a:pt x="4404092" y="2085765"/>
                    <a:pt x="4394245" y="1885682"/>
                    <a:pt x="4264139" y="1897059"/>
                  </a:cubicBezTo>
                  <a:close/>
                  <a:moveTo>
                    <a:pt x="4141592" y="4439731"/>
                  </a:moveTo>
                  <a:cubicBezTo>
                    <a:pt x="4023556" y="4451362"/>
                    <a:pt x="4032386" y="4629962"/>
                    <a:pt x="4150995" y="4629962"/>
                  </a:cubicBezTo>
                  <a:cubicBezTo>
                    <a:pt x="4281609" y="4628373"/>
                    <a:pt x="4271826" y="4428417"/>
                    <a:pt x="4141592" y="4439731"/>
                  </a:cubicBezTo>
                  <a:close/>
                  <a:moveTo>
                    <a:pt x="4444560" y="5923067"/>
                  </a:moveTo>
                  <a:cubicBezTo>
                    <a:pt x="4326460" y="5934698"/>
                    <a:pt x="4335354" y="6113363"/>
                    <a:pt x="4453962" y="6113299"/>
                  </a:cubicBezTo>
                  <a:cubicBezTo>
                    <a:pt x="4584831" y="6111774"/>
                    <a:pt x="4574730" y="5911754"/>
                    <a:pt x="4444560" y="5923067"/>
                  </a:cubicBezTo>
                  <a:close/>
                  <a:moveTo>
                    <a:pt x="4149660" y="722555"/>
                  </a:moveTo>
                  <a:cubicBezTo>
                    <a:pt x="4280339" y="721029"/>
                    <a:pt x="4270365" y="521010"/>
                    <a:pt x="4140322" y="532323"/>
                  </a:cubicBezTo>
                  <a:cubicBezTo>
                    <a:pt x="4022222" y="543954"/>
                    <a:pt x="4031053" y="722491"/>
                    <a:pt x="4149660" y="722555"/>
                  </a:cubicBezTo>
                  <a:close/>
                  <a:moveTo>
                    <a:pt x="5149473" y="5067883"/>
                  </a:moveTo>
                  <a:cubicBezTo>
                    <a:pt x="5031437" y="5079514"/>
                    <a:pt x="5040267" y="5258178"/>
                    <a:pt x="5158875" y="5258115"/>
                  </a:cubicBezTo>
                  <a:cubicBezTo>
                    <a:pt x="5289489" y="5256589"/>
                    <a:pt x="5279643" y="5056569"/>
                    <a:pt x="5149473" y="5067883"/>
                  </a:cubicBezTo>
                  <a:close/>
                  <a:moveTo>
                    <a:pt x="5180729" y="418362"/>
                  </a:moveTo>
                  <a:cubicBezTo>
                    <a:pt x="5062692" y="430057"/>
                    <a:pt x="5071523" y="608657"/>
                    <a:pt x="5190131" y="608594"/>
                  </a:cubicBezTo>
                  <a:cubicBezTo>
                    <a:pt x="5320746" y="607259"/>
                    <a:pt x="5310962" y="407303"/>
                    <a:pt x="5180729" y="418362"/>
                  </a:cubicBezTo>
                  <a:close/>
                  <a:moveTo>
                    <a:pt x="3703309" y="5642900"/>
                  </a:moveTo>
                  <a:cubicBezTo>
                    <a:pt x="3578793" y="5643599"/>
                    <a:pt x="3578793" y="5832877"/>
                    <a:pt x="3703309" y="5833576"/>
                  </a:cubicBezTo>
                  <a:cubicBezTo>
                    <a:pt x="3827825" y="5832941"/>
                    <a:pt x="3827888" y="5643662"/>
                    <a:pt x="3703309" y="5642900"/>
                  </a:cubicBezTo>
                  <a:close/>
                  <a:moveTo>
                    <a:pt x="5646456" y="6045926"/>
                  </a:moveTo>
                  <a:cubicBezTo>
                    <a:pt x="5516350" y="6034422"/>
                    <a:pt x="5506694" y="6234696"/>
                    <a:pt x="5637118" y="6236094"/>
                  </a:cubicBezTo>
                  <a:cubicBezTo>
                    <a:pt x="5755726" y="6236222"/>
                    <a:pt x="5764556" y="6057430"/>
                    <a:pt x="5646456" y="6045926"/>
                  </a:cubicBezTo>
                  <a:close/>
                  <a:moveTo>
                    <a:pt x="5906225" y="1406067"/>
                  </a:moveTo>
                  <a:cubicBezTo>
                    <a:pt x="5776118" y="1394689"/>
                    <a:pt x="5766462" y="1594773"/>
                    <a:pt x="5896886" y="1596298"/>
                  </a:cubicBezTo>
                  <a:cubicBezTo>
                    <a:pt x="6015494" y="1596298"/>
                    <a:pt x="6024324" y="1417698"/>
                    <a:pt x="5906225" y="1406067"/>
                  </a:cubicBezTo>
                  <a:close/>
                </a:path>
              </a:pathLst>
            </a:custGeom>
            <a:solidFill>
              <a:srgbClr val="005CC2">
                <a:alpha val="838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685800" y="1668151"/>
            <a:ext cx="7772400" cy="1311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685800" y="3076652"/>
            <a:ext cx="7772400" cy="39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lvl="1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60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600"/>
              </a:spcBef>
              <a:spcAft>
                <a:spcPts val="600"/>
              </a:spcAft>
              <a:buSzPts val="3000"/>
              <a:buNone/>
              <a:defRPr sz="3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5391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55300" y="836000"/>
            <a:ext cx="7433400" cy="39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Montserrat"/>
              <a:buNone/>
              <a:defRPr sz="30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55300" y="1430147"/>
            <a:ext cx="7433400" cy="30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ontserrat Light"/>
              <a:buChar char="●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914400" lvl="1" indent="-381000" rtl="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Montserrat Light"/>
              <a:buChar char="○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lvl="2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Light"/>
              <a:buChar char="■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lvl="3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Light"/>
              <a:buChar char="●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lvl="4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Light"/>
              <a:buChar char="○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lvl="5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Light"/>
              <a:buChar char="■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marL="3200400" lvl="6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Light"/>
              <a:buChar char="●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marL="3657600" lvl="7" indent="-381000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Light"/>
              <a:buChar char="○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marL="4114800" lvl="8" indent="-381000" rtl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400"/>
              <a:buFont typeface="Montserrat Light"/>
              <a:buChar char="■"/>
              <a:defRPr sz="2400">
                <a:solidFill>
                  <a:schemeClr val="dk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algn="r" rtl="0">
              <a:buNone/>
              <a:defRPr sz="1300" b="1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9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2"/>
          <p:cNvSpPr txBox="1">
            <a:spLocks noGrp="1"/>
          </p:cNvSpPr>
          <p:nvPr>
            <p:ph type="ctrTitle"/>
          </p:nvPr>
        </p:nvSpPr>
        <p:spPr>
          <a:xfrm>
            <a:off x="298938" y="1250605"/>
            <a:ext cx="6444762" cy="2466443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lvl="0" algn="ctr"/>
            <a:r>
              <a:rPr lang="en" dirty="0" err="1"/>
              <a:t>Üstün</a:t>
            </a:r>
            <a:r>
              <a:rPr lang="en" dirty="0"/>
              <a:t> </a:t>
            </a:r>
            <a:r>
              <a:rPr lang="en" dirty="0" err="1"/>
              <a:t>Yetenek</a:t>
            </a:r>
            <a:r>
              <a:rPr lang="en" dirty="0"/>
              <a:t> </a:t>
            </a:r>
            <a:br>
              <a:rPr lang="en" dirty="0"/>
            </a:br>
            <a:r>
              <a:rPr lang="en" dirty="0" err="1"/>
              <a:t>ve</a:t>
            </a:r>
            <a:r>
              <a:rPr lang="en" dirty="0"/>
              <a:t/>
            </a:r>
            <a:br>
              <a:rPr lang="en" dirty="0"/>
            </a:br>
            <a:r>
              <a:rPr lang="en" dirty="0" err="1"/>
              <a:t>Zeka</a:t>
            </a:r>
            <a:r>
              <a:rPr lang="en" dirty="0"/>
              <a:t> </a:t>
            </a:r>
            <a:r>
              <a:rPr lang="en" dirty="0" err="1"/>
              <a:t>Kuramları</a:t>
            </a:r>
            <a:endParaRPr lang="tr-TR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F7167BE-4A10-5145-AA03-8F68FCA78275}"/>
              </a:ext>
            </a:extLst>
          </p:cNvPr>
          <p:cNvSpPr txBox="1"/>
          <p:nvPr/>
        </p:nvSpPr>
        <p:spPr>
          <a:xfrm>
            <a:off x="2432719" y="4088423"/>
            <a:ext cx="21771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bg1"/>
                </a:solidFill>
              </a:rPr>
              <a:t>Prof. Dr. Figen GÜRSOY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5B84D6D-A8EB-754C-97A3-23DCF471C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6626" y="733460"/>
            <a:ext cx="7903958" cy="4292497"/>
          </a:xfrm>
        </p:spPr>
        <p:txBody>
          <a:bodyPr/>
          <a:lstStyle/>
          <a:p>
            <a:pPr marL="76200" indent="0">
              <a:buNone/>
            </a:pPr>
            <a:r>
              <a:rPr lang="tr-TR" dirty="0"/>
              <a:t>Üstün zeka konusundaki kuramların temelinde;</a:t>
            </a:r>
          </a:p>
          <a:p>
            <a:pPr marL="76200" indent="0">
              <a:buNone/>
            </a:pPr>
            <a:endParaRPr lang="tr-TR" dirty="0"/>
          </a:p>
          <a:p>
            <a:r>
              <a:rPr lang="tr-TR" dirty="0"/>
              <a:t>Toplumsal değerler,</a:t>
            </a:r>
          </a:p>
          <a:p>
            <a:r>
              <a:rPr lang="tr-TR" dirty="0"/>
              <a:t>Bireysel yaşantılar,</a:t>
            </a:r>
          </a:p>
          <a:p>
            <a:r>
              <a:rPr lang="tr-TR" dirty="0"/>
              <a:t>İnanışlar,</a:t>
            </a:r>
          </a:p>
          <a:p>
            <a:r>
              <a:rPr lang="tr-TR" dirty="0"/>
              <a:t>Bilimsel araştırmalar yer almaktadır</a:t>
            </a:r>
            <a:r>
              <a:rPr lang="tr-TR" dirty="0" smtClean="0"/>
              <a:t>.</a:t>
            </a:r>
            <a:endParaRPr lang="tr-TR" dirty="0"/>
          </a:p>
          <a:p>
            <a:endParaRPr lang="tr-TR" dirty="0"/>
          </a:p>
          <a:p>
            <a:pPr marL="76200" indent="0">
              <a:buNone/>
            </a:pPr>
            <a:r>
              <a:rPr lang="tr-TR" dirty="0"/>
              <a:t>*Tüm bunlar kuramların bilimsel olduğu kadar </a:t>
            </a:r>
            <a:r>
              <a:rPr lang="tr-TR" dirty="0" smtClean="0"/>
              <a:t>kişiye göre de değerlendirilmesine </a:t>
            </a:r>
            <a:r>
              <a:rPr lang="tr-TR" dirty="0"/>
              <a:t>neden olmaktadır.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5B0340E-3176-A24C-A022-94FD0B5B044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95497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7EA8AF6-B59B-B74F-897F-0826BB0D3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8393" y="4696283"/>
            <a:ext cx="7640307" cy="396300"/>
          </a:xfrm>
        </p:spPr>
        <p:txBody>
          <a:bodyPr/>
          <a:lstStyle/>
          <a:p>
            <a:pPr marL="76200" indent="0">
              <a:buNone/>
            </a:pPr>
            <a:endParaRPr lang="tr-TR" sz="10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1EE4EE3-DDA6-214A-8CFC-2DD94DE9A1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76FE2916-8F80-DA42-8E5F-4603FD2E82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4239282"/>
              </p:ext>
            </p:extLst>
          </p:nvPr>
        </p:nvGraphicFramePr>
        <p:xfrm>
          <a:off x="432262" y="539750"/>
          <a:ext cx="8296102" cy="3949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7333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F10CF2-E26A-B546-B22C-C1A9B4162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Üstün Yetenek ve Zeka Kuramları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324802C-CB4B-024B-A2BF-C3580651A9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300" y="1430147"/>
            <a:ext cx="7625284" cy="3319704"/>
          </a:xfrm>
        </p:spPr>
        <p:txBody>
          <a:bodyPr/>
          <a:lstStyle/>
          <a:p>
            <a:pPr algn="just"/>
            <a:r>
              <a:rPr lang="tr-TR" dirty="0"/>
              <a:t>Üstün Yetenek kuramları, zeka kuramlarından farklı bir özelliktedir.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Zeka kuramları beceriler, genel zeka ve özellikler üzerine kuruludur.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Üstün zeka/yetenek kuramları üstün bireylerin özellikleri üzerine </a:t>
            </a:r>
            <a:r>
              <a:rPr lang="tr-TR" dirty="0" smtClean="0"/>
              <a:t>kuruludur.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DB6EF64-0622-2A4C-8193-990C8652DDC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87021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1F5619-871E-9E4D-BE99-4F45E1C51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219" y="238123"/>
            <a:ext cx="8288700" cy="396300"/>
          </a:xfrm>
        </p:spPr>
        <p:txBody>
          <a:bodyPr/>
          <a:lstStyle/>
          <a:p>
            <a:r>
              <a:rPr lang="tr-TR" dirty="0"/>
              <a:t>Üstün Yetenek  ve Zeka Kuramları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121D1C5-F5A6-174B-BFCD-CCBF756C0C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047532FF-9CED-6B46-9FEC-B636C787F7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8997730"/>
              </p:ext>
            </p:extLst>
          </p:nvPr>
        </p:nvGraphicFramePr>
        <p:xfrm>
          <a:off x="811822" y="685851"/>
          <a:ext cx="645941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98754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>
            <a:spLocks noGrp="1"/>
          </p:cNvSpPr>
          <p:nvPr>
            <p:ph type="ctrTitle"/>
          </p:nvPr>
        </p:nvSpPr>
        <p:spPr>
          <a:xfrm>
            <a:off x="685800" y="1668151"/>
            <a:ext cx="7772400" cy="1311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</a:rPr>
              <a:t>1. </a:t>
            </a:r>
            <a:r>
              <a:rPr lang="tr-TR" dirty="0" err="1"/>
              <a:t>Psikososyal</a:t>
            </a:r>
            <a:r>
              <a:rPr lang="tr-TR" dirty="0"/>
              <a:t> Sınıflar Kuramı</a:t>
            </a:r>
            <a:endParaRPr dirty="0"/>
          </a:p>
        </p:txBody>
      </p:sp>
      <p:sp>
        <p:nvSpPr>
          <p:cNvPr id="110" name="Google Shape;110;p15"/>
          <p:cNvSpPr txBox="1">
            <a:spLocks noGrp="1"/>
          </p:cNvSpPr>
          <p:nvPr>
            <p:ph type="subTitle" idx="1"/>
          </p:nvPr>
        </p:nvSpPr>
        <p:spPr>
          <a:xfrm>
            <a:off x="685800" y="3076652"/>
            <a:ext cx="7772400" cy="39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3857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309FB1C-674F-C043-A168-F14F2D0D8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637" y="1054800"/>
            <a:ext cx="7433400" cy="3033900"/>
          </a:xfrm>
        </p:spPr>
        <p:txBody>
          <a:bodyPr/>
          <a:lstStyle/>
          <a:p>
            <a:pPr algn="just"/>
            <a:r>
              <a:rPr lang="tr-TR" dirty="0"/>
              <a:t>Üstün yetenekliliğin dört sınıfta gruplanmasının temelinde toplumsal değerler ve ihtiyaçlar yer almaktadır.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Toplumsal ihtiyaçlar da öncelik ve taşıdıkları değerler açısından farklı öncelikler </a:t>
            </a:r>
            <a:r>
              <a:rPr lang="tr-TR" dirty="0" smtClean="0"/>
              <a:t>göstermektedir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09671DF-14E4-B94C-8884-1B896A1626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90377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52D0653-26C2-D143-9106-3C5412229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926" y="2688193"/>
            <a:ext cx="8188773" cy="1915612"/>
          </a:xfrm>
        </p:spPr>
        <p:txBody>
          <a:bodyPr/>
          <a:lstStyle/>
          <a:p>
            <a:pPr marL="76200" indent="0" algn="just">
              <a:buNone/>
            </a:pPr>
            <a:r>
              <a:rPr lang="tr-TR" dirty="0"/>
              <a:t>Örneğin; toplumun değer verdiği meslekler çok çeşitlilik göstermektedir. Farklı mesleklerde kullanılan farklı yetenekler vardır. Bu yetenekler de toplumsal ihtiyaç düzeylerine göre mesleklerin toplumsal değer düzeyi de değişmektedir. 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2ACEA1E-36EC-5F45-AEBE-4776E302CC0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1026" name="Picture 2" descr="50 free vector icons of Professions and jobs designed by Freepik">
            <a:extLst>
              <a:ext uri="{FF2B5EF4-FFF2-40B4-BE49-F238E27FC236}">
                <a16:creationId xmlns:a16="http://schemas.microsoft.com/office/drawing/2014/main" id="{0B2DB831-E857-BA47-BFE2-B6DAFDEB74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" b="16191"/>
          <a:stretch/>
        </p:blipFill>
        <p:spPr bwMode="auto">
          <a:xfrm>
            <a:off x="0" y="0"/>
            <a:ext cx="5491122" cy="2455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753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14EB4F9-56C7-1844-9B5A-ED7765DF8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999" y="428283"/>
            <a:ext cx="8473001" cy="5097587"/>
          </a:xfrm>
        </p:spPr>
        <p:txBody>
          <a:bodyPr/>
          <a:lstStyle/>
          <a:p>
            <a:pPr algn="just"/>
            <a:r>
              <a:rPr lang="tr-TR" dirty="0"/>
              <a:t>Üstün yetenek hiyerarşisini de toplumsal değerler belirlemektedir. </a:t>
            </a:r>
          </a:p>
          <a:p>
            <a:pPr algn="just"/>
            <a:r>
              <a:rPr lang="tr-TR" dirty="0"/>
              <a:t>Toplum bazı yeteneklere çok fazla değer yüklerken bazı yeteneklere değer yüklemediği bilinmektedir</a:t>
            </a:r>
            <a:r>
              <a:rPr lang="tr-TR" dirty="0" smtClean="0"/>
              <a:t>.</a:t>
            </a:r>
            <a:endParaRPr lang="tr-TR" dirty="0"/>
          </a:p>
          <a:p>
            <a:pPr marL="533400" lvl="1" indent="0" algn="just">
              <a:buNone/>
            </a:pPr>
            <a:r>
              <a:rPr lang="tr-TR" b="1" i="1" dirty="0"/>
              <a:t>Sizce içinde yaşadığımız toplum hangi yeteneklere daha fazla değer </a:t>
            </a:r>
            <a:r>
              <a:rPr lang="tr-TR" b="1" i="1" dirty="0" smtClean="0"/>
              <a:t>vermektedir?</a:t>
            </a:r>
          </a:p>
          <a:p>
            <a:pPr lvl="1" algn="just"/>
            <a:r>
              <a:rPr lang="tr-TR" dirty="0" smtClean="0"/>
              <a:t>Bilgiyi yönetebilme                   Zaman yönetimi</a:t>
            </a:r>
          </a:p>
          <a:p>
            <a:pPr lvl="1" algn="just"/>
            <a:r>
              <a:rPr lang="tr-TR" dirty="0" smtClean="0"/>
              <a:t>Organize çalışabilme</a:t>
            </a:r>
          </a:p>
          <a:p>
            <a:pPr lvl="1" algn="just"/>
            <a:r>
              <a:rPr lang="tr-TR" dirty="0" smtClean="0"/>
              <a:t>Stresle başa çıkma</a:t>
            </a:r>
          </a:p>
          <a:p>
            <a:pPr lvl="1" algn="just"/>
            <a:r>
              <a:rPr lang="tr-TR" dirty="0" smtClean="0"/>
              <a:t>Hızlı ve etkili karar alabilme</a:t>
            </a:r>
          </a:p>
          <a:p>
            <a:pPr lvl="1" algn="just"/>
            <a:r>
              <a:rPr lang="tr-TR" dirty="0" smtClean="0"/>
              <a:t>Dakik olma</a:t>
            </a:r>
          </a:p>
          <a:p>
            <a:pPr lvl="1" algn="just"/>
            <a:r>
              <a:rPr lang="tr-TR" dirty="0" smtClean="0"/>
              <a:t>Sorumluluk alma</a:t>
            </a:r>
          </a:p>
          <a:p>
            <a:pPr lvl="1" algn="just"/>
            <a:r>
              <a:rPr lang="tr-TR" dirty="0" smtClean="0"/>
              <a:t>Detaylara önem verme</a:t>
            </a:r>
          </a:p>
          <a:p>
            <a:pPr lvl="1" algn="just"/>
            <a:endParaRPr lang="tr-TR" dirty="0"/>
          </a:p>
          <a:p>
            <a:pPr lvl="1" algn="just"/>
            <a:endParaRPr lang="tr-TR" dirty="0" smtClean="0"/>
          </a:p>
          <a:p>
            <a:pPr lvl="1" algn="just"/>
            <a:endParaRPr lang="tr-TR" dirty="0"/>
          </a:p>
          <a:p>
            <a:pPr lvl="1" algn="just"/>
            <a:endParaRPr lang="tr-TR" dirty="0" smtClean="0"/>
          </a:p>
          <a:p>
            <a:pPr lvl="1" algn="just"/>
            <a:endParaRPr lang="tr-TR" dirty="0"/>
          </a:p>
          <a:p>
            <a:pPr lvl="1" algn="just"/>
            <a:endParaRPr lang="tr-TR" dirty="0" smtClean="0"/>
          </a:p>
          <a:p>
            <a:pPr lvl="1" algn="just"/>
            <a:endParaRPr lang="tr-TR" dirty="0" smtClean="0"/>
          </a:p>
          <a:p>
            <a:pPr marL="533400" lvl="1" indent="0" algn="just">
              <a:buNone/>
            </a:pP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4815F22-D445-7946-A3A7-1DBA7E750B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2054" name="Picture 6">
            <a:extLst>
              <a:ext uri="{FF2B5EF4-FFF2-40B4-BE49-F238E27FC236}">
                <a16:creationId xmlns:a16="http://schemas.microsoft.com/office/drawing/2014/main" id="{CFBABD07-D5FF-074B-9363-F99E9E6F58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97113"/>
            <a:ext cx="893989" cy="98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096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221D51D-D811-864B-BCAB-3752BB1EA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7887" y="460087"/>
            <a:ext cx="7962697" cy="4289764"/>
          </a:xfrm>
        </p:spPr>
        <p:txBody>
          <a:bodyPr/>
          <a:lstStyle/>
          <a:p>
            <a:pPr algn="just"/>
            <a:r>
              <a:rPr lang="tr-TR" dirty="0"/>
              <a:t>Toplumun daha az değer verdiği bir yetenek, toplumun daha fazla değer verdiği yetenek türüne göre daha üst düzey bilişsel işlev ya da psikolojik açıdan daha karmaşık olabilir.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Ancak toplumun değer verdiği yetenekler sadece yeteneğin komplike olması ile ilgili değildir.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Toplumun yeteneğe olan ihtiyacı yeteneğin toplumsal olarak yüklediği değeri </a:t>
            </a:r>
            <a:r>
              <a:rPr lang="tr-TR" dirty="0" smtClean="0"/>
              <a:t>belirlemektedir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11730A2-5707-5246-81A2-939AB5124A0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21586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F97C5C4-F7AD-E740-A3C1-DD2E3AC89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25522" y="1430147"/>
            <a:ext cx="5070408" cy="3319704"/>
          </a:xfrm>
        </p:spPr>
        <p:txBody>
          <a:bodyPr/>
          <a:lstStyle/>
          <a:p>
            <a:pPr marL="76200" indent="0" algn="just">
              <a:buNone/>
            </a:pPr>
            <a:r>
              <a:rPr lang="tr-TR" dirty="0"/>
              <a:t>Yetenekli bir satranç oyuncusu farklı bilişsel işlevleri bir arada değerlendirmektedir. </a:t>
            </a:r>
          </a:p>
          <a:p>
            <a:pPr marL="76200" indent="0" algn="just">
              <a:buNone/>
            </a:pPr>
            <a:endParaRPr lang="tr-TR" dirty="0"/>
          </a:p>
          <a:p>
            <a:pPr marL="76200" indent="0" algn="just">
              <a:buNone/>
            </a:pPr>
            <a:r>
              <a:rPr lang="tr-TR" dirty="0"/>
              <a:t>Ancak toplum kendi gelişimine de katkı sağlayan bilim insanının entelektüel birikiminde daha fazla değer vermektedir.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7A9B29E-28E4-3845-B37B-EECC8AE071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sp>
        <p:nvSpPr>
          <p:cNvPr id="6" name="AutoShape 4" descr="Chess Pieces Icons - Download Free Vector Icons | Noun Project">
            <a:extLst>
              <a:ext uri="{FF2B5EF4-FFF2-40B4-BE49-F238E27FC236}">
                <a16:creationId xmlns:a16="http://schemas.microsoft.com/office/drawing/2014/main" id="{CC29A94D-07B4-DD4E-B3D6-DE4698CCDB0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883EE3A0-4FB3-D340-8006-EA211E483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033" y="1318178"/>
            <a:ext cx="1936489" cy="1936489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33D717EE-59DB-6140-88FF-36E47930D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1892" y="1451105"/>
            <a:ext cx="1519470" cy="170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927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5">
            <a:extLst>
              <a:ext uri="{FF2B5EF4-FFF2-40B4-BE49-F238E27FC236}">
                <a16:creationId xmlns:a16="http://schemas.microsoft.com/office/drawing/2014/main" id="{1B84723E-AB99-4947-8C19-1F67C1946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78" y="196849"/>
            <a:ext cx="8957722" cy="393601"/>
          </a:xfrm>
        </p:spPr>
        <p:txBody>
          <a:bodyPr/>
          <a:lstStyle/>
          <a:p>
            <a:r>
              <a:rPr lang="tr-TR" sz="2000" dirty="0" err="1"/>
              <a:t>Tannenbaum</a:t>
            </a:r>
            <a:r>
              <a:rPr lang="tr-TR" sz="2000" dirty="0"/>
              <a:t> (1983)’in üstün yetenek türlerini sınıflaması;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E643E8B-6EB6-6442-A14E-4F3433C88F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11B1E4D0-C924-5841-886A-124E84AF7CD5}"/>
              </a:ext>
            </a:extLst>
          </p:cNvPr>
          <p:cNvGraphicFramePr/>
          <p:nvPr/>
        </p:nvGraphicFramePr>
        <p:xfrm>
          <a:off x="1777490" y="597465"/>
          <a:ext cx="5775297" cy="3626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Metin kutusu 7">
            <a:extLst>
              <a:ext uri="{FF2B5EF4-FFF2-40B4-BE49-F238E27FC236}">
                <a16:creationId xmlns:a16="http://schemas.microsoft.com/office/drawing/2014/main" id="{47400C94-CADD-2C48-98DD-16A4884CDEA0}"/>
              </a:ext>
            </a:extLst>
          </p:cNvPr>
          <p:cNvSpPr txBox="1"/>
          <p:nvPr/>
        </p:nvSpPr>
        <p:spPr>
          <a:xfrm rot="16200000">
            <a:off x="81283" y="2390530"/>
            <a:ext cx="287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Toplumsal Değer Düzeyi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86FF3329-B823-8640-80E8-F7558697F1B3}"/>
              </a:ext>
            </a:extLst>
          </p:cNvPr>
          <p:cNvSpPr txBox="1"/>
          <p:nvPr/>
        </p:nvSpPr>
        <p:spPr>
          <a:xfrm>
            <a:off x="3227813" y="4442074"/>
            <a:ext cx="21755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Toplumsal İhtiyaç Düzeyi</a:t>
            </a:r>
          </a:p>
        </p:txBody>
      </p:sp>
      <p:cxnSp>
        <p:nvCxnSpPr>
          <p:cNvPr id="11" name="Düz Bağlayıcı 10">
            <a:extLst>
              <a:ext uri="{FF2B5EF4-FFF2-40B4-BE49-F238E27FC236}">
                <a16:creationId xmlns:a16="http://schemas.microsoft.com/office/drawing/2014/main" id="{178B27E8-FF30-D343-91A9-FC6197BED512}"/>
              </a:ext>
            </a:extLst>
          </p:cNvPr>
          <p:cNvCxnSpPr/>
          <p:nvPr/>
        </p:nvCxnSpPr>
        <p:spPr>
          <a:xfrm>
            <a:off x="1673832" y="707666"/>
            <a:ext cx="0" cy="36735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Bağlayıcı 12">
            <a:extLst>
              <a:ext uri="{FF2B5EF4-FFF2-40B4-BE49-F238E27FC236}">
                <a16:creationId xmlns:a16="http://schemas.microsoft.com/office/drawing/2014/main" id="{B3D7A04A-9E3E-9847-B8EE-73F79E49E2FD}"/>
              </a:ext>
            </a:extLst>
          </p:cNvPr>
          <p:cNvCxnSpPr/>
          <p:nvPr/>
        </p:nvCxnSpPr>
        <p:spPr>
          <a:xfrm>
            <a:off x="1673832" y="4381169"/>
            <a:ext cx="52835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1053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2EFDE2-979E-1249-8BC3-1F51438A3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 Ender Yetenekler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0457654-80E5-3243-A467-37FEC4BB9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300" y="1430147"/>
            <a:ext cx="7433400" cy="1368712"/>
          </a:xfrm>
        </p:spPr>
        <p:txBody>
          <a:bodyPr/>
          <a:lstStyle/>
          <a:p>
            <a:r>
              <a:rPr lang="tr-TR" dirty="0"/>
              <a:t>Çok sınırlı sayıda olmaları ve toplumun en önemli gereksinimlerini karşılaması açısından ender yetenekler ayırt edilebilmektedir.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CE6A139-AC31-9B44-A3C1-C4C57EF665A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26916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25B169A-5C6F-6747-A3F9-8DCD49508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1. Ender Yetenekler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E0081D0-28D6-D24A-AC0E-E92E8F696D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300" y="1430147"/>
            <a:ext cx="7945800" cy="3033900"/>
          </a:xfrm>
        </p:spPr>
        <p:txBody>
          <a:bodyPr/>
          <a:lstStyle/>
          <a:p>
            <a:r>
              <a:rPr lang="tr-TR" dirty="0"/>
              <a:t>Einstein,</a:t>
            </a:r>
          </a:p>
          <a:p>
            <a:r>
              <a:rPr lang="tr-TR" dirty="0"/>
              <a:t>Edison 		gibi dehalar ender yeteneklerdir.</a:t>
            </a:r>
          </a:p>
          <a:p>
            <a:endParaRPr lang="tr-TR" dirty="0"/>
          </a:p>
          <a:p>
            <a:r>
              <a:rPr lang="tr-TR" dirty="0"/>
              <a:t>Evrensel olarak insan yaşamının daha sağlıklı, güvenli, kolay ve entelektüel olmasını sağladıkları için toplumsal açıdan çok önemli yeteneklerdir.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4FF4290-B83E-474E-9A37-9C5B3B65F9C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FF3ECD58-CA2E-EA4C-A120-0E6D42EAC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527" y="1245475"/>
            <a:ext cx="631631" cy="631631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55129DD0-A404-2C47-8591-791F59FC0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965" y="1710181"/>
            <a:ext cx="703193" cy="70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870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şlık 8">
            <a:extLst>
              <a:ext uri="{FF2B5EF4-FFF2-40B4-BE49-F238E27FC236}">
                <a16:creationId xmlns:a16="http://schemas.microsoft.com/office/drawing/2014/main" id="{9D7D328B-175C-CE4A-99FC-1CC2BA10D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850" y="300737"/>
            <a:ext cx="7433400" cy="396300"/>
          </a:xfrm>
        </p:spPr>
        <p:txBody>
          <a:bodyPr/>
          <a:lstStyle/>
          <a:p>
            <a:r>
              <a:rPr lang="tr-TR" dirty="0"/>
              <a:t>1. Ender Yetenekler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A4BDF7D-96C4-1B49-A1D0-DDE90C141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1850" y="1412563"/>
            <a:ext cx="5776050" cy="3730888"/>
          </a:xfrm>
        </p:spPr>
        <p:txBody>
          <a:bodyPr/>
          <a:lstStyle/>
          <a:p>
            <a:r>
              <a:rPr lang="tr-TR" dirty="0"/>
              <a:t>Ender yeteneklere insanların her zaman ihtiyacı vardır ama sayıları oldukça sınırlıdır. </a:t>
            </a:r>
          </a:p>
          <a:p>
            <a:r>
              <a:rPr lang="tr-TR" dirty="0"/>
              <a:t>Örneğin; </a:t>
            </a:r>
            <a:r>
              <a:rPr lang="tr-TR" dirty="0" err="1"/>
              <a:t>Alecander</a:t>
            </a:r>
            <a:r>
              <a:rPr lang="tr-TR" dirty="0"/>
              <a:t> </a:t>
            </a:r>
            <a:r>
              <a:rPr lang="tr-TR" dirty="0" err="1"/>
              <a:t>Fleming</a:t>
            </a:r>
            <a:r>
              <a:rPr lang="tr-TR" dirty="0"/>
              <a:t> penisilini bularak insanların yaşamlarını kurtarmaya yardımcı olmuştur.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7B61341-2A54-D64B-B596-F18F01DBF2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9F2089B8-7778-D54D-AF5D-7969750C3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2286000"/>
            <a:ext cx="2857500" cy="28575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31453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5AF353-06A1-A844-969B-627C4347B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 Artık Yetenek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C0EAFC1-760F-BE40-86D5-E76D405D8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Artık yetenek grubundaki insanlar sanat, edebiyat, müzik ve felsefe gibi alanlarda ürün ortaya koyarak insanların duygularına hitap etmektedirler.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03D8C55-4409-FB43-AD98-B9FD397A05C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39099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D8028AC-D5C8-384C-ADED-36E3F54EC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 Artık Yetenek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6A0BD80-E1D8-CC4C-9B8E-12BA1162CE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Picasso,</a:t>
            </a:r>
          </a:p>
          <a:p>
            <a:endParaRPr lang="tr-TR" dirty="0"/>
          </a:p>
          <a:p>
            <a:r>
              <a:rPr lang="tr-TR" dirty="0"/>
              <a:t>Mozart,</a:t>
            </a:r>
          </a:p>
          <a:p>
            <a:pPr marL="76200" indent="0">
              <a:buNone/>
            </a:pPr>
            <a:endParaRPr lang="tr-TR" dirty="0"/>
          </a:p>
          <a:p>
            <a:r>
              <a:rPr lang="tr-TR" dirty="0"/>
              <a:t>Kant,</a:t>
            </a:r>
          </a:p>
          <a:p>
            <a:endParaRPr lang="tr-TR" dirty="0"/>
          </a:p>
          <a:p>
            <a:r>
              <a:rPr lang="tr-TR" dirty="0" err="1"/>
              <a:t>Nietzche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068084A-1524-E848-A664-61395698ACF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pic>
        <p:nvPicPr>
          <p:cNvPr id="2052" name="Picture 4" descr="Picasso - Free art icons">
            <a:extLst>
              <a:ext uri="{FF2B5EF4-FFF2-40B4-BE49-F238E27FC236}">
                <a16:creationId xmlns:a16="http://schemas.microsoft.com/office/drawing/2014/main" id="{A37640C1-F93F-A84D-8C89-FC93A4FA6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596" y="1381143"/>
            <a:ext cx="633046" cy="633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69D16F8A-69DC-2F4F-A1CC-BB6C991BEF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00" t="4734" r="18518" b="18356"/>
          <a:stretch/>
        </p:blipFill>
        <p:spPr>
          <a:xfrm>
            <a:off x="2732210" y="2063193"/>
            <a:ext cx="648432" cy="779858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72CC0FB8-2999-7143-A0A4-9078176DC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2208" y="2843051"/>
            <a:ext cx="648433" cy="648433"/>
          </a:xfrm>
          <a:prstGeom prst="rect">
            <a:avLst/>
          </a:prstGeom>
        </p:spPr>
      </p:pic>
      <p:pic>
        <p:nvPicPr>
          <p:cNvPr id="11" name="Resim 10">
            <a:extLst>
              <a:ext uri="{FF2B5EF4-FFF2-40B4-BE49-F238E27FC236}">
                <a16:creationId xmlns:a16="http://schemas.microsoft.com/office/drawing/2014/main" id="{38CC80D2-0645-8949-BBDA-C89233F3CF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2208" y="3540488"/>
            <a:ext cx="646235" cy="64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9111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B08DBE8-BDCE-5E4D-8913-4FFA8B568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 Artık Yetenek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C011BDB-5C4F-C541-80D0-D7E6C0A5EF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dirty="0"/>
              <a:t>Bu tür yeteneğe sahip insanlar toplumda istisna olarak kabul edilirler. </a:t>
            </a:r>
          </a:p>
          <a:p>
            <a:pPr algn="just"/>
            <a:r>
              <a:rPr lang="tr-TR" dirty="0"/>
              <a:t>Toplumun devamlılığına katkı sağlamadıkları sadece kültürel zenginliği sağlamaktadırlar. </a:t>
            </a:r>
          </a:p>
          <a:p>
            <a:pPr algn="just"/>
            <a:r>
              <a:rPr lang="tr-TR" dirty="0"/>
              <a:t>Toplumun kültürel düzeyine katkı sağlasalar da ender yeteneklerde olduğu kadar değer görmezler.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A2FCF76-CA1F-F942-9F23-CFBF0B7A9A3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30291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şlık 6">
            <a:extLst>
              <a:ext uri="{FF2B5EF4-FFF2-40B4-BE49-F238E27FC236}">
                <a16:creationId xmlns:a16="http://schemas.microsoft.com/office/drawing/2014/main" id="{79095F3A-F11C-A24D-A72C-D85212AC4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2. Artık Yetenek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3593572-CE0E-DA4C-B81D-83DF7AB527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dirty="0"/>
              <a:t>Toplum yetenek türlerini sıraya koymaktadır ancak Ender yetenek grubu, artık yetenek grubundan daha üstün değildir. </a:t>
            </a:r>
          </a:p>
          <a:p>
            <a:endParaRPr lang="tr-TR" dirty="0"/>
          </a:p>
          <a:p>
            <a:r>
              <a:rPr lang="tr-TR" dirty="0"/>
              <a:t>İki grubun da sahip olduğu yetenek türleri kıyaslanamayacak kadar önemlidir.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6E27368-7343-584E-BCED-04F7CEF6E71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6DD07C68-CE7E-0D4A-95DD-A13793D66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6223" y="3082632"/>
            <a:ext cx="2060819" cy="206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7615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BAC5151-08DC-1745-83B4-A4FD244E6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300" y="481303"/>
            <a:ext cx="7433400" cy="396300"/>
          </a:xfrm>
        </p:spPr>
        <p:txBody>
          <a:bodyPr/>
          <a:lstStyle/>
          <a:p>
            <a:r>
              <a:rPr lang="tr-TR" dirty="0"/>
              <a:t>3. Hisseli Yetenekler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E2582ED-45D6-8D45-A4EA-5E261DA646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569" y="877602"/>
            <a:ext cx="8376623" cy="3588889"/>
          </a:xfrm>
        </p:spPr>
        <p:txBody>
          <a:bodyPr/>
          <a:lstStyle/>
          <a:p>
            <a:pPr algn="just"/>
            <a:r>
              <a:rPr lang="tr-TR" dirty="0"/>
              <a:t>Kamu hizmeti veren üstün ve özel yeteneklerdir.</a:t>
            </a:r>
          </a:p>
          <a:p>
            <a:pPr algn="just"/>
            <a:r>
              <a:rPr lang="tr-TR" dirty="0"/>
              <a:t>Bu yetenek grubundan toplumun gelişimini sağlayacak yaratıcı ürünler beklenmez.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Örneğin; doktorlar, avukatlar ve öğretmenler. 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Hisseli yetenekler grubundaki bireyler bazen önemli ürünler ortaya koyarak «artık yetenek» ya da «ender yetenek» grubuna geçebilmektedirler.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79360A9-FA25-FD4A-B6D7-05298B4F4A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8390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F96077-C73C-5148-B0F3-F888CB6E4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3. Hisseli Yetenekler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819CD43-D005-7045-90F3-0D97BD95CA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Toplumun ihtiyacına göre bu gruptaki yeteneklerin oluşumu belirlenmektedir. </a:t>
            </a:r>
          </a:p>
          <a:p>
            <a:endParaRPr lang="tr-TR" dirty="0"/>
          </a:p>
          <a:p>
            <a:r>
              <a:rPr lang="tr-TR" dirty="0"/>
              <a:t>Bazı zamanlarda arz ve talep ilişkisinden kaynaklı olarak hisseli yeteneklere verilen değer azalabilmektedir.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5D44FCE-A28A-A74C-99EA-789D67264BF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570583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F961691-57CD-9C48-8934-C5164C6A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 Tuhaf Yetenekler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3DA34E4-9C8A-9048-AA3E-20756F8C99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Toplumun eğlence ihtiyaçlarını karşılayan yetenekleridir.</a:t>
            </a:r>
          </a:p>
          <a:p>
            <a:endParaRPr lang="tr-TR" dirty="0"/>
          </a:p>
          <a:p>
            <a:r>
              <a:rPr lang="tr-TR" dirty="0"/>
              <a:t>Guinness Rekorlar Kitabındaki yetenekler bu gruba girmektedirler. </a:t>
            </a:r>
          </a:p>
          <a:p>
            <a:endParaRPr lang="tr-TR" dirty="0"/>
          </a:p>
          <a:p>
            <a:r>
              <a:rPr lang="tr-TR" dirty="0"/>
              <a:t>Bu yeteneklerin gelişimi uzun zaman ve yoğun uğraş gerektirebilir.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1D99D3C-09BF-ED4B-8E22-7344F66142E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pic>
        <p:nvPicPr>
          <p:cNvPr id="4098" name="Picture 2" descr="Guinness World Records – Logos Download">
            <a:extLst>
              <a:ext uri="{FF2B5EF4-FFF2-40B4-BE49-F238E27FC236}">
                <a16:creationId xmlns:a16="http://schemas.microsoft.com/office/drawing/2014/main" id="{C261A3A1-5FA8-E54E-B8A9-9C0E9FE4D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9052" y="3604797"/>
            <a:ext cx="1538654" cy="153865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129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7D5558-6BA2-1F4D-89D0-1B67FFA80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4. Tuhaf Yetenekler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ECAC9BF-4E6A-9D44-B3AB-C00925BFFE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Tuhaf yetenekler grubu diğer yetenek gruplarından toplumsal açıdan daha az değer görmektedirler.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D2E359D-C88B-9D4C-94FC-B34A10E6C0E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408827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>
            <a:spLocks noGrp="1"/>
          </p:cNvSpPr>
          <p:nvPr>
            <p:ph type="ctrTitle"/>
          </p:nvPr>
        </p:nvSpPr>
        <p:spPr>
          <a:xfrm>
            <a:off x="685800" y="1668151"/>
            <a:ext cx="7772400" cy="1311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</a:rPr>
              <a:t>2. </a:t>
            </a:r>
            <a:r>
              <a:rPr lang="tr-TR" dirty="0"/>
              <a:t>Beşgen Kuramı</a:t>
            </a:r>
            <a:endParaRPr dirty="0"/>
          </a:p>
        </p:txBody>
      </p:sp>
      <p:sp>
        <p:nvSpPr>
          <p:cNvPr id="110" name="Google Shape;110;p15"/>
          <p:cNvSpPr txBox="1">
            <a:spLocks noGrp="1"/>
          </p:cNvSpPr>
          <p:nvPr>
            <p:ph type="subTitle" idx="1"/>
          </p:nvPr>
        </p:nvSpPr>
        <p:spPr>
          <a:xfrm>
            <a:off x="685800" y="3076652"/>
            <a:ext cx="7772400" cy="39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63868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7C2EE4-B768-F645-8822-CBF54F84E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Beşgen Kuramı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1169C39-26CF-A041-8A29-1B710D10F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dirty="0" err="1"/>
              <a:t>Sternberg</a:t>
            </a:r>
            <a:r>
              <a:rPr lang="tr-TR" dirty="0"/>
              <a:t> ve </a:t>
            </a:r>
            <a:r>
              <a:rPr lang="tr-TR" dirty="0" err="1"/>
              <a:t>Zhang</a:t>
            </a:r>
            <a:r>
              <a:rPr lang="tr-TR" dirty="0"/>
              <a:t> (1995) zeka düzeyinin belirlenmesinde ölçütlerin olduğunu ileri sürmüşlerdir.</a:t>
            </a:r>
          </a:p>
          <a:p>
            <a:pPr algn="just"/>
            <a:r>
              <a:rPr lang="tr-TR" dirty="0"/>
              <a:t>Bireyin üstün zekalı sayılabilmesi için beş ölçütü karşılaması gerektiğini </a:t>
            </a:r>
            <a:r>
              <a:rPr lang="tr-TR" dirty="0" smtClean="0"/>
              <a:t>belirtmektedirler.</a:t>
            </a:r>
            <a:endParaRPr lang="tr-TR" dirty="0"/>
          </a:p>
          <a:p>
            <a:pPr algn="just"/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AAE8570-C589-E143-B4D7-578A5AC59C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094514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05973C-279E-9E46-8F64-4DA90FD33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Beşgen Kuramı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A4C035D-F4A0-E84E-A48B-597DA8952B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Beşgen Kuramında verilen ölçütlerin bireyin üstün bir performans sergilemesinde önemli olduğu ve bir bütünün parçaları olarak ele alındıkları </a:t>
            </a:r>
            <a:r>
              <a:rPr lang="tr-TR" dirty="0" smtClean="0"/>
              <a:t>belirtilmektedir.</a:t>
            </a:r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BFC1D35-8470-1744-86DD-7DD0DFE45F6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817174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E57D3C8-F287-3E42-B643-06C0E4DA156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39093D21-3C74-CF4F-AC43-9C87E09331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8355961"/>
              </p:ext>
            </p:extLst>
          </p:nvPr>
        </p:nvGraphicFramePr>
        <p:xfrm>
          <a:off x="0" y="-1"/>
          <a:ext cx="9144000" cy="51434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39408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278DA6-2C02-5348-8CBC-71E8094D3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84" y="283153"/>
            <a:ext cx="7433400" cy="396300"/>
          </a:xfrm>
        </p:spPr>
        <p:txBody>
          <a:bodyPr/>
          <a:lstStyle/>
          <a:p>
            <a:r>
              <a:rPr lang="tr-TR" dirty="0"/>
              <a:t>Beşgen Kuramı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53FA453-4749-9A4B-B4E1-EB8A6D9E2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84" y="1002693"/>
            <a:ext cx="8613600" cy="3943958"/>
          </a:xfrm>
        </p:spPr>
        <p:txBody>
          <a:bodyPr/>
          <a:lstStyle/>
          <a:p>
            <a:r>
              <a:rPr lang="tr-TR" sz="2000" b="1" dirty="0"/>
              <a:t>1. Olağanüstülük: </a:t>
            </a:r>
            <a:r>
              <a:rPr lang="tr-TR" sz="2000" dirty="0"/>
              <a:t>Bireyin akran gruplarına göre üst düzeyde olmasıdır.</a:t>
            </a:r>
          </a:p>
          <a:p>
            <a:r>
              <a:rPr lang="tr-TR" sz="2000" b="1" dirty="0"/>
              <a:t>2. Enderlik: </a:t>
            </a:r>
            <a:r>
              <a:rPr lang="tr-TR" sz="2000" dirty="0"/>
              <a:t>Bireyin sahip olduğu yeteneğin akran grupları arasında ender görülmedir.</a:t>
            </a:r>
          </a:p>
          <a:p>
            <a:r>
              <a:rPr lang="tr-TR" sz="2000" b="1" dirty="0"/>
              <a:t>3. Üretkenlik: </a:t>
            </a:r>
            <a:r>
              <a:rPr lang="tr-TR" sz="2000" dirty="0"/>
              <a:t>Bireyin üstün olduğu alanın üretkenliğe açık olmasıdır. </a:t>
            </a:r>
          </a:p>
          <a:p>
            <a:r>
              <a:rPr lang="tr-TR" sz="2000" b="1" dirty="0"/>
              <a:t>4. Kanıt: </a:t>
            </a:r>
            <a:r>
              <a:rPr lang="tr-TR" sz="2000" dirty="0"/>
              <a:t>Bireyin üstün olduğu alanda başka kişiler ile kıyaslandığında da kanıta dayalı olarak üstün olduğunun kabul edilmesidir. </a:t>
            </a:r>
          </a:p>
          <a:p>
            <a:r>
              <a:rPr lang="tr-TR" sz="2000" b="1" dirty="0"/>
              <a:t>5. Değer: </a:t>
            </a:r>
            <a:r>
              <a:rPr lang="tr-TR" sz="2000" dirty="0"/>
              <a:t>Toplum tarafından bireyin üstün yetenekli olduğuna dair değer </a:t>
            </a:r>
            <a:r>
              <a:rPr lang="tr-TR" sz="2000" dirty="0" smtClean="0"/>
              <a:t>verilmesidir.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9B9565B-8EAE-1B49-B0E1-27E3DA1BD75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366144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38E21D9-EE0D-6D44-B6C4-0126FCF6E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Beşgen Kuramı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6F88DEA-6D17-2845-AC9D-F7F886290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dirty="0"/>
              <a:t>Beşgen kuramı bilimsel araştırmalar sonucu ortaya çıkmış bir kuram değildir. Araştırmacıların gözlem ve deneyimleri sonucunda ortaya çıkardıkları bir kuramdır </a:t>
            </a:r>
            <a:endParaRPr lang="tr-TR" dirty="0" smtClean="0"/>
          </a:p>
          <a:p>
            <a:pPr algn="just"/>
            <a:r>
              <a:rPr lang="tr-TR" dirty="0" smtClean="0"/>
              <a:t>Ölçütlerde </a:t>
            </a:r>
            <a:r>
              <a:rPr lang="tr-TR" dirty="0"/>
              <a:t>yer alan tanımlamalar kültürel normlara göre farklılık gösterebilmektedir.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8B87E79-D98C-2A41-83E5-CACE36833B5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419365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 txBox="1">
            <a:spLocks noGrp="1"/>
          </p:cNvSpPr>
          <p:nvPr>
            <p:ph type="ctrTitle"/>
          </p:nvPr>
        </p:nvSpPr>
        <p:spPr>
          <a:xfrm>
            <a:off x="685800" y="1668151"/>
            <a:ext cx="7772400" cy="1311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</a:rPr>
              <a:t>3. </a:t>
            </a:r>
            <a:r>
              <a:rPr lang="tr-TR" dirty="0"/>
              <a:t>Üç Halka Kuramı</a:t>
            </a:r>
            <a:endParaRPr dirty="0"/>
          </a:p>
        </p:txBody>
      </p:sp>
      <p:sp>
        <p:nvSpPr>
          <p:cNvPr id="110" name="Google Shape;110;p15"/>
          <p:cNvSpPr txBox="1">
            <a:spLocks noGrp="1"/>
          </p:cNvSpPr>
          <p:nvPr>
            <p:ph type="subTitle" idx="1"/>
          </p:nvPr>
        </p:nvSpPr>
        <p:spPr>
          <a:xfrm>
            <a:off x="685800" y="3076652"/>
            <a:ext cx="7772400" cy="39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spcAft>
                <a:spcPts val="600"/>
              </a:spcAft>
            </a:pPr>
            <a:r>
              <a:rPr lang="tr-TR" dirty="0" err="1"/>
              <a:t>Renzulli</a:t>
            </a:r>
            <a:r>
              <a:rPr lang="tr-TR" dirty="0"/>
              <a:t> (1978)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315656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9F60F5-73C3-D24C-9887-2BCA0DE65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Üç Halka Kuramı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B38D173-0872-AB44-BA7B-CED511774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Renzulli</a:t>
            </a:r>
            <a:r>
              <a:rPr lang="tr-TR" dirty="0"/>
              <a:t> (1978) üstün zeka, </a:t>
            </a:r>
          </a:p>
          <a:p>
            <a:pPr lvl="1"/>
            <a:r>
              <a:rPr lang="tr-TR" dirty="0"/>
              <a:t>ortalama üstü genel veya özel yeteneğin, </a:t>
            </a:r>
          </a:p>
          <a:p>
            <a:pPr lvl="1"/>
            <a:r>
              <a:rPr lang="tr-TR" dirty="0"/>
              <a:t>yaratıcı yeteneğin ve </a:t>
            </a:r>
          </a:p>
          <a:p>
            <a:pPr lvl="1"/>
            <a:r>
              <a:rPr lang="tr-TR" dirty="0"/>
              <a:t>motivasyonun etkileşimleri ile ortaya çıktığını </a:t>
            </a:r>
            <a:r>
              <a:rPr lang="tr-TR" dirty="0" smtClean="0"/>
              <a:t>belirtmektedir.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4634568-45DB-4541-AF13-537CEF4E9C3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138119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725BD07-32EF-CB4D-91E1-D03FDE29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00" y="238123"/>
            <a:ext cx="7433400" cy="396300"/>
          </a:xfrm>
        </p:spPr>
        <p:txBody>
          <a:bodyPr/>
          <a:lstStyle/>
          <a:p>
            <a:r>
              <a:rPr lang="tr-TR" dirty="0"/>
              <a:t>Performans alanları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F6C9687-7A09-B746-B9AA-B53DB88459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32</a:t>
            </a:fld>
            <a:endParaRPr lang="en"/>
          </a:p>
        </p:txBody>
      </p:sp>
      <p:graphicFrame>
        <p:nvGraphicFramePr>
          <p:cNvPr id="5" name="Diyagram 4">
            <a:extLst>
              <a:ext uri="{FF2B5EF4-FFF2-40B4-BE49-F238E27FC236}">
                <a16:creationId xmlns:a16="http://schemas.microsoft.com/office/drawing/2014/main" id="{81C47F98-4FE1-4540-8606-83C2EFE4E3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6270424"/>
              </p:ext>
            </p:extLst>
          </p:nvPr>
        </p:nvGraphicFramePr>
        <p:xfrm>
          <a:off x="0" y="107945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Oval 5">
            <a:extLst>
              <a:ext uri="{FF2B5EF4-FFF2-40B4-BE49-F238E27FC236}">
                <a16:creationId xmlns:a16="http://schemas.microsoft.com/office/drawing/2014/main" id="{5445343C-ACF3-EA4C-95A7-4185A4693522}"/>
              </a:ext>
            </a:extLst>
          </p:cNvPr>
          <p:cNvSpPr/>
          <p:nvPr/>
        </p:nvSpPr>
        <p:spPr>
          <a:xfrm>
            <a:off x="2655277" y="2822331"/>
            <a:ext cx="924657" cy="747346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Üstün Zeka</a:t>
            </a:r>
          </a:p>
        </p:txBody>
      </p:sp>
    </p:spTree>
    <p:extLst>
      <p:ext uri="{BB962C8B-B14F-4D97-AF65-F5344CB8AC3E}">
        <p14:creationId xmlns:p14="http://schemas.microsoft.com/office/powerpoint/2010/main" val="22020932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35C446-808C-1745-B66F-1D72BB34E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Üç Halka Kuramı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D8EDAE8B-FE13-804E-9BCD-9EB6DFABC9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 algn="just">
              <a:buNone/>
            </a:pPr>
            <a:r>
              <a:rPr lang="tr-TR" b="1" dirty="0"/>
              <a:t>Ortalama </a:t>
            </a:r>
            <a:r>
              <a:rPr lang="tr-TR" b="1" dirty="0" err="1"/>
              <a:t>Üstu</a:t>
            </a:r>
            <a:r>
              <a:rPr lang="tr-TR" b="1" dirty="0"/>
              <a:t>̈ Zeka/Yetenek:</a:t>
            </a:r>
          </a:p>
          <a:p>
            <a:pPr algn="just"/>
            <a:r>
              <a:rPr lang="tr-TR" dirty="0"/>
              <a:t>Bireyin bir konuda ortalama üstü yeteneğe sahip olmasıdır. </a:t>
            </a:r>
          </a:p>
          <a:p>
            <a:pPr algn="just"/>
            <a:r>
              <a:rPr lang="tr-TR" dirty="0"/>
              <a:t>Bireyin yetenekli olduğu konuda hızlı ve kolay öğrenebilmesini kapsamaktadır. </a:t>
            </a:r>
          </a:p>
          <a:p>
            <a:pPr algn="just"/>
            <a:endParaRPr lang="tr-TR" dirty="0"/>
          </a:p>
          <a:p>
            <a:pPr algn="just"/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4D8D51B-185D-8D41-8EAF-2171895EA3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241848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4A7247-C884-0F43-AEF3-0833610A9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Üç Halka Kuramı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C1AC203-816C-504E-BB37-A50E13B057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 algn="just">
              <a:buNone/>
            </a:pPr>
            <a:r>
              <a:rPr lang="tr-TR" b="1" dirty="0"/>
              <a:t>Motivasyon:</a:t>
            </a:r>
          </a:p>
          <a:p>
            <a:pPr algn="just"/>
            <a:r>
              <a:rPr lang="tr-TR" dirty="0"/>
              <a:t>Bireyin yetenekli olduğu alanda sorumluluk duyarak yetenekli olduğu alanda yenilikleri ortaya çıkarma veya var olan bilgileri değiştirmeyi kapsamaktadır. </a:t>
            </a:r>
          </a:p>
          <a:p>
            <a:pPr algn="just"/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41C15E0-A537-2E4E-8ACC-3438117D67B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100162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B3B0C8-023A-074E-9B09-E060B14AA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Üç Halka Kuramı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971575B-E5D9-7E48-9361-6B83253824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 algn="just">
              <a:buNone/>
            </a:pPr>
            <a:r>
              <a:rPr lang="tr-TR" b="1" dirty="0"/>
              <a:t>Yaratıcılık:</a:t>
            </a:r>
          </a:p>
          <a:p>
            <a:pPr algn="just"/>
            <a:r>
              <a:rPr lang="tr-TR" dirty="0"/>
              <a:t>Yaratıcılık hem yetenekliliğin hem de zekanın önemli bir unsurudur.</a:t>
            </a:r>
          </a:p>
          <a:p>
            <a:pPr algn="just"/>
            <a:r>
              <a:rPr lang="tr-TR" dirty="0"/>
              <a:t>Risk alma, yeniliklere açık olma, orijinal olma, sonuçları kolayca kestirebilme, problem çözme yeteneği gibi becerileri kapsamaktadır. 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0956EAF-D836-3B47-B036-307A8730692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746756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4DE6979-5B46-A441-A48A-CD016D74A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Üç Halka Kuramı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E36EDCF-BAAA-E34A-9AE5-EF8B979FC2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tr-TR" dirty="0" err="1"/>
              <a:t>Renzulli</a:t>
            </a:r>
            <a:r>
              <a:rPr lang="tr-TR" dirty="0"/>
              <a:t> (1978) bir bireyin üstün yetenekli olabilmesi için bu üç alanın üçünde de çok yüksek potansiyele sahip olmasının bir önemi yoktur </a:t>
            </a:r>
            <a:r>
              <a:rPr lang="tr-TR" dirty="0" smtClean="0"/>
              <a:t>demiştir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190B8FF-1DA4-6442-BD31-EB3683D7E7B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738172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BE23EAC-EDBF-D044-944C-B2F0C706A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Üç Halka Kuramı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F5FEA61-5616-2B4C-86C0-57D1B7B15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300" y="1430147"/>
            <a:ext cx="7972816" cy="3025475"/>
          </a:xfrm>
        </p:spPr>
        <p:txBody>
          <a:bodyPr/>
          <a:lstStyle/>
          <a:p>
            <a:pPr algn="just"/>
            <a:r>
              <a:rPr lang="tr-TR" dirty="0"/>
              <a:t>Bireyin akademik başarısını esas almayan bir kuramdır. </a:t>
            </a:r>
          </a:p>
          <a:p>
            <a:pPr algn="just"/>
            <a:r>
              <a:rPr lang="tr-TR" dirty="0"/>
              <a:t>Bu kurama göre bireyin akademik başarısı yüksek olmasa bile belirli bir alanda yeterli motivasyonu, yeteneği ve yaratıcılığı varsa üstün yetenekli olarak sınıflandırılabilmektedir. </a:t>
            </a:r>
          </a:p>
          <a:p>
            <a:pPr algn="just"/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F255D50-3C72-1549-AFA0-C4106260FC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732012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FB8078A-2B8F-F94A-80E3-0A277B2F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Üç Halka Kuramı (Devamı)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5825F48-DE06-5F4D-A223-123DD6A74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2294" y="1430147"/>
            <a:ext cx="6866406" cy="2877353"/>
          </a:xfrm>
        </p:spPr>
        <p:txBody>
          <a:bodyPr/>
          <a:lstStyle/>
          <a:p>
            <a:pPr algn="just"/>
            <a:r>
              <a:rPr lang="tr-TR" dirty="0"/>
              <a:t>Örneğin Mozart’ın üstün yetenekli bir bestekar olduğu düşünülürse ondan herhangi bir akademik başarı beklemeden yetenekli olduğu alanda motivasyonun olması, yetenek ve yaratıcılığının üstün olarak tanınması </a:t>
            </a:r>
            <a:r>
              <a:rPr lang="tr-TR" dirty="0" smtClean="0"/>
              <a:t>yeterlidir.</a:t>
            </a:r>
            <a:endParaRPr lang="tr-TR" dirty="0"/>
          </a:p>
          <a:p>
            <a:pPr algn="just"/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7C5E02C8-EC9A-1243-94E0-1F1EB33180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430089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A76457-0D63-EE4B-A6D2-41F997DE2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300" y="370488"/>
            <a:ext cx="7433400" cy="396300"/>
          </a:xfrm>
        </p:spPr>
        <p:txBody>
          <a:bodyPr/>
          <a:lstStyle/>
          <a:p>
            <a:r>
              <a:rPr lang="tr-TR" dirty="0"/>
              <a:t>Kaynakça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157982A-7003-C44E-8271-F392FD6A0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9862" y="1066785"/>
            <a:ext cx="8544276" cy="3683066"/>
          </a:xfrm>
        </p:spPr>
        <p:txBody>
          <a:bodyPr/>
          <a:lstStyle/>
          <a:p>
            <a:pPr algn="just"/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Karabey, B., &amp;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Yürümezoğlu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K. (2015). Yaratıcılık Ve Üstün Yetenekliliğin Bazı Zeka Kuramları Açısından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Değerlendirilmesİ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. Dokuz Eylül Üniversitesi Buca Eğitim Fakültesi Dergisi, (40), 86-107.</a:t>
            </a:r>
          </a:p>
          <a:p>
            <a:pPr algn="just"/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Renzulli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J. S. (1978).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makes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giftedness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Reexamining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definition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Phi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Delta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Kappan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 60(3), 180</a:t>
            </a:r>
            <a:r>
              <a:rPr lang="tr-TR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en-US" sz="1800" dirty="0" err="1">
                <a:solidFill>
                  <a:srgbClr val="222222"/>
                </a:solidFill>
                <a:latin typeface="Arial" panose="020B0604020202020204" pitchFamily="34" charset="0"/>
              </a:rPr>
              <a:t>Tannenbaum</a:t>
            </a:r>
            <a:r>
              <a:rPr lang="en-US" sz="1800" dirty="0">
                <a:solidFill>
                  <a:srgbClr val="222222"/>
                </a:solidFill>
                <a:latin typeface="Arial" panose="020B0604020202020204" pitchFamily="34" charset="0"/>
              </a:rPr>
              <a:t>, A. J. (1983). </a:t>
            </a:r>
            <a:r>
              <a:rPr lang="en-US" sz="1800" i="1" dirty="0">
                <a:solidFill>
                  <a:srgbClr val="222222"/>
                </a:solidFill>
                <a:latin typeface="Arial" panose="020B0604020202020204" pitchFamily="34" charset="0"/>
              </a:rPr>
              <a:t>Gifted children: Psychological and educational perspectives</a:t>
            </a:r>
            <a:r>
              <a:rPr lang="en-US" sz="1800" dirty="0">
                <a:solidFill>
                  <a:srgbClr val="222222"/>
                </a:solidFill>
                <a:latin typeface="Arial" panose="020B0604020202020204" pitchFamily="34" charset="0"/>
              </a:rPr>
              <a:t>. Macmillan College.</a:t>
            </a:r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Sak, U. (2012). Üstün Zekalılar. Ankara: Vize Yayıncılık.</a:t>
            </a:r>
          </a:p>
          <a:p>
            <a:pPr algn="just"/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Sternberg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R. J. (1997).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Successful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intelligence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: a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broader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view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who's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smart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school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in life. 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International Schools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Journal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 17(1), 19.</a:t>
            </a:r>
          </a:p>
          <a:p>
            <a:pPr algn="just"/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Sternberg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R. J., &amp;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Zhang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L.-f. (1995).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we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mean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by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giftedness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? A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pentagonal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implicit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theory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. 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Gifted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 Child </a:t>
            </a:r>
            <a:r>
              <a:rPr lang="tr-TR" sz="1800" dirty="0" err="1">
                <a:latin typeface="Calibri" panose="020F0502020204030204" pitchFamily="34" charset="0"/>
                <a:cs typeface="Calibri" panose="020F0502020204030204" pitchFamily="34" charset="0"/>
              </a:rPr>
              <a:t>Quarterly</a:t>
            </a:r>
            <a:r>
              <a:rPr lang="tr-TR" sz="1800" dirty="0">
                <a:latin typeface="Calibri" panose="020F0502020204030204" pitchFamily="34" charset="0"/>
                <a:cs typeface="Calibri" panose="020F0502020204030204" pitchFamily="34" charset="0"/>
              </a:rPr>
              <a:t>, 39(2), 88–94.</a:t>
            </a:r>
          </a:p>
          <a:p>
            <a:pPr algn="just"/>
            <a:endParaRPr lang="tr-TR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tr-TR" sz="180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71C1B7D-1371-1949-939B-561186B6CD3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81948348"/>
      </p:ext>
    </p:extLst>
  </p:cSld>
  <p:clrMapOvr>
    <a:masterClrMapping/>
  </p:clrMapOvr>
</p:sld>
</file>

<file path=ppt/theme/theme1.xml><?xml version="1.0" encoding="utf-8"?>
<a:theme xmlns:a="http://schemas.openxmlformats.org/drawingml/2006/main" name="Nicholas template">
  <a:themeElements>
    <a:clrScheme name="Custom 347">
      <a:dk1>
        <a:srgbClr val="1E2124"/>
      </a:dk1>
      <a:lt1>
        <a:srgbClr val="FFFFFF"/>
      </a:lt1>
      <a:dk2>
        <a:srgbClr val="7C8894"/>
      </a:dk2>
      <a:lt2>
        <a:srgbClr val="E6ECEE"/>
      </a:lt2>
      <a:accent1>
        <a:srgbClr val="2AC3F3"/>
      </a:accent1>
      <a:accent2>
        <a:srgbClr val="004591"/>
      </a:accent2>
      <a:accent3>
        <a:srgbClr val="6BD8B6"/>
      </a:accent3>
      <a:accent4>
        <a:srgbClr val="A9E04B"/>
      </a:accent4>
      <a:accent5>
        <a:srgbClr val="F3C744"/>
      </a:accent5>
      <a:accent6>
        <a:srgbClr val="F37768"/>
      </a:accent6>
      <a:hlink>
        <a:srgbClr val="003C7E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</TotalTime>
  <Words>1127</Words>
  <Application>Microsoft Office PowerPoint</Application>
  <PresentationFormat>Ekran Gösterisi (16:9)</PresentationFormat>
  <Paragraphs>206</Paragraphs>
  <Slides>39</Slides>
  <Notes>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4" baseType="lpstr">
      <vt:lpstr>Montserrat Light</vt:lpstr>
      <vt:lpstr>Montserrat</vt:lpstr>
      <vt:lpstr>Arial</vt:lpstr>
      <vt:lpstr>Calibri</vt:lpstr>
      <vt:lpstr>Nicholas template</vt:lpstr>
      <vt:lpstr>Üstün Yetenek  ve Zeka Kuramları</vt:lpstr>
      <vt:lpstr>PowerPoint Sunusu</vt:lpstr>
      <vt:lpstr>PowerPoint Sunusu</vt:lpstr>
      <vt:lpstr>Üstün Yetenek ve Zeka Kuramları</vt:lpstr>
      <vt:lpstr>Üstün Yetenek  ve Zeka Kuramları</vt:lpstr>
      <vt:lpstr>1. Psikososyal Sınıflar Kuramı</vt:lpstr>
      <vt:lpstr>PowerPoint Sunusu</vt:lpstr>
      <vt:lpstr>PowerPoint Sunusu</vt:lpstr>
      <vt:lpstr>PowerPoint Sunusu</vt:lpstr>
      <vt:lpstr>PowerPoint Sunusu</vt:lpstr>
      <vt:lpstr>PowerPoint Sunusu</vt:lpstr>
      <vt:lpstr>Tannenbaum (1983)’in üstün yetenek türlerini sınıflaması;</vt:lpstr>
      <vt:lpstr>1. Ender Yetenekler</vt:lpstr>
      <vt:lpstr>1. Ender Yetenekler (Devamı)</vt:lpstr>
      <vt:lpstr>1. Ender Yetenekler (Devamı)</vt:lpstr>
      <vt:lpstr>2. Artık Yetenek</vt:lpstr>
      <vt:lpstr>2. Artık Yetenek (Devamı)</vt:lpstr>
      <vt:lpstr>2. Artık Yetenek (Devamı)</vt:lpstr>
      <vt:lpstr>2. Artık Yetenek (Devamı)</vt:lpstr>
      <vt:lpstr>3. Hisseli Yetenekler</vt:lpstr>
      <vt:lpstr>3. Hisseli Yetenekler (Devamı)</vt:lpstr>
      <vt:lpstr>4. Tuhaf Yetenekler</vt:lpstr>
      <vt:lpstr>4. Tuhaf Yetenekler (Devamı)</vt:lpstr>
      <vt:lpstr>2. Beşgen Kuramı</vt:lpstr>
      <vt:lpstr>Beşgen Kuramı</vt:lpstr>
      <vt:lpstr>Beşgen Kuramı (Devamı)</vt:lpstr>
      <vt:lpstr>PowerPoint Sunusu</vt:lpstr>
      <vt:lpstr>Beşgen Kuramı (Devamı)</vt:lpstr>
      <vt:lpstr>Beşgen Kuramı (Devamı)</vt:lpstr>
      <vt:lpstr>3. Üç Halka Kuramı</vt:lpstr>
      <vt:lpstr>Üç Halka Kuramı</vt:lpstr>
      <vt:lpstr>Performans alanları</vt:lpstr>
      <vt:lpstr>Üç Halka Kuramı (Devamı)</vt:lpstr>
      <vt:lpstr>Üç Halka Kuramı (Devamı)</vt:lpstr>
      <vt:lpstr>Üç Halka Kuramı (Devamı)</vt:lpstr>
      <vt:lpstr>Üç Halka Kuramı (Devamı)</vt:lpstr>
      <vt:lpstr>Üç Halka Kuramı (Devamı)</vt:lpstr>
      <vt:lpstr>Üç Halka Kuramı (Devamı)</vt:lpstr>
      <vt:lpstr>Kaynakça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Zeka  ve  Üstün Yetenek</dc:title>
  <dc:creator>figen</dc:creator>
  <cp:lastModifiedBy>figen</cp:lastModifiedBy>
  <cp:revision>68</cp:revision>
  <dcterms:modified xsi:type="dcterms:W3CDTF">2020-10-19T16:40:39Z</dcterms:modified>
</cp:coreProperties>
</file>