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900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4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34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52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36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51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30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96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176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07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49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78863-3FB4-47F1-A7C7-1BD2B85E9C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96848-2381-468C-B5F0-EF156DD47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23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21F5BBE-4892-6B42-A66B-8FEDBF10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D9BFCF6-06D9-4244-934C-1783FFA2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IV. Sendikacılık</a:t>
            </a:r>
          </a:p>
        </p:txBody>
      </p:sp>
    </p:spTree>
    <p:extLst>
      <p:ext uri="{BB962C8B-B14F-4D97-AF65-F5344CB8AC3E}">
        <p14:creationId xmlns:p14="http://schemas.microsoft.com/office/powerpoint/2010/main" val="18291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Sendikalar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1792 Londra Yazışma Derneği</a:t>
            </a:r>
          </a:p>
        </p:txBody>
      </p:sp>
    </p:spTree>
    <p:extLst>
      <p:ext uri="{BB962C8B-B14F-4D97-AF65-F5344CB8AC3E}">
        <p14:creationId xmlns:p14="http://schemas.microsoft.com/office/powerpoint/2010/main" val="41780044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Sendikacılık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Meslek sendikacılığı</a:t>
            </a:r>
          </a:p>
          <a:p>
            <a:r>
              <a:rPr lang="tr-TR" dirty="0"/>
              <a:t>İşkolu sendikacılığı</a:t>
            </a:r>
          </a:p>
          <a:p>
            <a:r>
              <a:rPr lang="tr-TR" dirty="0"/>
              <a:t>İşyeri sendikacılığı</a:t>
            </a:r>
          </a:p>
        </p:txBody>
      </p:sp>
    </p:spTree>
    <p:extLst>
      <p:ext uri="{BB962C8B-B14F-4D97-AF65-F5344CB8AC3E}">
        <p14:creationId xmlns:p14="http://schemas.microsoft.com/office/powerpoint/2010/main" val="22533512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Sendikacılık Hareketini Etkileyen Görüşler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Marksist Görüş</a:t>
            </a:r>
          </a:p>
          <a:p>
            <a:r>
              <a:rPr lang="tr-TR" dirty="0"/>
              <a:t>Reformist Görüş</a:t>
            </a:r>
          </a:p>
          <a:p>
            <a:r>
              <a:rPr lang="tr-TR" dirty="0"/>
              <a:t>Üyelerinin ekonomik çıkarlarını korumayı amaçlayan görüş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0925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Toplu İş Sözleşmesi(TİS)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62725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Grev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Düzeyler: İşletme düzeyinde, bölge düzeyinde, ulusal düzeyde </a:t>
            </a:r>
          </a:p>
          <a:p>
            <a:r>
              <a:rPr lang="tr-TR" dirty="0"/>
              <a:t>Yasal olan ve yasal olmayan grevler</a:t>
            </a:r>
          </a:p>
          <a:p>
            <a:r>
              <a:rPr lang="tr-TR" dirty="0"/>
              <a:t>Ekonomik ve siyasal amaçlı grevler</a:t>
            </a:r>
          </a:p>
          <a:p>
            <a:r>
              <a:rPr lang="tr-TR" dirty="0"/>
              <a:t>İşyerini işgalli, işyeri işgalsiz grevler</a:t>
            </a:r>
          </a:p>
          <a:p>
            <a:r>
              <a:rPr lang="tr-TR" dirty="0"/>
              <a:t>Sınırlı grevler, genel grev</a:t>
            </a:r>
          </a:p>
        </p:txBody>
      </p:sp>
    </p:spTree>
    <p:extLst>
      <p:ext uri="{BB962C8B-B14F-4D97-AF65-F5344CB8AC3E}">
        <p14:creationId xmlns:p14="http://schemas.microsoft.com/office/powerpoint/2010/main" val="29034620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Grev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Ekonomik amaçlı grevler</a:t>
            </a:r>
          </a:p>
          <a:p>
            <a:r>
              <a:rPr lang="tr-TR" dirty="0"/>
              <a:t>Siyasi grevler</a:t>
            </a:r>
          </a:p>
          <a:p>
            <a:pPr>
              <a:buNone/>
            </a:pPr>
            <a:r>
              <a:rPr lang="tr-TR" dirty="0"/>
              <a:t>	Genel grev</a:t>
            </a:r>
          </a:p>
          <a:p>
            <a:pPr>
              <a:buNone/>
            </a:pPr>
            <a:r>
              <a:rPr lang="tr-TR" dirty="0"/>
              <a:t>	Dayanışma grevi</a:t>
            </a:r>
          </a:p>
        </p:txBody>
      </p:sp>
    </p:spTree>
    <p:extLst>
      <p:ext uri="{BB962C8B-B14F-4D97-AF65-F5344CB8AC3E}">
        <p14:creationId xmlns:p14="http://schemas.microsoft.com/office/powerpoint/2010/main" val="399367984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Lokavt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9486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Sendikalar</vt:lpstr>
      <vt:lpstr>Sendikacılık</vt:lpstr>
      <vt:lpstr>Sendikacılık Hareketini Etkileyen Görüşler</vt:lpstr>
      <vt:lpstr>Toplu İş Sözleşmesi(TİS)</vt:lpstr>
      <vt:lpstr>Grev</vt:lpstr>
      <vt:lpstr>Grev</vt:lpstr>
      <vt:lpstr>Lokavt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2020-06-24T22:50:27Z</dcterms:created>
  <dcterms:modified xsi:type="dcterms:W3CDTF">2020-06-24T22:50:41Z</dcterms:modified>
</cp:coreProperties>
</file>