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6" d="100"/>
          <a:sy n="66" d="100"/>
        </p:scale>
        <p:origin x="64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778863-3FB4-47F1-A7C7-1BD2B85E9CB5}" type="datetimeFigureOut">
              <a:rPr lang="tr-TR" smtClean="0"/>
              <a:t>25.06.2020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596848-2381-468C-B5F0-EF156DD47B3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190099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778863-3FB4-47F1-A7C7-1BD2B85E9CB5}" type="datetimeFigureOut">
              <a:rPr lang="tr-TR" smtClean="0"/>
              <a:t>25.06.2020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596848-2381-468C-B5F0-EF156DD47B3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684653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778863-3FB4-47F1-A7C7-1BD2B85E9CB5}" type="datetimeFigureOut">
              <a:rPr lang="tr-TR" smtClean="0"/>
              <a:t>25.06.2020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596848-2381-468C-B5F0-EF156DD47B3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823478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778863-3FB4-47F1-A7C7-1BD2B85E9CB5}" type="datetimeFigureOut">
              <a:rPr lang="tr-TR" smtClean="0"/>
              <a:t>25.06.2020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596848-2381-468C-B5F0-EF156DD47B3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245299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778863-3FB4-47F1-A7C7-1BD2B85E9CB5}" type="datetimeFigureOut">
              <a:rPr lang="tr-TR" smtClean="0"/>
              <a:t>25.06.2020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596848-2381-468C-B5F0-EF156DD47B3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633692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778863-3FB4-47F1-A7C7-1BD2B85E9CB5}" type="datetimeFigureOut">
              <a:rPr lang="tr-TR" smtClean="0"/>
              <a:t>25.06.2020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596848-2381-468C-B5F0-EF156DD47B3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585182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778863-3FB4-47F1-A7C7-1BD2B85E9CB5}" type="datetimeFigureOut">
              <a:rPr lang="tr-TR" smtClean="0"/>
              <a:t>25.06.2020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596848-2381-468C-B5F0-EF156DD47B3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163040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778863-3FB4-47F1-A7C7-1BD2B85E9CB5}" type="datetimeFigureOut">
              <a:rPr lang="tr-TR" smtClean="0"/>
              <a:t>25.06.2020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596848-2381-468C-B5F0-EF156DD47B3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349625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778863-3FB4-47F1-A7C7-1BD2B85E9CB5}" type="datetimeFigureOut">
              <a:rPr lang="tr-TR" smtClean="0"/>
              <a:t>25.06.2020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596848-2381-468C-B5F0-EF156DD47B3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817652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778863-3FB4-47F1-A7C7-1BD2B85E9CB5}" type="datetimeFigureOut">
              <a:rPr lang="tr-TR" smtClean="0"/>
              <a:t>25.06.2020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596848-2381-468C-B5F0-EF156DD47B3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540707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778863-3FB4-47F1-A7C7-1BD2B85E9CB5}" type="datetimeFigureOut">
              <a:rPr lang="tr-TR" smtClean="0"/>
              <a:t>25.06.2020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596848-2381-468C-B5F0-EF156DD47B3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694904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778863-3FB4-47F1-A7C7-1BD2B85E9CB5}" type="datetimeFigureOut">
              <a:rPr lang="tr-TR" smtClean="0"/>
              <a:t>25.06.2020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596848-2381-468C-B5F0-EF156DD47B3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372387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xmlns="" id="{F21F5BBE-4892-6B42-A66B-8FEDBF10DC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xmlns="" id="{1D9BFCF6-06D9-4244-934C-1783FFA2A8C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tr-TR" dirty="0">
                <a:solidFill>
                  <a:srgbClr val="FF0000"/>
                </a:solidFill>
              </a:rPr>
              <a:t>IV. Sendikacılık</a:t>
            </a:r>
          </a:p>
        </p:txBody>
      </p:sp>
    </p:spTree>
    <p:extLst>
      <p:ext uri="{BB962C8B-B14F-4D97-AF65-F5344CB8AC3E}">
        <p14:creationId xmlns:p14="http://schemas.microsoft.com/office/powerpoint/2010/main" val="1829114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Sendikalar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1792 Londra Yazışma Derneği</a:t>
            </a:r>
          </a:p>
        </p:txBody>
      </p:sp>
    </p:spTree>
    <p:extLst>
      <p:ext uri="{BB962C8B-B14F-4D97-AF65-F5344CB8AC3E}">
        <p14:creationId xmlns:p14="http://schemas.microsoft.com/office/powerpoint/2010/main" val="4178004481"/>
      </p:ext>
    </p:extLst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Sendikacılık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Meslek sendikacılığı</a:t>
            </a:r>
          </a:p>
          <a:p>
            <a:r>
              <a:rPr lang="tr-TR" dirty="0"/>
              <a:t>İşkolu sendikacılığı</a:t>
            </a:r>
          </a:p>
          <a:p>
            <a:r>
              <a:rPr lang="tr-TR" dirty="0"/>
              <a:t>İşyeri sendikacılığı</a:t>
            </a:r>
          </a:p>
        </p:txBody>
      </p:sp>
    </p:spTree>
    <p:extLst>
      <p:ext uri="{BB962C8B-B14F-4D97-AF65-F5344CB8AC3E}">
        <p14:creationId xmlns:p14="http://schemas.microsoft.com/office/powerpoint/2010/main" val="2253351221"/>
      </p:ext>
    </p:extLst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/>
              <a:t>Sendikacılık Hareketini Etkileyen Görüşler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Marksist Görüş</a:t>
            </a:r>
          </a:p>
          <a:p>
            <a:r>
              <a:rPr lang="tr-TR" dirty="0"/>
              <a:t>Reformist Görüş</a:t>
            </a:r>
          </a:p>
          <a:p>
            <a:r>
              <a:rPr lang="tr-TR" dirty="0"/>
              <a:t>Üyelerinin ekonomik çıkarlarını korumayı amaçlayan görüş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57092539"/>
      </p:ext>
    </p:extLst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Toplu İş Sözleşmesi(TİS)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28627257"/>
      </p:ext>
    </p:extLst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Grev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Düzeyler: İşletme düzeyinde, bölge düzeyinde, ulusal düzeyde </a:t>
            </a:r>
          </a:p>
          <a:p>
            <a:r>
              <a:rPr lang="tr-TR" dirty="0"/>
              <a:t>Yasal olan ve yasal olmayan grevler</a:t>
            </a:r>
          </a:p>
          <a:p>
            <a:r>
              <a:rPr lang="tr-TR" dirty="0"/>
              <a:t>Ekonomik ve siyasal amaçlı grevler</a:t>
            </a:r>
          </a:p>
          <a:p>
            <a:r>
              <a:rPr lang="tr-TR" dirty="0"/>
              <a:t>İşyerini işgalli, işyeri işgalsiz grevler</a:t>
            </a:r>
          </a:p>
          <a:p>
            <a:r>
              <a:rPr lang="tr-TR" dirty="0"/>
              <a:t>Sınırlı grevler, genel grev</a:t>
            </a:r>
          </a:p>
        </p:txBody>
      </p:sp>
    </p:spTree>
    <p:extLst>
      <p:ext uri="{BB962C8B-B14F-4D97-AF65-F5344CB8AC3E}">
        <p14:creationId xmlns:p14="http://schemas.microsoft.com/office/powerpoint/2010/main" val="290346205"/>
      </p:ext>
    </p:extLst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Grev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Ekonomik amaçlı grevler</a:t>
            </a:r>
          </a:p>
          <a:p>
            <a:r>
              <a:rPr lang="tr-TR" dirty="0"/>
              <a:t>Siyasi grevler</a:t>
            </a:r>
          </a:p>
          <a:p>
            <a:pPr>
              <a:buNone/>
            </a:pPr>
            <a:r>
              <a:rPr lang="tr-TR" dirty="0"/>
              <a:t>	Genel grev</a:t>
            </a:r>
          </a:p>
          <a:p>
            <a:pPr>
              <a:buNone/>
            </a:pPr>
            <a:r>
              <a:rPr lang="tr-TR" dirty="0"/>
              <a:t>	Dayanışma grevi</a:t>
            </a:r>
          </a:p>
        </p:txBody>
      </p:sp>
    </p:spTree>
    <p:extLst>
      <p:ext uri="{BB962C8B-B14F-4D97-AF65-F5344CB8AC3E}">
        <p14:creationId xmlns:p14="http://schemas.microsoft.com/office/powerpoint/2010/main" val="3993679849"/>
      </p:ext>
    </p:extLst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Lokavt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18948635"/>
      </p:ext>
    </p:extLst>
  </p:cSld>
  <p:clrMapOvr>
    <a:masterClrMapping/>
  </p:clrMapOvr>
  <p:transition/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73</Words>
  <Application>Microsoft Office PowerPoint</Application>
  <PresentationFormat>Geniş ekran</PresentationFormat>
  <Paragraphs>24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Teması</vt:lpstr>
      <vt:lpstr>PowerPoint Sunusu</vt:lpstr>
      <vt:lpstr>Sendikalar</vt:lpstr>
      <vt:lpstr>Sendikacılık</vt:lpstr>
      <vt:lpstr>Sendikacılık Hareketini Etkileyen Görüşler</vt:lpstr>
      <vt:lpstr>Toplu İş Sözleşmesi(TİS)</vt:lpstr>
      <vt:lpstr>Grev</vt:lpstr>
      <vt:lpstr>Grev</vt:lpstr>
      <vt:lpstr>Lokavt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Asus</dc:creator>
  <cp:lastModifiedBy>Asus</cp:lastModifiedBy>
  <cp:revision>1</cp:revision>
  <dcterms:created xsi:type="dcterms:W3CDTF">2020-06-24T22:50:27Z</dcterms:created>
  <dcterms:modified xsi:type="dcterms:W3CDTF">2020-06-24T22:50:41Z</dcterms:modified>
</cp:coreProperties>
</file>