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67" r:id="rId6"/>
    <p:sldId id="263" r:id="rId7"/>
    <p:sldId id="257" r:id="rId8"/>
    <p:sldId id="258" r:id="rId9"/>
    <p:sldId id="265" r:id="rId10"/>
    <p:sldId id="266" r:id="rId11"/>
    <p:sldId id="259" r:id="rId12"/>
    <p:sldId id="268" r:id="rId13"/>
    <p:sldId id="264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74390" y="3356992"/>
            <a:ext cx="7772400" cy="1470025"/>
          </a:xfrm>
        </p:spPr>
        <p:txBody>
          <a:bodyPr/>
          <a:lstStyle/>
          <a:p>
            <a:r>
              <a:rPr lang="tr-TR" dirty="0" smtClean="0"/>
              <a:t>Sigmund Freud ve </a:t>
            </a:r>
            <a:br>
              <a:rPr lang="tr-TR" dirty="0" smtClean="0"/>
            </a:br>
            <a:r>
              <a:rPr lang="tr-TR" dirty="0" err="1" smtClean="0"/>
              <a:t>Psikoanalitik</a:t>
            </a:r>
            <a:r>
              <a:rPr lang="tr-TR" dirty="0" smtClean="0"/>
              <a:t> Kuramı</a:t>
            </a:r>
            <a:endParaRPr lang="tr-TR" dirty="0"/>
          </a:p>
        </p:txBody>
      </p:sp>
      <p:pic>
        <p:nvPicPr>
          <p:cNvPr id="1026" name="Picture 2" descr="http://www.benimyuvam.com/resimler/yazilarresimleri/yazilar/BY72_sigmund%20freu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9269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Alt Başlık"/>
          <p:cNvSpPr>
            <a:spLocks noGrp="1"/>
          </p:cNvSpPr>
          <p:nvPr/>
        </p:nvSpPr>
        <p:spPr bwMode="auto">
          <a:xfrm>
            <a:off x="857224" y="5072074"/>
            <a:ext cx="7772400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82880" tIns="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6576" indent="0" algn="r" rtl="0" eaLnBrk="0" fontAlgn="base" hangingPunct="0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2">
                    <a:shade val="2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None/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None/>
              <a:defRPr sz="2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None/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None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Dr. Gökçe Karaman Benli</a:t>
            </a:r>
          </a:p>
          <a:p>
            <a:pPr>
              <a:defRPr/>
            </a:pPr>
            <a:r>
              <a:rPr lang="tr-TR" b="1" dirty="0" smtClean="0">
                <a:solidFill>
                  <a:schemeClr val="tx2">
                    <a:lumMod val="75000"/>
                  </a:schemeClr>
                </a:solidFill>
              </a:rPr>
              <a:t>Ankara Üniversitesi Eğitim Bilimleri Fakültesi Temel Eğitim Bölümü Okul Öncesi Eğitim Anabilim Dalı</a:t>
            </a:r>
            <a:endParaRPr lang="tr-TR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19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Kızlar</a:t>
            </a:r>
            <a:r>
              <a:rPr lang="tr-TR" dirty="0" smtClean="0"/>
              <a:t> ve </a:t>
            </a:r>
            <a:r>
              <a:rPr lang="tr-TR" b="1" dirty="0" smtClean="0">
                <a:solidFill>
                  <a:srgbClr val="FF33CC"/>
                </a:solidFill>
              </a:rPr>
              <a:t>Erkekler</a:t>
            </a:r>
            <a:endParaRPr lang="tr-TR" b="1" dirty="0">
              <a:solidFill>
                <a:srgbClr val="FF33CC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568863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988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Kızlar</a:t>
            </a:r>
            <a:r>
              <a:rPr lang="tr-TR" dirty="0" smtClean="0"/>
              <a:t> ve </a:t>
            </a:r>
            <a:r>
              <a:rPr lang="tr-TR" b="1" dirty="0" smtClean="0">
                <a:solidFill>
                  <a:srgbClr val="FF33CC"/>
                </a:solidFill>
              </a:rPr>
              <a:t>Erkekler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06059">
            <a:off x="2915816" y="2513170"/>
            <a:ext cx="3456384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728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   </a:t>
            </a:r>
            <a:r>
              <a:rPr lang="tr-TR" b="1" dirty="0" smtClean="0">
                <a:solidFill>
                  <a:schemeClr val="accent2">
                    <a:lumMod val="75000"/>
                  </a:schemeClr>
                </a:solidFill>
              </a:rPr>
              <a:t>İD</a:t>
            </a:r>
            <a:r>
              <a:rPr lang="tr-TR" b="1" dirty="0" smtClean="0"/>
              <a:t>                 </a:t>
            </a:r>
            <a:r>
              <a:rPr lang="tr-T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EGO </a:t>
            </a:r>
            <a:r>
              <a:rPr lang="tr-TR" b="1" dirty="0" smtClean="0"/>
              <a:t>          </a:t>
            </a:r>
            <a:r>
              <a:rPr lang="tr-TR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SÜPEREGO</a:t>
            </a:r>
            <a:endParaRPr lang="tr-TR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92888" cy="44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91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5">
                    <a:lumMod val="75000"/>
                  </a:schemeClr>
                </a:solidFill>
              </a:rPr>
              <a:t>Oral Dönem</a:t>
            </a:r>
            <a:endParaRPr lang="tr-T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752527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63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Anal Dönem-Tuvalet Eğitimi</a:t>
            </a:r>
            <a:endParaRPr lang="tr-TR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538" y="3573016"/>
            <a:ext cx="432048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07398"/>
            <a:ext cx="3384376" cy="239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80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9600" dirty="0" smtClean="0"/>
              <a:t>- - - - - </a:t>
            </a:r>
            <a:endParaRPr lang="tr-TR" sz="9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322" y="2988329"/>
            <a:ext cx="6401355" cy="174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turkpdr.com/uploads/o_cocukta-cinsel-gelisim-freudun-cinsel-gelisim-donemleri-3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1" y="1421829"/>
            <a:ext cx="4176465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59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Merak 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6118" y="1600200"/>
            <a:ext cx="34717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42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3">
                    <a:lumMod val="75000"/>
                  </a:schemeClr>
                </a:solidFill>
              </a:rPr>
              <a:t>Fallik</a:t>
            </a: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</a:rPr>
              <a:t> Dönem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err="1" smtClean="0">
                <a:solidFill>
                  <a:srgbClr val="FFC000"/>
                </a:solidFill>
              </a:rPr>
              <a:t>Oidipus</a:t>
            </a:r>
            <a:r>
              <a:rPr lang="tr-TR" b="1" dirty="0" smtClean="0">
                <a:solidFill>
                  <a:srgbClr val="FFC000"/>
                </a:solidFill>
              </a:rPr>
              <a:t> ve </a:t>
            </a:r>
            <a:r>
              <a:rPr lang="tr-TR" b="1" dirty="0" err="1" smtClean="0">
                <a:solidFill>
                  <a:srgbClr val="FFC000"/>
                </a:solidFill>
              </a:rPr>
              <a:t>Elektra</a:t>
            </a:r>
            <a:r>
              <a:rPr lang="tr-TR" b="1" dirty="0" smtClean="0">
                <a:solidFill>
                  <a:srgbClr val="FFC000"/>
                </a:solidFill>
              </a:rPr>
              <a:t> Kompleksi</a:t>
            </a:r>
            <a:endParaRPr lang="tr-TR" b="1" dirty="0">
              <a:solidFill>
                <a:srgbClr val="FFC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5242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9195" y="3428999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190873"/>
            <a:ext cx="17430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1207" y="1387160"/>
            <a:ext cx="25622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3857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Özdeşim Kurma</a:t>
            </a:r>
            <a:endParaRPr lang="tr-T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88963">
            <a:off x="827584" y="1628800"/>
            <a:ext cx="3232919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 descr="C:\Documents and Settings\Gökçe Karaman\Belgelerim\gokce_yedek_22.09.2012\resimler\2009 Kurban_2010 Ayşegül doğumgünü_KOAK Acılıs\DSCN664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04945">
            <a:off x="4805650" y="1490681"/>
            <a:ext cx="338655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54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40152" y="1600200"/>
            <a:ext cx="2746648" cy="4525963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Çocuk cinselliği merak sürecinde çekinmemeli.</a:t>
            </a:r>
            <a:endParaRPr lang="tr-T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9" y="0"/>
            <a:ext cx="53998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150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0070C0"/>
                </a:solidFill>
              </a:rPr>
              <a:t>Latent</a:t>
            </a:r>
            <a:r>
              <a:rPr lang="tr-TR" b="1" dirty="0" smtClean="0">
                <a:solidFill>
                  <a:srgbClr val="0070C0"/>
                </a:solidFill>
              </a:rPr>
              <a:t> (Gizil)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8476" y="4281801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7" y="921827"/>
            <a:ext cx="280035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9101" y="253872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6379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</a:rPr>
              <a:t>Genital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</a:rPr>
              <a:t> Dönem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92815"/>
            <a:ext cx="460851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5345">
            <a:off x="4952718" y="2376597"/>
            <a:ext cx="3697752" cy="304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88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58</Words>
  <Application>Microsoft Office PowerPoint</Application>
  <PresentationFormat>Ekran Gösterisi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Sigmund Freud ve  Psikoanalitik Kuramı</vt:lpstr>
      <vt:lpstr>Kızlar ve Erkekler</vt:lpstr>
      <vt:lpstr>Kızlar ve Erkekler </vt:lpstr>
      <vt:lpstr>   İD                 EGO           SÜPEREGO</vt:lpstr>
      <vt:lpstr>Oral Dönem</vt:lpstr>
      <vt:lpstr>Anal Dönem-Tuvalet Eğitimi</vt:lpstr>
      <vt:lpstr>- - - - - </vt:lpstr>
      <vt:lpstr>Merak </vt:lpstr>
      <vt:lpstr>Fallik Dönem Oidipus ve Elektra Kompleksi</vt:lpstr>
      <vt:lpstr>Özdeşim Kurma</vt:lpstr>
      <vt:lpstr>Slayt 11</vt:lpstr>
      <vt:lpstr>Latent (Gizil)</vt:lpstr>
      <vt:lpstr>Genital Dönem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 ve  Psikoanalitik Kuramı</dc:title>
  <cp:lastModifiedBy>Windows 7</cp:lastModifiedBy>
  <cp:revision>16</cp:revision>
  <dcterms:modified xsi:type="dcterms:W3CDTF">2018-03-08T02:51:18Z</dcterms:modified>
</cp:coreProperties>
</file>