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1E768-55F2-41D3-A172-87748E9E1E93}" type="datetimeFigureOut">
              <a:rPr lang="tr-TR" smtClean="0"/>
              <a:t>09.03.2017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3FC51-97F1-4B6D-9C58-9CDDD04DF0D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1E768-55F2-41D3-A172-87748E9E1E93}" type="datetimeFigureOut">
              <a:rPr lang="tr-TR" smtClean="0"/>
              <a:t>09.03.2017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3FC51-97F1-4B6D-9C58-9CDDD04DF0D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1E768-55F2-41D3-A172-87748E9E1E93}" type="datetimeFigureOut">
              <a:rPr lang="tr-TR" smtClean="0"/>
              <a:t>09.03.2017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3FC51-97F1-4B6D-9C58-9CDDD04DF0D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1E768-55F2-41D3-A172-87748E9E1E93}" type="datetimeFigureOut">
              <a:rPr lang="tr-TR" smtClean="0"/>
              <a:t>09.03.2017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3FC51-97F1-4B6D-9C58-9CDDD04DF0D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1E768-55F2-41D3-A172-87748E9E1E93}" type="datetimeFigureOut">
              <a:rPr lang="tr-TR" smtClean="0"/>
              <a:t>09.03.2017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3FC51-97F1-4B6D-9C58-9CDDD04DF0D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1E768-55F2-41D3-A172-87748E9E1E93}" type="datetimeFigureOut">
              <a:rPr lang="tr-TR" smtClean="0"/>
              <a:t>09.03.2017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3FC51-97F1-4B6D-9C58-9CDDD04DF0D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1E768-55F2-41D3-A172-87748E9E1E93}" type="datetimeFigureOut">
              <a:rPr lang="tr-TR" smtClean="0"/>
              <a:t>09.03.2017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3FC51-97F1-4B6D-9C58-9CDDD04DF0D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1E768-55F2-41D3-A172-87748E9E1E93}" type="datetimeFigureOut">
              <a:rPr lang="tr-TR" smtClean="0"/>
              <a:t>09.03.2017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3FC51-97F1-4B6D-9C58-9CDDD04DF0D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1E768-55F2-41D3-A172-87748E9E1E93}" type="datetimeFigureOut">
              <a:rPr lang="tr-TR" smtClean="0"/>
              <a:t>09.03.2017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3FC51-97F1-4B6D-9C58-9CDDD04DF0D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1E768-55F2-41D3-A172-87748E9E1E93}" type="datetimeFigureOut">
              <a:rPr lang="tr-TR" smtClean="0"/>
              <a:t>09.03.2017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3FC51-97F1-4B6D-9C58-9CDDD04DF0D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1E768-55F2-41D3-A172-87748E9E1E93}" type="datetimeFigureOut">
              <a:rPr lang="tr-TR" smtClean="0"/>
              <a:t>09.03.2017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3FC51-97F1-4B6D-9C58-9CDDD04DF0D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01E768-55F2-41D3-A172-87748E9E1E93}" type="datetimeFigureOut">
              <a:rPr lang="tr-TR" smtClean="0"/>
              <a:t>09.03.2017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23FC51-97F1-4B6D-9C58-9CDDD04DF0D4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Hafta 6 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solidFill>
                  <a:srgbClr val="C00000"/>
                </a:solidFill>
              </a:rPr>
              <a:t>Düzenli Diller</a:t>
            </a:r>
            <a:endParaRPr lang="tr-TR" sz="3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540552" cy="789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36496" cy="744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972600" cy="804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819472"/>
            <a:ext cx="9756576" cy="801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964488" cy="755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90488"/>
            <a:ext cx="9468543" cy="667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64488" cy="761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404648" cy="798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0044608" cy="802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0688"/>
            <a:ext cx="8676456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34750" cy="769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34750" cy="810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-963488"/>
            <a:ext cx="8748464" cy="808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900592" cy="781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404648" cy="729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268075" cy="790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9468544" cy="743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4</Words>
  <Application>Microsoft Office PowerPoint</Application>
  <PresentationFormat>Ekran Gösterisi (4:3)</PresentationFormat>
  <Paragraphs>2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19" baseType="lpstr">
      <vt:lpstr>Ofis Teması</vt:lpstr>
      <vt:lpstr>Hafta 6 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Hafta 6 </dc:title>
  <dc:creator>frk</dc:creator>
  <cp:lastModifiedBy>frk</cp:lastModifiedBy>
  <cp:revision>4</cp:revision>
  <dcterms:created xsi:type="dcterms:W3CDTF">2017-03-09T13:26:17Z</dcterms:created>
  <dcterms:modified xsi:type="dcterms:W3CDTF">2017-03-09T14:03:45Z</dcterms:modified>
</cp:coreProperties>
</file>