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47" autoAdjust="0"/>
  </p:normalViewPr>
  <p:slideViewPr>
    <p:cSldViewPr>
      <p:cViewPr varScale="1">
        <p:scale>
          <a:sx n="99" d="100"/>
          <a:sy n="99" d="100"/>
        </p:scale>
        <p:origin x="-19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5551E-6DFF-4270-A874-4252FF39FBEB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6627F-A028-4767-B7CC-C58FF1BF7614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7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 smtClean="0">
                <a:solidFill>
                  <a:srgbClr val="C00000"/>
                </a:solidFill>
              </a:rPr>
              <a:t>Düzenli dillerin özellikleri</a:t>
            </a:r>
            <a:endParaRPr lang="tr-TR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44608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0188624" cy="781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9144000" cy="592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2438"/>
            <a:ext cx="9144000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7638"/>
            <a:ext cx="914400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0648"/>
            <a:ext cx="9144000" cy="5206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468544" cy="767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9"/>
            <a:ext cx="8892480" cy="5030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684568" cy="846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0538"/>
            <a:ext cx="91440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47464"/>
            <a:ext cx="9756576" cy="804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10825" cy="822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5032" y="0"/>
            <a:ext cx="9289032" cy="555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49025" cy="799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96700" cy="714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401300" cy="73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036496" cy="563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8892480" cy="778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Ekran Gösterisi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Hafta 7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7 </dc:title>
  <dc:creator>frk</dc:creator>
  <cp:lastModifiedBy>frk</cp:lastModifiedBy>
  <cp:revision>3</cp:revision>
  <dcterms:created xsi:type="dcterms:W3CDTF">2017-03-09T13:48:28Z</dcterms:created>
  <dcterms:modified xsi:type="dcterms:W3CDTF">2017-03-09T13:58:57Z</dcterms:modified>
</cp:coreProperties>
</file>