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71546"/>
            <a:ext cx="642942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642910" y="714356"/>
            <a:ext cx="8501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FRERE  HALL</a:t>
            </a:r>
          </a:p>
          <a:p>
            <a:r>
              <a:rPr lang="tr-TR" dirty="0" smtClean="0">
                <a:solidFill>
                  <a:schemeClr val="accent1"/>
                </a:solidFill>
              </a:rPr>
              <a:t>1865  </a:t>
            </a:r>
            <a:r>
              <a:rPr lang="tr-TR" dirty="0" smtClean="0"/>
              <a:t>yılında  tamamlanan  Frere  Hall  aslen  Karaçi’ deki  belediye  binası  olarak  hizmet  veriyordu.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582145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642942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642910" y="928670"/>
            <a:ext cx="850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Ve  şimdi  sergi  alanı  ve  kütüphane  olarak  hizmet  vermektedir. Karaçi’ nin  en  ikonik  binalarından  biri  olarak  kabul  edilir.</a:t>
            </a:r>
            <a:endParaRPr lang="tr-TR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571612"/>
            <a:ext cx="507206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400049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30321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928670"/>
            <a:ext cx="714348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857232"/>
            <a:ext cx="84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1863  </a:t>
            </a:r>
            <a:r>
              <a:rPr lang="tr-TR" dirty="0" smtClean="0"/>
              <a:t>yılının Ağustos  ayında  çalışmaya  başlandı ve  </a:t>
            </a:r>
            <a:r>
              <a:rPr lang="tr-TR" dirty="0" smtClean="0">
                <a:solidFill>
                  <a:schemeClr val="accent1"/>
                </a:solidFill>
              </a:rPr>
              <a:t>1865  </a:t>
            </a:r>
            <a:r>
              <a:rPr lang="tr-TR" dirty="0" smtClean="0"/>
              <a:t>Ekim  ayında  tamamlandı. Ancak, binadaki  çalışmalar  açılışından  sonra  tamamlanmamıştı.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71612"/>
            <a:ext cx="457200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4500562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2"/>
            <a:ext cx="45005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41199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528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841785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429000"/>
            <a:ext cx="478631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31001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061744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0"/>
            <a:ext cx="478631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54358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Ekran Gösterisi (4:3)</PresentationFormat>
  <Paragraphs>4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7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1</cp:revision>
  <dcterms:created xsi:type="dcterms:W3CDTF">2020-04-12T10:08:31Z</dcterms:created>
  <dcterms:modified xsi:type="dcterms:W3CDTF">2020-04-12T10:09:04Z</dcterms:modified>
</cp:coreProperties>
</file>