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4"/>
  </p:sldMasterIdLst>
  <p:notesMasterIdLst>
    <p:notesMasterId r:id="rId14"/>
  </p:notesMasterIdLst>
  <p:handoutMasterIdLst>
    <p:handoutMasterId r:id="rId15"/>
  </p:handoutMasterIdLst>
  <p:sldIdLst>
    <p:sldId id="285" r:id="rId5"/>
    <p:sldId id="275" r:id="rId6"/>
    <p:sldId id="267" r:id="rId7"/>
    <p:sldId id="268" r:id="rId8"/>
    <p:sldId id="269" r:id="rId9"/>
    <p:sldId id="270" r:id="rId10"/>
    <p:sldId id="271" r:id="rId11"/>
    <p:sldId id="272" r:id="rId12"/>
    <p:sldId id="273" r:id="rId13"/>
  </p:sldIdLst>
  <p:sldSz cx="12188825" cy="6858000"/>
  <p:notesSz cx="6858000" cy="9144000"/>
  <p:defaultTextStyle>
    <a:defPPr rtl="0"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39" userDrawn="1">
          <p15:clr>
            <a:srgbClr val="A4A3A4"/>
          </p15:clr>
        </p15:guide>
        <p15:guide id="2" orient="horz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3816DC0-C5F3-461E-9089-39FEA17B3651}" v="1" dt="2020-05-27T14:32:58.90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A107856-5554-42FB-B03E-39F5DBC370BA}" styleName="Orta Stil 4 - Vurgu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69CF1AB2-1976-4502-BF36-3FF5EA218861}" styleName="Orta Stil 4 - Vurgu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D7AC3CCA-C797-4891-BE02-D94E43425B78}" styleName="Orta Stil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0505E3EF-67EA-436B-97B2-0124C06EBD24}" styleName="Orta Stil 4 - Vurgu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22838BEF-8BB2-4498-84A7-C5851F593DF1}" styleName="Orta Stil 4 - Vurgu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C4B1156A-380E-4F78-BDF5-A606A8083BF9}" styleName="Orta Stil 4 - Vurgu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599" autoAdjust="0"/>
  </p:normalViewPr>
  <p:slideViewPr>
    <p:cSldViewPr>
      <p:cViewPr varScale="1">
        <p:scale>
          <a:sx n="55" d="100"/>
          <a:sy n="55" d="100"/>
        </p:scale>
        <p:origin x="758" y="43"/>
      </p:cViewPr>
      <p:guideLst>
        <p:guide pos="3839"/>
        <p:guide orient="horz"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 showGuides="1">
      <p:cViewPr varScale="1">
        <p:scale>
          <a:sx n="63" d="100"/>
          <a:sy n="63" d="100"/>
        </p:scale>
        <p:origin x="2838" y="108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microsoft.com/office/2015/10/relationships/revisionInfo" Target="revisionInfo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notesMaster" Target="notesMasters/notes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ilal Nur Gözüküçük" userId="c9e7c93c-5cb0-4c0e-8df3-2f019b03d73c" providerId="ADAL" clId="{C3816DC0-C5F3-461E-9089-39FEA17B3651}"/>
    <pc:docChg chg="addSld modSld">
      <pc:chgData name="Hilal Nur Gözüküçük" userId="c9e7c93c-5cb0-4c0e-8df3-2f019b03d73c" providerId="ADAL" clId="{C3816DC0-C5F3-461E-9089-39FEA17B3651}" dt="2020-05-27T14:32:58.889" v="0"/>
      <pc:docMkLst>
        <pc:docMk/>
      </pc:docMkLst>
      <pc:sldChg chg="add">
        <pc:chgData name="Hilal Nur Gözüküçük" userId="c9e7c93c-5cb0-4c0e-8df3-2f019b03d73c" providerId="ADAL" clId="{C3816DC0-C5F3-461E-9089-39FEA17B3651}" dt="2020-05-27T14:32:58.889" v="0"/>
        <pc:sldMkLst>
          <pc:docMk/>
          <pc:sldMk cId="4043879305" sldId="285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 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>
              <a:defRPr sz="1200"/>
            </a:lvl1pPr>
          </a:lstStyle>
          <a:p>
            <a:pPr rtl="0"/>
            <a:endParaRPr/>
          </a:p>
        </p:txBody>
      </p:sp>
      <p:sp>
        <p:nvSpPr>
          <p:cNvPr id="3" name="Tarih Yer Tutucusu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>
              <a:defRPr sz="1200"/>
            </a:lvl1pPr>
          </a:lstStyle>
          <a:p>
            <a:pPr rtl="0"/>
            <a:r>
              <a:rPr lang="en-US"/>
              <a:t>01.08.2016</a:t>
            </a:r>
            <a:endParaRPr/>
          </a:p>
        </p:txBody>
      </p:sp>
      <p:sp>
        <p:nvSpPr>
          <p:cNvPr id="4" name="Alt Bilgi Yer Tutucusu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>
              <a:defRPr sz="1200"/>
            </a:lvl1pPr>
          </a:lstStyle>
          <a:p>
            <a:pPr rtl="0"/>
            <a:endParaRPr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>
              <a:defRPr sz="1200"/>
            </a:lvl1pPr>
          </a:lstStyle>
          <a:p>
            <a:pPr rtl="0"/>
            <a:fld id="{01114579-D02A-4B51-B5DF-8EC449F77AC7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7681263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 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>
              <a:defRPr sz="1200"/>
            </a:lvl1pPr>
          </a:lstStyle>
          <a:p>
            <a:pPr rtl="0"/>
            <a:endParaRPr/>
          </a:p>
        </p:txBody>
      </p:sp>
      <p:sp>
        <p:nvSpPr>
          <p:cNvPr id="3" name="Tarih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>
              <a:defRPr sz="1200"/>
            </a:lvl1pPr>
          </a:lstStyle>
          <a:p>
            <a:pPr rtl="0"/>
            <a:r>
              <a:rPr lang="en-US"/>
              <a:t>01.08.2016</a:t>
            </a:r>
            <a:endParaRPr/>
          </a:p>
        </p:txBody>
      </p:sp>
      <p:sp>
        <p:nvSpPr>
          <p:cNvPr id="4" name="Slayt Görüntüsü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t>Asıl metin stillerini düzenlemek için tıklayın</a:t>
            </a:r>
          </a:p>
          <a:p>
            <a:pPr lvl="1" rtl="0"/>
            <a:r>
              <a:t>İkinci düzey</a:t>
            </a:r>
          </a:p>
          <a:p>
            <a:pPr lvl="2" rtl="0"/>
            <a:r>
              <a:t>Üçüncü düzey</a:t>
            </a:r>
          </a:p>
          <a:p>
            <a:pPr lvl="3" rtl="0"/>
            <a:r>
              <a:t>Dördüncü düzey</a:t>
            </a:r>
          </a:p>
          <a:p>
            <a:pPr lvl="4" rtl="0"/>
            <a:r>
              <a:t>Beşinci düzey</a:t>
            </a:r>
          </a:p>
        </p:txBody>
      </p:sp>
      <p:sp>
        <p:nvSpPr>
          <p:cNvPr id="6" name="Alt 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>
              <a:defRPr sz="1200"/>
            </a:lvl1pPr>
          </a:lstStyle>
          <a:p>
            <a:pPr rtl="0"/>
            <a:endParaRPr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>
              <a:defRPr sz="1200"/>
            </a:lvl1pPr>
          </a:lstStyle>
          <a:p>
            <a:pPr rtl="0"/>
            <a:fld id="{C6074690-7256-4BB9-AC0F-97AEAE8CDEC2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74261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Başlık Slaydı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1376792" y="1905003"/>
            <a:ext cx="9435241" cy="1625599"/>
          </a:xfrm>
        </p:spPr>
        <p:txBody>
          <a:bodyPr rtlCol="0">
            <a:normAutofit/>
          </a:bodyPr>
          <a:lstStyle>
            <a:lvl1pPr algn="ctr" rtl="0">
              <a:lnSpc>
                <a:spcPct val="90000"/>
              </a:lnSpc>
              <a:defRPr sz="4800">
                <a:solidFill>
                  <a:schemeClr val="tx2"/>
                </a:solidFill>
              </a:defRPr>
            </a:lvl1pPr>
          </a:lstStyle>
          <a:p>
            <a:pPr rtl="0"/>
            <a:r>
              <a:rPr lang="tr-TR"/>
              <a:t>Asıl başlık stilini düzenlemek için tıklayın</a:t>
            </a:r>
            <a:endParaRPr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382103" y="3657123"/>
            <a:ext cx="9429931" cy="991077"/>
          </a:xfrm>
        </p:spPr>
        <p:txBody>
          <a:bodyPr rtlCol="0">
            <a:normAutofit/>
          </a:bodyPr>
          <a:lstStyle>
            <a:lvl1pPr marL="0" indent="0" algn="ctr" rtl="0">
              <a:spcBef>
                <a:spcPts val="0"/>
              </a:spcBef>
              <a:buNone/>
              <a:defRPr sz="2000" cap="all" baseline="0">
                <a:solidFill>
                  <a:schemeClr val="tx2"/>
                </a:solidFill>
              </a:defRPr>
            </a:lvl1pPr>
            <a:lvl2pPr marL="457200" indent="0" algn="ctr" rtl="0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 rtl="0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 rtl="0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 rtl="0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 rtl="0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 rtl="0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 rtl="0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 rtl="0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rtl="0"/>
            <a:r>
              <a:rPr lang="tr-TR"/>
              <a:t>Asıl alt başlık stilini düzenlemek için tıklayın</a:t>
            </a:r>
            <a:endParaRPr/>
          </a:p>
        </p:txBody>
      </p:sp>
      <p:sp>
        <p:nvSpPr>
          <p:cNvPr id="5" name="Alt Bilgi Yer Tutucusu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algn="l" rtl="0">
              <a:defRPr>
                <a:solidFill>
                  <a:schemeClr val="tx2"/>
                </a:solidFill>
              </a:defRPr>
            </a:lvl1pPr>
          </a:lstStyle>
          <a:p>
            <a:pPr rtl="0"/>
            <a:endParaRPr/>
          </a:p>
        </p:txBody>
      </p:sp>
      <p:sp>
        <p:nvSpPr>
          <p:cNvPr id="4" name="Tarih Yer Tutucusu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 algn="l" rtl="0">
              <a:defRPr>
                <a:solidFill>
                  <a:schemeClr val="tx2"/>
                </a:solidFill>
              </a:defRPr>
            </a:lvl1pPr>
          </a:lstStyle>
          <a:p>
            <a:pPr rtl="0"/>
            <a:r>
              <a:rPr lang="en-US"/>
              <a:t>01.08.2016</a:t>
            </a:r>
            <a:endParaRPr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 algn="l" rtl="0">
              <a:defRPr>
                <a:solidFill>
                  <a:schemeClr val="tx2"/>
                </a:solidFill>
              </a:defRPr>
            </a:lvl1pPr>
          </a:lstStyle>
          <a:p>
            <a:pPr rtl="0"/>
            <a:fld id="{DF28FB93-0A08-4E7D-8E63-9EFA29F1E093}" type="slidenum">
              <a:rPr/>
              <a:pPr/>
              <a:t>‹#›</a:t>
            </a:fld>
            <a:endParaRPr/>
          </a:p>
        </p:txBody>
      </p:sp>
      <p:grpSp>
        <p:nvGrpSpPr>
          <p:cNvPr id="7" name="Grup 6"/>
          <p:cNvGrpSpPr/>
          <p:nvPr/>
        </p:nvGrpSpPr>
        <p:grpSpPr>
          <a:xfrm>
            <a:off x="1218882" y="1600200"/>
            <a:ext cx="9739746" cy="73152"/>
            <a:chOff x="914400" y="1200150"/>
            <a:chExt cx="7306712" cy="54864"/>
          </a:xfrm>
        </p:grpSpPr>
        <p:sp>
          <p:nvSpPr>
            <p:cNvPr id="8" name="Oval 7"/>
            <p:cNvSpPr/>
            <p:nvPr/>
          </p:nvSpPr>
          <p:spPr>
            <a:xfrm>
              <a:off x="8166248" y="1200150"/>
              <a:ext cx="54864" cy="54864"/>
            </a:xfrm>
            <a:prstGeom prst="ellipse">
              <a:avLst/>
            </a:prstGeom>
            <a:solidFill>
              <a:schemeClr val="tx2"/>
            </a:solidFill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/>
            </a:p>
          </p:txBody>
        </p:sp>
        <p:sp>
          <p:nvSpPr>
            <p:cNvPr id="9" name="Oval 8"/>
            <p:cNvSpPr/>
            <p:nvPr/>
          </p:nvSpPr>
          <p:spPr>
            <a:xfrm>
              <a:off x="914400" y="1200150"/>
              <a:ext cx="54864" cy="54864"/>
            </a:xfrm>
            <a:prstGeom prst="ellipse">
              <a:avLst/>
            </a:prstGeom>
            <a:solidFill>
              <a:schemeClr val="tx2"/>
            </a:solidFill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/>
            </a:p>
          </p:txBody>
        </p:sp>
        <p:grpSp>
          <p:nvGrpSpPr>
            <p:cNvPr id="10" name="Grup 9"/>
            <p:cNvGrpSpPr/>
            <p:nvPr/>
          </p:nvGrpSpPr>
          <p:grpSpPr>
            <a:xfrm>
              <a:off x="1036847" y="1207626"/>
              <a:ext cx="7074290" cy="38998"/>
              <a:chOff x="2141408" y="1752956"/>
              <a:chExt cx="7315200" cy="38998"/>
            </a:xfrm>
            <a:solidFill>
              <a:schemeClr val="tx2"/>
            </a:solidFill>
          </p:grpSpPr>
          <p:cxnSp>
            <p:nvCxnSpPr>
              <p:cNvPr id="11" name="Düz Bağlayıcı 10"/>
              <p:cNvCxnSpPr/>
              <p:nvPr/>
            </p:nvCxnSpPr>
            <p:spPr>
              <a:xfrm>
                <a:off x="2141408" y="1752956"/>
                <a:ext cx="7315200" cy="0"/>
              </a:xfrm>
              <a:prstGeom prst="line">
                <a:avLst/>
              </a:prstGeom>
              <a:grpFill/>
              <a:ln w="12700"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Düz Bağlayıcı 11"/>
              <p:cNvCxnSpPr/>
              <p:nvPr/>
            </p:nvCxnSpPr>
            <p:spPr>
              <a:xfrm>
                <a:off x="2141408" y="1791954"/>
                <a:ext cx="7315200" cy="0"/>
              </a:xfrm>
              <a:prstGeom prst="line">
                <a:avLst/>
              </a:prstGeom>
              <a:grpFill/>
              <a:ln w="12700"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3" name="Grup 12"/>
          <p:cNvGrpSpPr/>
          <p:nvPr/>
        </p:nvGrpSpPr>
        <p:grpSpPr>
          <a:xfrm>
            <a:off x="1218882" y="4851400"/>
            <a:ext cx="9739746" cy="73152"/>
            <a:chOff x="914400" y="3638550"/>
            <a:chExt cx="7306712" cy="54864"/>
          </a:xfrm>
        </p:grpSpPr>
        <p:sp>
          <p:nvSpPr>
            <p:cNvPr id="14" name="Oval 13"/>
            <p:cNvSpPr/>
            <p:nvPr/>
          </p:nvSpPr>
          <p:spPr>
            <a:xfrm>
              <a:off x="8166248" y="3638550"/>
              <a:ext cx="54864" cy="54864"/>
            </a:xfrm>
            <a:prstGeom prst="ellipse">
              <a:avLst/>
            </a:prstGeom>
            <a:solidFill>
              <a:schemeClr val="tx2"/>
            </a:solidFill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/>
            </a:p>
          </p:txBody>
        </p:sp>
        <p:sp>
          <p:nvSpPr>
            <p:cNvPr id="15" name="Oval 14"/>
            <p:cNvSpPr/>
            <p:nvPr/>
          </p:nvSpPr>
          <p:spPr>
            <a:xfrm>
              <a:off x="914400" y="3638550"/>
              <a:ext cx="54864" cy="54864"/>
            </a:xfrm>
            <a:prstGeom prst="ellipse">
              <a:avLst/>
            </a:prstGeom>
            <a:solidFill>
              <a:schemeClr val="tx2"/>
            </a:solidFill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/>
            </a:p>
          </p:txBody>
        </p:sp>
        <p:grpSp>
          <p:nvGrpSpPr>
            <p:cNvPr id="16" name="Grup 15"/>
            <p:cNvGrpSpPr/>
            <p:nvPr/>
          </p:nvGrpSpPr>
          <p:grpSpPr>
            <a:xfrm>
              <a:off x="1036847" y="3646026"/>
              <a:ext cx="7074290" cy="38998"/>
              <a:chOff x="2141408" y="1752956"/>
              <a:chExt cx="7315200" cy="38998"/>
            </a:xfrm>
            <a:solidFill>
              <a:schemeClr val="tx2"/>
            </a:solidFill>
          </p:grpSpPr>
          <p:cxnSp>
            <p:nvCxnSpPr>
              <p:cNvPr id="17" name="Düz Bağlayıcı 16"/>
              <p:cNvCxnSpPr/>
              <p:nvPr/>
            </p:nvCxnSpPr>
            <p:spPr>
              <a:xfrm>
                <a:off x="2141408" y="1752956"/>
                <a:ext cx="7315200" cy="0"/>
              </a:xfrm>
              <a:prstGeom prst="line">
                <a:avLst/>
              </a:prstGeom>
              <a:grpFill/>
              <a:ln w="12700"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Düz Bağlayıcı 17"/>
              <p:cNvCxnSpPr/>
              <p:nvPr/>
            </p:nvCxnSpPr>
            <p:spPr>
              <a:xfrm>
                <a:off x="2141408" y="1791954"/>
                <a:ext cx="7315200" cy="0"/>
              </a:xfrm>
              <a:prstGeom prst="line">
                <a:avLst/>
              </a:prstGeom>
              <a:grpFill/>
              <a:ln w="12700"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174376438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tr-TR"/>
              <a:t>Asıl başlık stilini düzenlemek için tıklayın</a:t>
            </a:r>
            <a:endParaRPr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 rtlCol="0"/>
          <a:lstStyle>
            <a:lvl5pPr algn="l" rtl="0">
              <a:defRPr/>
            </a:lvl5pPr>
            <a:lvl6pPr algn="l" rtl="0">
              <a:defRPr/>
            </a:lvl6pPr>
            <a:lvl7pPr algn="l" rtl="0">
              <a:defRPr/>
            </a:lvl7pPr>
            <a:lvl8pPr algn="l" rtl="0">
              <a:defRPr/>
            </a:lvl8pPr>
            <a:lvl9pPr algn="l" rtl="0">
              <a:defRPr/>
            </a:lvl9pPr>
          </a:lstStyle>
          <a:p>
            <a:pPr lvl="0" rtl="0"/>
            <a:r>
              <a:rPr lang="tr-TR"/>
              <a:t>Asıl metin stillerini düzenlemek için tıklayın</a:t>
            </a:r>
          </a:p>
          <a:p>
            <a:pPr lvl="1" rtl="0"/>
            <a:r>
              <a:rPr lang="tr-TR"/>
              <a:t>İkinci düzey</a:t>
            </a:r>
          </a:p>
          <a:p>
            <a:pPr lvl="2" rtl="0"/>
            <a:r>
              <a:rPr lang="tr-TR"/>
              <a:t>Üçüncü düzey</a:t>
            </a:r>
          </a:p>
          <a:p>
            <a:pPr lvl="3" rtl="0"/>
            <a:r>
              <a:rPr lang="tr-TR"/>
              <a:t>Dördüncü düzey</a:t>
            </a:r>
          </a:p>
          <a:p>
            <a:pPr lvl="4" rtl="0"/>
            <a:r>
              <a:rPr lang="tr-TR"/>
              <a:t>Beşinci düzey</a:t>
            </a:r>
            <a:endParaRPr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/>
          </a:p>
        </p:txBody>
      </p:sp>
      <p:sp>
        <p:nvSpPr>
          <p:cNvPr id="4" name="Tarih Yer Tutucusu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/>
              <a:t>01.08.2016</a:t>
            </a:r>
            <a:endParaRPr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F28FB93-0A08-4E7D-8E63-9EFA29F1E093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4990621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1422030" y="990599"/>
            <a:ext cx="9344765" cy="2235203"/>
          </a:xfrm>
        </p:spPr>
        <p:txBody>
          <a:bodyPr rtlCol="0" anchor="b">
            <a:normAutofit/>
          </a:bodyPr>
          <a:lstStyle>
            <a:lvl1pPr algn="ctr" rtl="0">
              <a:lnSpc>
                <a:spcPct val="90000"/>
              </a:lnSpc>
              <a:defRPr sz="4800" b="0" cap="none" baseline="0"/>
            </a:lvl1pPr>
          </a:lstStyle>
          <a:p>
            <a:pPr rtl="0"/>
            <a:r>
              <a:rPr lang="tr-TR"/>
              <a:t>Asıl başlık stilini düzenlemek için tıklayın</a:t>
            </a:r>
            <a:endParaRPr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1422030" y="3733800"/>
            <a:ext cx="9344765" cy="1219200"/>
          </a:xfrm>
        </p:spPr>
        <p:txBody>
          <a:bodyPr rtlCol="0" anchor="t"/>
          <a:lstStyle>
            <a:lvl1pPr marL="0" indent="0" algn="ctr" rtl="0">
              <a:spcBef>
                <a:spcPts val="0"/>
              </a:spcBef>
              <a:buNone/>
              <a:defRPr sz="2000" cap="all" baseline="0">
                <a:solidFill>
                  <a:schemeClr val="tx1"/>
                </a:solidFill>
              </a:defRPr>
            </a:lvl1pPr>
            <a:lvl2pPr marL="457200" indent="0" algn="l" rtl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l" rtl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l" rtl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l" rtl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l" rtl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l" rtl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l" rtl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tr-TR"/>
              <a:t>Asıl metin stillerini düzenlemek için tıklayın</a:t>
            </a:r>
          </a:p>
        </p:txBody>
      </p:sp>
      <p:sp>
        <p:nvSpPr>
          <p:cNvPr id="5" name="Alt Bilgi Yer Tutucusu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/>
          </a:p>
        </p:txBody>
      </p:sp>
      <p:sp>
        <p:nvSpPr>
          <p:cNvPr id="4" name="Tarih Yer Tutucusu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/>
              <a:t>01.08.2016</a:t>
            </a:r>
            <a:endParaRPr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F28FB93-0A08-4E7D-8E63-9EFA29F1E093}" type="slidenum">
              <a:rPr/>
              <a:pPr/>
              <a:t>‹#›</a:t>
            </a:fld>
            <a:endParaRPr/>
          </a:p>
        </p:txBody>
      </p:sp>
      <p:grpSp>
        <p:nvGrpSpPr>
          <p:cNvPr id="13" name="Grup 12"/>
          <p:cNvGrpSpPr/>
          <p:nvPr/>
        </p:nvGrpSpPr>
        <p:grpSpPr>
          <a:xfrm>
            <a:off x="3273781" y="3475736"/>
            <a:ext cx="5641265" cy="54864"/>
            <a:chOff x="2455975" y="2588441"/>
            <a:chExt cx="4232051" cy="41148"/>
          </a:xfrm>
        </p:grpSpPr>
        <p:sp>
          <p:nvSpPr>
            <p:cNvPr id="14" name="Oval 13"/>
            <p:cNvSpPr/>
            <p:nvPr/>
          </p:nvSpPr>
          <p:spPr>
            <a:xfrm>
              <a:off x="6642306" y="2588441"/>
              <a:ext cx="45720" cy="41148"/>
            </a:xfrm>
            <a:prstGeom prst="ellipse">
              <a:avLst/>
            </a:prstGeom>
            <a:solidFill>
              <a:schemeClr val="tx1"/>
            </a:solidFill>
            <a:ln w="26425" cap="flat" cmpd="sng" algn="ctr">
              <a:solidFill>
                <a:schemeClr val="tx1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onstantia"/>
                <a:ea typeface="+mn-ea"/>
                <a:cs typeface="+mn-cs"/>
              </a:endParaRPr>
            </a:p>
          </p:txBody>
        </p:sp>
        <p:sp>
          <p:nvSpPr>
            <p:cNvPr id="15" name="Oval 14"/>
            <p:cNvSpPr/>
            <p:nvPr/>
          </p:nvSpPr>
          <p:spPr>
            <a:xfrm>
              <a:off x="2455975" y="2588441"/>
              <a:ext cx="45720" cy="41148"/>
            </a:xfrm>
            <a:prstGeom prst="ellipse">
              <a:avLst/>
            </a:prstGeom>
            <a:solidFill>
              <a:schemeClr val="tx1"/>
            </a:solidFill>
            <a:ln w="26425" cap="flat" cmpd="sng" algn="ctr">
              <a:solidFill>
                <a:schemeClr val="tx1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onstantia"/>
                <a:ea typeface="+mn-ea"/>
                <a:cs typeface="+mn-cs"/>
              </a:endParaRPr>
            </a:p>
          </p:txBody>
        </p:sp>
        <p:grpSp>
          <p:nvGrpSpPr>
            <p:cNvPr id="16" name="Grup 15"/>
            <p:cNvGrpSpPr/>
            <p:nvPr/>
          </p:nvGrpSpPr>
          <p:grpSpPr>
            <a:xfrm>
              <a:off x="2563229" y="2594391"/>
              <a:ext cx="4023360" cy="29249"/>
              <a:chOff x="2550323" y="3458731"/>
              <a:chExt cx="4023360" cy="38998"/>
            </a:xfrm>
          </p:grpSpPr>
          <p:cxnSp>
            <p:nvCxnSpPr>
              <p:cNvPr id="17" name="Düz Bağlayıcı 16"/>
              <p:cNvCxnSpPr/>
              <p:nvPr/>
            </p:nvCxnSpPr>
            <p:spPr>
              <a:xfrm>
                <a:off x="2550323" y="3458731"/>
                <a:ext cx="4023360" cy="0"/>
              </a:xfrm>
              <a:prstGeom prst="line">
                <a:avLst/>
              </a:prstGeom>
              <a:noFill/>
              <a:ln w="12700" cap="flat" cmpd="sng" algn="ctr">
                <a:solidFill>
                  <a:schemeClr val="tx1"/>
                </a:solidFill>
                <a:prstDash val="solid"/>
              </a:ln>
              <a:effectLst/>
            </p:spPr>
          </p:cxnSp>
          <p:cxnSp>
            <p:nvCxnSpPr>
              <p:cNvPr id="18" name="Düz Bağlayıcı 17"/>
              <p:cNvCxnSpPr/>
              <p:nvPr/>
            </p:nvCxnSpPr>
            <p:spPr>
              <a:xfrm>
                <a:off x="2550323" y="3497729"/>
                <a:ext cx="4023360" cy="0"/>
              </a:xfrm>
              <a:prstGeom prst="line">
                <a:avLst/>
              </a:prstGeom>
              <a:noFill/>
              <a:ln w="12700" cap="flat" cmpd="sng" algn="ctr">
                <a:solidFill>
                  <a:schemeClr val="tx1"/>
                </a:solidFill>
                <a:prstDash val="solid"/>
              </a:ln>
              <a:effectLst/>
            </p:spPr>
          </p:cxnSp>
        </p:grpSp>
      </p:grpSp>
    </p:spTree>
    <p:extLst>
      <p:ext uri="{BB962C8B-B14F-4D97-AF65-F5344CB8AC3E}">
        <p14:creationId xmlns:p14="http://schemas.microsoft.com/office/powerpoint/2010/main" val="5526282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tr-TR"/>
              <a:t>Asıl başlık stilini düzenlemek için tıklayın</a:t>
            </a:r>
            <a:endParaRPr/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1218883" y="1803400"/>
            <a:ext cx="4773956" cy="4267200"/>
          </a:xfrm>
        </p:spPr>
        <p:txBody>
          <a:bodyPr rtlCol="0">
            <a:normAutofit/>
          </a:bodyPr>
          <a:lstStyle>
            <a:lvl1pPr algn="l" rtl="0">
              <a:defRPr sz="2400"/>
            </a:lvl1pPr>
            <a:lvl2pPr algn="l" rtl="0">
              <a:defRPr sz="2000"/>
            </a:lvl2pPr>
            <a:lvl3pPr algn="l" rtl="0">
              <a:defRPr sz="1800"/>
            </a:lvl3pPr>
            <a:lvl4pPr algn="l" rtl="0">
              <a:defRPr sz="1600"/>
            </a:lvl4pPr>
            <a:lvl5pPr algn="l" rtl="0">
              <a:defRPr sz="1600"/>
            </a:lvl5pPr>
            <a:lvl6pPr algn="l" rtl="0">
              <a:defRPr sz="1800"/>
            </a:lvl6pPr>
            <a:lvl7pPr algn="l" rtl="0">
              <a:defRPr sz="1800"/>
            </a:lvl7pPr>
            <a:lvl8pPr algn="l" rtl="0">
              <a:defRPr sz="1800"/>
            </a:lvl8pPr>
            <a:lvl9pPr algn="l" rtl="0">
              <a:defRPr sz="1800"/>
            </a:lvl9pPr>
          </a:lstStyle>
          <a:p>
            <a:pPr lvl="0" rtl="0"/>
            <a:r>
              <a:rPr lang="tr-TR"/>
              <a:t>Asıl metin stillerini düzenlemek için tıklayın</a:t>
            </a:r>
          </a:p>
          <a:p>
            <a:pPr lvl="1" rtl="0"/>
            <a:r>
              <a:rPr lang="tr-TR"/>
              <a:t>İkinci düzey</a:t>
            </a:r>
          </a:p>
          <a:p>
            <a:pPr lvl="2" rtl="0"/>
            <a:r>
              <a:rPr lang="tr-TR"/>
              <a:t>Üçüncü düzey</a:t>
            </a:r>
          </a:p>
          <a:p>
            <a:pPr lvl="3" rtl="0"/>
            <a:r>
              <a:rPr lang="tr-TR"/>
              <a:t>Dördüncü düzey</a:t>
            </a:r>
          </a:p>
          <a:p>
            <a:pPr lvl="4" rtl="0"/>
            <a:r>
              <a:rPr lang="tr-TR"/>
              <a:t>Beşinci düzey</a:t>
            </a:r>
            <a:endParaRPr/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6195986" y="1803400"/>
            <a:ext cx="4773956" cy="4267200"/>
          </a:xfrm>
        </p:spPr>
        <p:txBody>
          <a:bodyPr rtlCol="0">
            <a:normAutofit/>
          </a:bodyPr>
          <a:lstStyle>
            <a:lvl1pPr algn="l" rtl="0">
              <a:defRPr sz="2400"/>
            </a:lvl1pPr>
            <a:lvl2pPr algn="l" rtl="0">
              <a:defRPr sz="2000"/>
            </a:lvl2pPr>
            <a:lvl3pPr algn="l" rtl="0">
              <a:defRPr sz="1800"/>
            </a:lvl3pPr>
            <a:lvl4pPr algn="l" rtl="0">
              <a:defRPr sz="1600"/>
            </a:lvl4pPr>
            <a:lvl5pPr algn="l" rtl="0">
              <a:defRPr sz="1600"/>
            </a:lvl5pPr>
            <a:lvl6pPr algn="l" rtl="0">
              <a:defRPr sz="1800"/>
            </a:lvl6pPr>
            <a:lvl7pPr algn="l" rtl="0">
              <a:defRPr sz="1800"/>
            </a:lvl7pPr>
            <a:lvl8pPr algn="l" rtl="0">
              <a:defRPr sz="1800" baseline="0"/>
            </a:lvl8pPr>
            <a:lvl9pPr algn="l" rtl="0">
              <a:defRPr sz="1800" baseline="0"/>
            </a:lvl9pPr>
          </a:lstStyle>
          <a:p>
            <a:pPr lvl="0" rtl="0"/>
            <a:r>
              <a:rPr lang="tr-TR"/>
              <a:t>Asıl metin stillerini düzenlemek için tıklayın</a:t>
            </a:r>
          </a:p>
          <a:p>
            <a:pPr lvl="1" rtl="0"/>
            <a:r>
              <a:rPr lang="tr-TR"/>
              <a:t>İkinci düzey</a:t>
            </a:r>
          </a:p>
          <a:p>
            <a:pPr lvl="2" rtl="0"/>
            <a:r>
              <a:rPr lang="tr-TR"/>
              <a:t>Üçüncü düzey</a:t>
            </a:r>
          </a:p>
          <a:p>
            <a:pPr lvl="3" rtl="0"/>
            <a:r>
              <a:rPr lang="tr-TR"/>
              <a:t>Dördüncü düzey</a:t>
            </a:r>
          </a:p>
          <a:p>
            <a:pPr lvl="4" rtl="0"/>
            <a:r>
              <a:rPr lang="tr-TR"/>
              <a:t>Beşinci düzey</a:t>
            </a:r>
            <a:endParaRPr/>
          </a:p>
        </p:txBody>
      </p:sp>
      <p:sp>
        <p:nvSpPr>
          <p:cNvPr id="6" name="Alt Bilgi Yer Tutucusu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/>
          </a:p>
        </p:txBody>
      </p:sp>
      <p:sp>
        <p:nvSpPr>
          <p:cNvPr id="5" name="Tarih Yer Tutucusu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/>
              <a:t>01.08.2016</a:t>
            </a:r>
            <a:endParaRPr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F28FB93-0A08-4E7D-8E63-9EFA29F1E093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8607757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 algn="l" rtl="0">
              <a:defRPr/>
            </a:lvl1pPr>
          </a:lstStyle>
          <a:p>
            <a:pPr rtl="0"/>
            <a:r>
              <a:rPr lang="tr-TR"/>
              <a:t>Asıl başlık stilini düzenlemek için tıklayın</a:t>
            </a:r>
            <a:endParaRPr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1222945" y="1803400"/>
            <a:ext cx="4769806" cy="711200"/>
          </a:xfrm>
        </p:spPr>
        <p:txBody>
          <a:bodyPr rtlCol="0" anchor="ctr">
            <a:normAutofit/>
          </a:bodyPr>
          <a:lstStyle>
            <a:lvl1pPr marL="0" indent="0" algn="l" rtl="0">
              <a:lnSpc>
                <a:spcPct val="90000"/>
              </a:lnSpc>
              <a:spcBef>
                <a:spcPts val="0"/>
              </a:spcBef>
              <a:buNone/>
              <a:defRPr sz="2000" b="1"/>
            </a:lvl1pPr>
            <a:lvl2pPr marL="457200" indent="0" algn="l" rtl="0">
              <a:buNone/>
              <a:defRPr sz="2000" b="1"/>
            </a:lvl2pPr>
            <a:lvl3pPr marL="914400" indent="0" algn="l" rtl="0">
              <a:buNone/>
              <a:defRPr sz="1800" b="1"/>
            </a:lvl3pPr>
            <a:lvl4pPr marL="1371600" indent="0" algn="l" rtl="0">
              <a:buNone/>
              <a:defRPr sz="1600" b="1"/>
            </a:lvl4pPr>
            <a:lvl5pPr marL="1828800" indent="0" algn="l" rtl="0">
              <a:buNone/>
              <a:defRPr sz="1600" b="1"/>
            </a:lvl5pPr>
            <a:lvl6pPr marL="2286000" indent="0" algn="l" rtl="0">
              <a:buNone/>
              <a:defRPr sz="1600" b="1"/>
            </a:lvl6pPr>
            <a:lvl7pPr marL="2743200" indent="0" algn="l" rtl="0">
              <a:buNone/>
              <a:defRPr sz="1600" b="1"/>
            </a:lvl7pPr>
            <a:lvl8pPr marL="3200400" indent="0" algn="l" rtl="0">
              <a:buNone/>
              <a:defRPr sz="1600" b="1"/>
            </a:lvl8pPr>
            <a:lvl9pPr marL="3657600" indent="0" algn="l" rtl="0">
              <a:buNone/>
              <a:defRPr sz="1600" b="1"/>
            </a:lvl9pPr>
          </a:lstStyle>
          <a:p>
            <a:pPr lvl="0" rtl="0"/>
            <a:r>
              <a:rPr lang="tr-TR"/>
              <a:t>Asıl metin stillerini düzenlemek için tıklayın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1218883" y="2514600"/>
            <a:ext cx="4773956" cy="3556000"/>
          </a:xfrm>
        </p:spPr>
        <p:txBody>
          <a:bodyPr rtlCol="0">
            <a:normAutofit/>
          </a:bodyPr>
          <a:lstStyle>
            <a:lvl1pPr algn="l" rtl="0">
              <a:spcBef>
                <a:spcPts val="1600"/>
              </a:spcBef>
              <a:defRPr sz="2000"/>
            </a:lvl1pPr>
            <a:lvl2pPr algn="l" rtl="0">
              <a:defRPr sz="1800"/>
            </a:lvl2pPr>
            <a:lvl3pPr algn="l" rtl="0">
              <a:defRPr sz="1600"/>
            </a:lvl3pPr>
            <a:lvl4pPr algn="l" rtl="0">
              <a:defRPr sz="1400"/>
            </a:lvl4pPr>
            <a:lvl5pPr algn="l" rtl="0">
              <a:defRPr sz="1400"/>
            </a:lvl5pPr>
            <a:lvl6pPr algn="l" rtl="0">
              <a:defRPr sz="1400"/>
            </a:lvl6pPr>
            <a:lvl7pPr algn="l" rtl="0">
              <a:defRPr sz="1400"/>
            </a:lvl7pPr>
            <a:lvl8pPr algn="l" rtl="0">
              <a:defRPr sz="1400"/>
            </a:lvl8pPr>
            <a:lvl9pPr algn="l" rtl="0">
              <a:defRPr sz="1400"/>
            </a:lvl9pPr>
          </a:lstStyle>
          <a:p>
            <a:pPr lvl="0" rtl="0"/>
            <a:r>
              <a:rPr lang="tr-TR"/>
              <a:t>Asıl metin stillerini düzenlemek için tıklayın</a:t>
            </a:r>
          </a:p>
          <a:p>
            <a:pPr lvl="1" rtl="0"/>
            <a:r>
              <a:rPr lang="tr-TR"/>
              <a:t>İkinci düzey</a:t>
            </a:r>
          </a:p>
          <a:p>
            <a:pPr lvl="2" rtl="0"/>
            <a:r>
              <a:rPr lang="tr-TR"/>
              <a:t>Üçüncü düzey</a:t>
            </a:r>
          </a:p>
          <a:p>
            <a:pPr lvl="3" rtl="0"/>
            <a:r>
              <a:rPr lang="tr-TR"/>
              <a:t>Dördüncü düzey</a:t>
            </a:r>
          </a:p>
          <a:p>
            <a:pPr lvl="4" rtl="0"/>
            <a:r>
              <a:rPr lang="tr-TR"/>
              <a:t>Beşinci düzey</a:t>
            </a:r>
            <a:endParaRPr/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6200049" y="1803400"/>
            <a:ext cx="4769806" cy="711200"/>
          </a:xfrm>
        </p:spPr>
        <p:txBody>
          <a:bodyPr rtlCol="0" anchor="ctr">
            <a:normAutofit/>
          </a:bodyPr>
          <a:lstStyle>
            <a:lvl1pPr marL="0" indent="0" algn="l" rtl="0">
              <a:lnSpc>
                <a:spcPct val="90000"/>
              </a:lnSpc>
              <a:spcBef>
                <a:spcPts val="0"/>
              </a:spcBef>
              <a:buNone/>
              <a:defRPr sz="2000" b="1"/>
            </a:lvl1pPr>
            <a:lvl2pPr marL="457200" indent="0" algn="l" rtl="0">
              <a:buNone/>
              <a:defRPr sz="2000" b="1"/>
            </a:lvl2pPr>
            <a:lvl3pPr marL="914400" indent="0" algn="l" rtl="0">
              <a:buNone/>
              <a:defRPr sz="1800" b="1"/>
            </a:lvl3pPr>
            <a:lvl4pPr marL="1371600" indent="0" algn="l" rtl="0">
              <a:buNone/>
              <a:defRPr sz="1600" b="1"/>
            </a:lvl4pPr>
            <a:lvl5pPr marL="1828800" indent="0" algn="l" rtl="0">
              <a:buNone/>
              <a:defRPr sz="1600" b="1"/>
            </a:lvl5pPr>
            <a:lvl6pPr marL="2286000" indent="0" algn="l" rtl="0">
              <a:buNone/>
              <a:defRPr sz="1600" b="1"/>
            </a:lvl6pPr>
            <a:lvl7pPr marL="2743200" indent="0" algn="l" rtl="0">
              <a:buNone/>
              <a:defRPr sz="1600" b="1"/>
            </a:lvl7pPr>
            <a:lvl8pPr marL="3200400" indent="0" algn="l" rtl="0">
              <a:buNone/>
              <a:defRPr sz="1600" b="1"/>
            </a:lvl8pPr>
            <a:lvl9pPr marL="3657600" indent="0" algn="l" rtl="0">
              <a:buNone/>
              <a:defRPr sz="1600" b="1"/>
            </a:lvl9pPr>
          </a:lstStyle>
          <a:p>
            <a:pPr lvl="0" rtl="0"/>
            <a:r>
              <a:rPr lang="tr-TR"/>
              <a:t>Asıl metin stillerini düzenlemek için tıklayın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6195986" y="2514600"/>
            <a:ext cx="4773956" cy="3556000"/>
          </a:xfrm>
        </p:spPr>
        <p:txBody>
          <a:bodyPr rtlCol="0">
            <a:normAutofit/>
          </a:bodyPr>
          <a:lstStyle>
            <a:lvl1pPr algn="l" rtl="0">
              <a:spcBef>
                <a:spcPts val="1600"/>
              </a:spcBef>
              <a:defRPr sz="2000"/>
            </a:lvl1pPr>
            <a:lvl2pPr algn="l" rtl="0">
              <a:defRPr sz="1800"/>
            </a:lvl2pPr>
            <a:lvl3pPr algn="l" rtl="0">
              <a:defRPr sz="1600"/>
            </a:lvl3pPr>
            <a:lvl4pPr algn="l" rtl="0">
              <a:defRPr sz="1400"/>
            </a:lvl4pPr>
            <a:lvl5pPr algn="l" rtl="0">
              <a:defRPr sz="1400"/>
            </a:lvl5pPr>
            <a:lvl6pPr algn="l" rtl="0">
              <a:defRPr sz="1400"/>
            </a:lvl6pPr>
            <a:lvl7pPr algn="l" rtl="0">
              <a:defRPr sz="1400"/>
            </a:lvl7pPr>
            <a:lvl8pPr algn="l" rtl="0">
              <a:defRPr sz="1400"/>
            </a:lvl8pPr>
            <a:lvl9pPr algn="l" rtl="0">
              <a:defRPr sz="1400"/>
            </a:lvl9pPr>
          </a:lstStyle>
          <a:p>
            <a:pPr lvl="0" rtl="0"/>
            <a:r>
              <a:rPr lang="tr-TR"/>
              <a:t>Asıl metin stillerini düzenlemek için tıklayın</a:t>
            </a:r>
          </a:p>
          <a:p>
            <a:pPr lvl="1" rtl="0"/>
            <a:r>
              <a:rPr lang="tr-TR"/>
              <a:t>İkinci düzey</a:t>
            </a:r>
          </a:p>
          <a:p>
            <a:pPr lvl="2" rtl="0"/>
            <a:r>
              <a:rPr lang="tr-TR"/>
              <a:t>Üçüncü düzey</a:t>
            </a:r>
          </a:p>
          <a:p>
            <a:pPr lvl="3" rtl="0"/>
            <a:r>
              <a:rPr lang="tr-TR"/>
              <a:t>Dördüncü düzey</a:t>
            </a:r>
          </a:p>
          <a:p>
            <a:pPr lvl="4" rtl="0"/>
            <a:r>
              <a:rPr lang="tr-TR"/>
              <a:t>Beşinci düzey</a:t>
            </a:r>
            <a:endParaRPr/>
          </a:p>
        </p:txBody>
      </p:sp>
      <p:sp>
        <p:nvSpPr>
          <p:cNvPr id="8" name="Alt Bilgi Yer Tutucusu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/>
          </a:p>
        </p:txBody>
      </p:sp>
      <p:sp>
        <p:nvSpPr>
          <p:cNvPr id="7" name="Tarih Yer Tutucusu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/>
              <a:t>01.08.2016</a:t>
            </a:r>
            <a:endParaRPr/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F28FB93-0A08-4E7D-8E63-9EFA29F1E093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7425832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tr-TR"/>
              <a:t>Asıl başlık stilini düzenlemek için tıklayın</a:t>
            </a:r>
            <a:endParaRPr/>
          </a:p>
        </p:txBody>
      </p:sp>
      <p:sp>
        <p:nvSpPr>
          <p:cNvPr id="4" name="Alt Bilgi Yer Tutucusu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/>
          </a:p>
        </p:txBody>
      </p:sp>
      <p:sp>
        <p:nvSpPr>
          <p:cNvPr id="3" name="Tarih Yer Tutucusu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/>
              <a:t>01.08.2016</a:t>
            </a:r>
            <a:endParaRPr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F28FB93-0A08-4E7D-8E63-9EFA29F1E093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5659345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lt Bilgi Yer Tutucusu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/>
          </a:p>
        </p:txBody>
      </p:sp>
      <p:sp>
        <p:nvSpPr>
          <p:cNvPr id="2" name="Tarih Yer Tutucusu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/>
              <a:t>01.08.2016</a:t>
            </a:r>
            <a:endParaRPr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F28FB93-0A08-4E7D-8E63-9EFA29F1E093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212877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Resim Yazı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 rtlCol="0" anchor="b">
            <a:normAutofit/>
          </a:bodyPr>
          <a:lstStyle>
            <a:lvl1pPr algn="l" rtl="0">
              <a:defRPr sz="3200" b="0"/>
            </a:lvl1pPr>
          </a:lstStyle>
          <a:p>
            <a:pPr rtl="0"/>
            <a:r>
              <a:rPr lang="tr-TR"/>
              <a:t>Asıl başlık stilini düzenlemek için tıklayın</a:t>
            </a:r>
            <a:endParaRPr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218883" y="1803400"/>
            <a:ext cx="6602281" cy="4267201"/>
          </a:xfrm>
        </p:spPr>
        <p:txBody>
          <a:bodyPr rtlCol="0">
            <a:normAutofit/>
          </a:bodyPr>
          <a:lstStyle>
            <a:lvl1pPr algn="l" rtl="0">
              <a:defRPr sz="2400"/>
            </a:lvl1pPr>
            <a:lvl2pPr algn="l" rtl="0">
              <a:defRPr sz="2000"/>
            </a:lvl2pPr>
            <a:lvl3pPr algn="l" rtl="0">
              <a:defRPr sz="1800"/>
            </a:lvl3pPr>
            <a:lvl4pPr algn="l" rtl="0">
              <a:defRPr sz="1600"/>
            </a:lvl4pPr>
            <a:lvl5pPr algn="l" rtl="0">
              <a:defRPr sz="1600"/>
            </a:lvl5pPr>
            <a:lvl6pPr algn="l" rtl="0">
              <a:defRPr sz="1600"/>
            </a:lvl6pPr>
            <a:lvl7pPr algn="l" rtl="0">
              <a:defRPr sz="1600"/>
            </a:lvl7pPr>
            <a:lvl8pPr algn="l" rtl="0">
              <a:defRPr sz="1600" baseline="0"/>
            </a:lvl8pPr>
            <a:lvl9pPr algn="l" rtl="0">
              <a:defRPr sz="1600" baseline="0"/>
            </a:lvl9pPr>
          </a:lstStyle>
          <a:p>
            <a:pPr lvl="0" rtl="0"/>
            <a:r>
              <a:rPr lang="tr-TR"/>
              <a:t>Asıl metin stillerini düzenlemek için tıklayın</a:t>
            </a:r>
          </a:p>
          <a:p>
            <a:pPr lvl="1" rtl="0"/>
            <a:r>
              <a:rPr lang="tr-TR"/>
              <a:t>İkinci düzey</a:t>
            </a:r>
          </a:p>
          <a:p>
            <a:pPr lvl="2" rtl="0"/>
            <a:r>
              <a:rPr lang="tr-TR"/>
              <a:t>Üçüncü düzey</a:t>
            </a:r>
          </a:p>
          <a:p>
            <a:pPr lvl="3" rtl="0"/>
            <a:r>
              <a:rPr lang="tr-TR"/>
              <a:t>Dördüncü düzey</a:t>
            </a:r>
          </a:p>
          <a:p>
            <a:pPr lvl="4" rtl="0"/>
            <a:r>
              <a:rPr lang="tr-TR"/>
              <a:t>Beşinci düzey</a:t>
            </a:r>
            <a:endParaRPr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8125883" y="1803400"/>
            <a:ext cx="2844060" cy="4267201"/>
          </a:xfrm>
        </p:spPr>
        <p:txBody>
          <a:bodyPr rtlCol="0">
            <a:normAutofit/>
          </a:bodyPr>
          <a:lstStyle>
            <a:lvl1pPr marL="0" indent="0" algn="l" rtl="0">
              <a:spcBef>
                <a:spcPts val="1600"/>
              </a:spcBef>
              <a:buNone/>
              <a:defRPr sz="2000"/>
            </a:lvl1pPr>
            <a:lvl2pPr marL="457200" indent="0" algn="l" rtl="0">
              <a:buNone/>
              <a:defRPr sz="1200"/>
            </a:lvl2pPr>
            <a:lvl3pPr marL="914400" indent="0" algn="l" rtl="0">
              <a:buNone/>
              <a:defRPr sz="1000"/>
            </a:lvl3pPr>
            <a:lvl4pPr marL="1371600" indent="0" algn="l" rtl="0">
              <a:buNone/>
              <a:defRPr sz="900"/>
            </a:lvl4pPr>
            <a:lvl5pPr marL="1828800" indent="0" algn="l" rtl="0">
              <a:buNone/>
              <a:defRPr sz="900"/>
            </a:lvl5pPr>
            <a:lvl6pPr marL="2286000" indent="0" algn="l" rtl="0">
              <a:buNone/>
              <a:defRPr sz="900"/>
            </a:lvl6pPr>
            <a:lvl7pPr marL="2743200" indent="0" algn="l" rtl="0">
              <a:buNone/>
              <a:defRPr sz="900"/>
            </a:lvl7pPr>
            <a:lvl8pPr marL="3200400" indent="0" algn="l" rtl="0">
              <a:buNone/>
              <a:defRPr sz="900"/>
            </a:lvl8pPr>
            <a:lvl9pPr marL="3657600" indent="0" algn="l" rtl="0">
              <a:buNone/>
              <a:defRPr sz="900"/>
            </a:lvl9pPr>
          </a:lstStyle>
          <a:p>
            <a:pPr lvl="0" rtl="0"/>
            <a:r>
              <a:rPr lang="tr-TR"/>
              <a:t>Asıl metin stillerini düzenlemek için tıklayın</a:t>
            </a:r>
          </a:p>
        </p:txBody>
      </p:sp>
      <p:sp>
        <p:nvSpPr>
          <p:cNvPr id="6" name="Alt Bilgi Yer Tutucusu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/>
          </a:p>
        </p:txBody>
      </p:sp>
      <p:sp>
        <p:nvSpPr>
          <p:cNvPr id="5" name="Tarih Yer Tutucusu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/>
              <a:t>01.08.2016</a:t>
            </a:r>
            <a:endParaRPr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F28FB93-0A08-4E7D-8E63-9EFA29F1E093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8586462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Resim Yazı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 rtlCol="0" anchor="b">
            <a:normAutofit/>
          </a:bodyPr>
          <a:lstStyle>
            <a:lvl1pPr algn="l" rtl="0">
              <a:defRPr sz="3200" b="0"/>
            </a:lvl1pPr>
          </a:lstStyle>
          <a:p>
            <a:pPr rtl="0"/>
            <a:r>
              <a:rPr lang="tr-TR"/>
              <a:t>Asıl başlık stilini düzenlemek için tıklayın</a:t>
            </a:r>
            <a:endParaRPr/>
          </a:p>
        </p:txBody>
      </p:sp>
      <p:sp>
        <p:nvSpPr>
          <p:cNvPr id="8" name="Dikdörtgen 7"/>
          <p:cNvSpPr/>
          <p:nvPr/>
        </p:nvSpPr>
        <p:spPr>
          <a:xfrm>
            <a:off x="1218883" y="1803400"/>
            <a:ext cx="6602280" cy="42672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 rtl="0"/>
            <a:endParaRPr/>
          </a:p>
        </p:txBody>
      </p:sp>
      <p:sp>
        <p:nvSpPr>
          <p:cNvPr id="3" name="Resim Yer Tutucusu 2" descr="Resim eklemek için boş yer tutucu. Yer tutucuya tıklayın ve eklemek istediğiniz resmi seçin."/>
          <p:cNvSpPr>
            <a:spLocks noGrp="1"/>
          </p:cNvSpPr>
          <p:nvPr>
            <p:ph type="pic" idx="1"/>
          </p:nvPr>
        </p:nvSpPr>
        <p:spPr>
          <a:xfrm>
            <a:off x="1338739" y="1925320"/>
            <a:ext cx="6362567" cy="4023360"/>
          </a:xfrm>
          <a:solidFill>
            <a:schemeClr val="bg2"/>
          </a:solidFill>
        </p:spPr>
        <p:txBody>
          <a:bodyPr tIns="914400" rtlCol="0">
            <a:normAutofit/>
          </a:bodyPr>
          <a:lstStyle>
            <a:lvl1pPr marL="0" indent="0" algn="ctr" rtl="0">
              <a:buNone/>
              <a:defRPr sz="2400"/>
            </a:lvl1pPr>
            <a:lvl2pPr marL="457200" indent="0" algn="l" rtl="0">
              <a:buNone/>
              <a:defRPr sz="2800"/>
            </a:lvl2pPr>
            <a:lvl3pPr marL="914400" indent="0" algn="l" rtl="0">
              <a:buNone/>
              <a:defRPr sz="2400"/>
            </a:lvl3pPr>
            <a:lvl4pPr marL="1371600" indent="0" algn="l" rtl="0">
              <a:buNone/>
              <a:defRPr sz="2000"/>
            </a:lvl4pPr>
            <a:lvl5pPr marL="1828800" indent="0" algn="l" rtl="0">
              <a:buNone/>
              <a:defRPr sz="2000"/>
            </a:lvl5pPr>
            <a:lvl6pPr marL="2286000" indent="0" algn="l" rtl="0">
              <a:buNone/>
              <a:defRPr sz="2000"/>
            </a:lvl6pPr>
            <a:lvl7pPr marL="2743200" indent="0" algn="l" rtl="0">
              <a:buNone/>
              <a:defRPr sz="2000"/>
            </a:lvl7pPr>
            <a:lvl8pPr marL="3200400" indent="0" algn="l" rtl="0">
              <a:buNone/>
              <a:defRPr sz="2000"/>
            </a:lvl8pPr>
            <a:lvl9pPr marL="3657600" indent="0" algn="l" rtl="0">
              <a:buNone/>
              <a:defRPr sz="2000"/>
            </a:lvl9pPr>
          </a:lstStyle>
          <a:p>
            <a:pPr rtl="0"/>
            <a:r>
              <a:rPr lang="tr-TR"/>
              <a:t>Resim eklemek için simgeye tıklayın</a:t>
            </a:r>
            <a:endParaRPr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8125883" y="1803401"/>
            <a:ext cx="2844060" cy="4165600"/>
          </a:xfrm>
        </p:spPr>
        <p:txBody>
          <a:bodyPr rtlCol="0">
            <a:normAutofit/>
          </a:bodyPr>
          <a:lstStyle>
            <a:lvl1pPr marL="0" indent="0" algn="l" rtl="0">
              <a:spcBef>
                <a:spcPts val="1600"/>
              </a:spcBef>
              <a:buNone/>
              <a:defRPr sz="2000"/>
            </a:lvl1pPr>
            <a:lvl2pPr marL="457200" indent="0" algn="l" rtl="0">
              <a:buNone/>
              <a:defRPr sz="1200"/>
            </a:lvl2pPr>
            <a:lvl3pPr marL="914400" indent="0" algn="l" rtl="0">
              <a:buNone/>
              <a:defRPr sz="1000"/>
            </a:lvl3pPr>
            <a:lvl4pPr marL="1371600" indent="0" algn="l" rtl="0">
              <a:buNone/>
              <a:defRPr sz="900"/>
            </a:lvl4pPr>
            <a:lvl5pPr marL="1828800" indent="0" algn="l" rtl="0">
              <a:buNone/>
              <a:defRPr sz="900"/>
            </a:lvl5pPr>
            <a:lvl6pPr marL="2286000" indent="0" algn="l" rtl="0">
              <a:buNone/>
              <a:defRPr sz="900"/>
            </a:lvl6pPr>
            <a:lvl7pPr marL="2743200" indent="0" algn="l" rtl="0">
              <a:buNone/>
              <a:defRPr sz="900"/>
            </a:lvl7pPr>
            <a:lvl8pPr marL="3200400" indent="0" algn="l" rtl="0">
              <a:buNone/>
              <a:defRPr sz="900"/>
            </a:lvl8pPr>
            <a:lvl9pPr marL="3657600" indent="0" algn="l" rtl="0">
              <a:buNone/>
              <a:defRPr sz="900"/>
            </a:lvl9pPr>
          </a:lstStyle>
          <a:p>
            <a:pPr lvl="0" rtl="0"/>
            <a:r>
              <a:rPr lang="tr-TR"/>
              <a:t>Asıl metin stillerini düzenlemek için tıklayın</a:t>
            </a:r>
          </a:p>
        </p:txBody>
      </p:sp>
      <p:sp>
        <p:nvSpPr>
          <p:cNvPr id="6" name="Alt Bilgi Yer Tutucusu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/>
          </a:p>
        </p:txBody>
      </p:sp>
      <p:sp>
        <p:nvSpPr>
          <p:cNvPr id="5" name="Tarih Yer Tutucusu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/>
              <a:t>01.08.2016</a:t>
            </a:r>
            <a:endParaRPr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F28FB93-0A08-4E7D-8E63-9EFA29F1E093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4050573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tr-TR"/>
              <a:t>Asıl başlık stilini düzenlemek için tıklayın</a:t>
            </a:r>
            <a:endParaRPr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>
            <a:lvl5pPr algn="l" rtl="0">
              <a:defRPr/>
            </a:lvl5pPr>
            <a:lvl6pPr algn="l" rtl="0">
              <a:defRPr/>
            </a:lvl6pPr>
            <a:lvl7pPr algn="l" rtl="0">
              <a:defRPr/>
            </a:lvl7pPr>
            <a:lvl8pPr algn="l" rtl="0">
              <a:defRPr baseline="0"/>
            </a:lvl8pPr>
            <a:lvl9pPr algn="l" rtl="0">
              <a:defRPr baseline="0"/>
            </a:lvl9pPr>
          </a:lstStyle>
          <a:p>
            <a:pPr lvl="0" rtl="0"/>
            <a:r>
              <a:rPr lang="tr-TR"/>
              <a:t>Asıl metin stillerini düzenlemek için tıklayın</a:t>
            </a:r>
          </a:p>
          <a:p>
            <a:pPr lvl="1" rtl="0"/>
            <a:r>
              <a:rPr lang="tr-TR"/>
              <a:t>İkinci düzey</a:t>
            </a:r>
          </a:p>
          <a:p>
            <a:pPr lvl="2" rtl="0"/>
            <a:r>
              <a:rPr lang="tr-TR"/>
              <a:t>Üçüncü düzey</a:t>
            </a:r>
          </a:p>
          <a:p>
            <a:pPr lvl="3" rtl="0"/>
            <a:r>
              <a:rPr lang="tr-TR"/>
              <a:t>Dördüncü düzey</a:t>
            </a:r>
          </a:p>
          <a:p>
            <a:pPr lvl="4" rtl="0"/>
            <a:r>
              <a:rPr lang="tr-TR"/>
              <a:t>Beşinci düzey</a:t>
            </a:r>
            <a:endParaRPr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/>
          </a:p>
        </p:txBody>
      </p:sp>
      <p:sp>
        <p:nvSpPr>
          <p:cNvPr id="4" name="Tarih Yer Tutucusu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/>
              <a:t>01.08.2016</a:t>
            </a:r>
            <a:endParaRPr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F28FB93-0A08-4E7D-8E63-9EFA29F1E093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2232236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9834563" y="434975"/>
            <a:ext cx="1168400" cy="5661025"/>
          </a:xfrm>
        </p:spPr>
        <p:txBody>
          <a:bodyPr vert="eaVert" rtlCol="0"/>
          <a:lstStyle/>
          <a:p>
            <a:pPr rtl="0"/>
            <a:r>
              <a:rPr lang="tr-TR"/>
              <a:t>Asıl başlık stilini düzenlemek için tıklayın</a:t>
            </a:r>
            <a:endParaRPr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1217613" y="434975"/>
            <a:ext cx="8413750" cy="5661025"/>
          </a:xfrm>
        </p:spPr>
        <p:txBody>
          <a:bodyPr vert="eaVert" rtlCol="0"/>
          <a:lstStyle>
            <a:lvl5pPr algn="l" rtl="0">
              <a:defRPr/>
            </a:lvl5pPr>
            <a:lvl6pPr algn="l" rtl="0">
              <a:defRPr/>
            </a:lvl6pPr>
            <a:lvl7pPr algn="l" rtl="0">
              <a:defRPr/>
            </a:lvl7pPr>
            <a:lvl8pPr algn="l" rtl="0">
              <a:defRPr baseline="0"/>
            </a:lvl8pPr>
            <a:lvl9pPr algn="l" rtl="0">
              <a:defRPr baseline="0"/>
            </a:lvl9pPr>
          </a:lstStyle>
          <a:p>
            <a:pPr lvl="0" rtl="0"/>
            <a:r>
              <a:rPr lang="tr-TR"/>
              <a:t>Asıl metin stillerini düzenlemek için tıklayın</a:t>
            </a:r>
          </a:p>
          <a:p>
            <a:pPr lvl="1" rtl="0"/>
            <a:r>
              <a:rPr lang="tr-TR"/>
              <a:t>İkinci düzey</a:t>
            </a:r>
          </a:p>
          <a:p>
            <a:pPr lvl="2" rtl="0"/>
            <a:r>
              <a:rPr lang="tr-TR"/>
              <a:t>Üçüncü düzey</a:t>
            </a:r>
          </a:p>
          <a:p>
            <a:pPr lvl="3" rtl="0"/>
            <a:r>
              <a:rPr lang="tr-TR"/>
              <a:t>Dördüncü düzey</a:t>
            </a:r>
          </a:p>
          <a:p>
            <a:pPr lvl="4" rtl="0"/>
            <a:r>
              <a:rPr lang="tr-TR"/>
              <a:t>Beşinci düzey</a:t>
            </a:r>
            <a:endParaRPr/>
          </a:p>
        </p:txBody>
      </p:sp>
      <p:sp>
        <p:nvSpPr>
          <p:cNvPr id="5" name="Alt Bilgi Yer Tutucusu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/>
          </a:p>
        </p:txBody>
      </p:sp>
      <p:sp>
        <p:nvSpPr>
          <p:cNvPr id="4" name="Tarih Yer Tutucusu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/>
              <a:t>01.08.2016</a:t>
            </a:r>
            <a:endParaRPr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F28FB93-0A08-4E7D-8E63-9EFA29F1E093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085700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ikdörtgen 9"/>
          <p:cNvSpPr/>
          <p:nvPr/>
        </p:nvSpPr>
        <p:spPr>
          <a:xfrm>
            <a:off x="0" y="0"/>
            <a:ext cx="1218882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sz="2400"/>
          </a:p>
        </p:txBody>
      </p:sp>
      <p:sp>
        <p:nvSpPr>
          <p:cNvPr id="8" name="Yuvarlatılmış Dikdörtgen 7"/>
          <p:cNvSpPr/>
          <p:nvPr/>
        </p:nvSpPr>
        <p:spPr>
          <a:xfrm>
            <a:off x="304721" y="301752"/>
            <a:ext cx="11579384" cy="6254496"/>
          </a:xfrm>
          <a:prstGeom prst="roundRect">
            <a:avLst>
              <a:gd name="adj" fmla="val 2341"/>
            </a:avLst>
          </a:prstGeom>
          <a:solidFill>
            <a:srgbClr val="FFFFFF"/>
          </a:solidFill>
          <a:ln>
            <a:noFill/>
          </a:ln>
          <a:effectLst>
            <a:innerShdw blurRad="508000">
              <a:srgbClr val="FFD14B">
                <a:alpha val="69804"/>
              </a:srgb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 rtl="0"/>
            <a:endParaRPr/>
          </a:p>
        </p:txBody>
      </p:sp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1218883" y="431800"/>
            <a:ext cx="9751060" cy="11684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t>Asıl başlık stili için tıklatın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1218883" y="1803400"/>
            <a:ext cx="9751060" cy="4267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t>Asıl metin stillerini düzenlemek için tıklayın</a:t>
            </a:r>
          </a:p>
          <a:p>
            <a:pPr lvl="1" rtl="0"/>
            <a:r>
              <a:t>İkinci düzey</a:t>
            </a:r>
          </a:p>
          <a:p>
            <a:pPr lvl="2" rtl="0"/>
            <a:r>
              <a:t>Üçüncü düzey</a:t>
            </a:r>
          </a:p>
          <a:p>
            <a:pPr lvl="3" rtl="0"/>
            <a:r>
              <a:t>Dördüncü düzey</a:t>
            </a:r>
          </a:p>
          <a:p>
            <a:pPr lvl="4" rtl="0"/>
            <a:r>
              <a:t>Beşinci düzey</a:t>
            </a:r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3"/>
          </p:nvPr>
        </p:nvSpPr>
        <p:spPr>
          <a:xfrm>
            <a:off x="1218882" y="6172200"/>
            <a:ext cx="7414870" cy="304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rtl="0">
              <a:defRPr sz="1100">
                <a:solidFill>
                  <a:schemeClr val="tx1"/>
                </a:solidFill>
              </a:defRPr>
            </a:lvl1pPr>
          </a:lstStyle>
          <a:p>
            <a:pPr rtl="0"/>
            <a:endParaRPr/>
          </a:p>
        </p:txBody>
      </p:sp>
      <p:sp>
        <p:nvSpPr>
          <p:cNvPr id="4" name="Tarih Yer Tutucusu 3"/>
          <p:cNvSpPr>
            <a:spLocks noGrp="1"/>
          </p:cNvSpPr>
          <p:nvPr>
            <p:ph type="dt" sz="half" idx="2"/>
          </p:nvPr>
        </p:nvSpPr>
        <p:spPr>
          <a:xfrm>
            <a:off x="8836898" y="6172200"/>
            <a:ext cx="1218883" cy="304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rtl="0">
              <a:defRPr sz="1100">
                <a:solidFill>
                  <a:schemeClr val="tx1"/>
                </a:solidFill>
              </a:defRPr>
            </a:lvl1pPr>
          </a:lstStyle>
          <a:p>
            <a:pPr rtl="0"/>
            <a:r>
              <a:rPr lang="en-US"/>
              <a:t>01.08.2016</a:t>
            </a:r>
            <a:endParaRPr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10258928" y="6172200"/>
            <a:ext cx="711015" cy="304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rtl="0">
              <a:defRPr sz="1100">
                <a:solidFill>
                  <a:schemeClr val="tx1"/>
                </a:solidFill>
              </a:defRPr>
            </a:lvl1pPr>
          </a:lstStyle>
          <a:p>
            <a:pPr rtl="0"/>
            <a:fld id="{DF28FB93-0A08-4E7D-8E63-9EFA29F1E093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5072217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spcBef>
          <a:spcPct val="0"/>
        </a:spcBef>
        <a:buNone/>
        <a:defRPr sz="3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46888" indent="-246888" algn="l" defTabSz="914400" rtl="0" eaLnBrk="1" latinLnBrk="0" hangingPunct="1">
        <a:lnSpc>
          <a:spcPct val="90000"/>
        </a:lnSpc>
        <a:spcBef>
          <a:spcPts val="1800"/>
        </a:spcBef>
        <a:buClr>
          <a:schemeClr val="tx1"/>
        </a:buClr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46888" algn="l" defTabSz="914400" rtl="0" eaLnBrk="1" latinLnBrk="0" hangingPunct="1">
        <a:lnSpc>
          <a:spcPct val="90000"/>
        </a:lnSpc>
        <a:spcBef>
          <a:spcPts val="800"/>
        </a:spcBef>
        <a:buClr>
          <a:schemeClr val="tx1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850392" indent="-246888" algn="l" defTabSz="914400" rtl="0" eaLnBrk="1" latinLnBrk="0" hangingPunct="1">
        <a:lnSpc>
          <a:spcPct val="90000"/>
        </a:lnSpc>
        <a:spcBef>
          <a:spcPts val="800"/>
        </a:spcBef>
        <a:buClr>
          <a:schemeClr val="tx1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52144" indent="-246888" algn="l" defTabSz="914400" rtl="0" eaLnBrk="1" latinLnBrk="0" hangingPunct="1">
        <a:lnSpc>
          <a:spcPct val="90000"/>
        </a:lnSpc>
        <a:spcBef>
          <a:spcPts val="800"/>
        </a:spcBef>
        <a:buClr>
          <a:schemeClr val="tx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453896" indent="-246888" algn="l" defTabSz="914400" rtl="0" eaLnBrk="1" latinLnBrk="0" hangingPunct="1">
        <a:lnSpc>
          <a:spcPct val="90000"/>
        </a:lnSpc>
        <a:spcBef>
          <a:spcPts val="800"/>
        </a:spcBef>
        <a:buClr>
          <a:schemeClr val="tx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55648" indent="-246888" algn="l" defTabSz="914400" rtl="0" eaLnBrk="1" latinLnBrk="0" hangingPunct="1">
        <a:lnSpc>
          <a:spcPct val="90000"/>
        </a:lnSpc>
        <a:spcBef>
          <a:spcPts val="800"/>
        </a:spcBef>
        <a:buClr>
          <a:schemeClr val="tx1"/>
        </a:buClr>
        <a:buFont typeface="Arial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057400" indent="-246888" algn="l" defTabSz="914400" rtl="0" eaLnBrk="1" latinLnBrk="0" hangingPunct="1">
        <a:lnSpc>
          <a:spcPct val="90000"/>
        </a:lnSpc>
        <a:spcBef>
          <a:spcPts val="800"/>
        </a:spcBef>
        <a:buClr>
          <a:schemeClr val="tx1"/>
        </a:buClr>
        <a:buFont typeface="Arial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359152" indent="-246888" algn="l" defTabSz="914400" rtl="0" eaLnBrk="1" latinLnBrk="0" hangingPunct="1">
        <a:lnSpc>
          <a:spcPct val="90000"/>
        </a:lnSpc>
        <a:spcBef>
          <a:spcPts val="800"/>
        </a:spcBef>
        <a:buClr>
          <a:schemeClr val="tx1"/>
        </a:buClr>
        <a:buFont typeface="Arial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660904" indent="-246888" algn="l" defTabSz="914400" rtl="0" eaLnBrk="1" latinLnBrk="0" hangingPunct="1">
        <a:lnSpc>
          <a:spcPct val="90000"/>
        </a:lnSpc>
        <a:spcBef>
          <a:spcPts val="800"/>
        </a:spcBef>
        <a:buClr>
          <a:schemeClr val="tx1"/>
        </a:buClr>
        <a:buFont typeface="Arial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39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4EECAF71-7BD3-45DE-91FD-68A17C4E8D4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tr-TR" dirty="0"/>
              <a:t>Hukuk Başlangıcı</a:t>
            </a:r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A691F82C-161A-493E-91CF-0F6625E96F8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tr-TR" dirty="0"/>
              <a:t>Şafak parlak börü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40438793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E3579012-3BA9-4AFE-B61C-E9DE86D889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tr-TR" dirty="0"/>
              <a:t>DİN, AHLAK VE GÖRGÜ KURALLARI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28F13E90-C879-4DBC-922B-D447297679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Din kuralları; Tanrının koyduğuna, peygamberlerin insanlara ulaştırdığına inanılan, müeyyidesi cehennem korkusu olan emir ve yasaklardır.</a:t>
            </a:r>
          </a:p>
          <a:p>
            <a:r>
              <a:rPr lang="tr-TR" dirty="0"/>
              <a:t>Ahlak kuralları; insanın kendi vicdanının koyduğu ve yine kendi davranışlarını düzenleyen, vicdan azabı ile </a:t>
            </a:r>
            <a:r>
              <a:rPr lang="tr-TR" dirty="0" err="1"/>
              <a:t>müeyyidelendirilmiş</a:t>
            </a:r>
            <a:r>
              <a:rPr lang="tr-TR" dirty="0"/>
              <a:t> emir ve yasaklardır.</a:t>
            </a:r>
          </a:p>
          <a:p>
            <a:r>
              <a:rPr lang="tr-TR" dirty="0"/>
              <a:t>Görgü kuralları; aynı çevredeki kişilerin uyduğu, konuşma, yeme – içme usulleri, oturma şekli, düğün vb. törenlerdeki giyinme ve hareket tarzlarını gösteren kurallardır.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1785723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54A141C4-39AD-447D-ADB2-553EC57690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8883" y="431800"/>
            <a:ext cx="9751060" cy="1124992"/>
          </a:xfrm>
        </p:spPr>
        <p:txBody>
          <a:bodyPr/>
          <a:lstStyle/>
          <a:p>
            <a:pPr algn="ctr"/>
            <a:r>
              <a:rPr lang="tr-TR" dirty="0"/>
              <a:t>DİN - HUKUK KURALLARI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FB32057D-28F6-4856-A5A4-1EC90C8ABD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8883" y="1556792"/>
            <a:ext cx="9751060" cy="4513808"/>
          </a:xfrm>
        </p:spPr>
        <p:txBody>
          <a:bodyPr/>
          <a:lstStyle/>
          <a:p>
            <a:pPr marL="0" indent="0">
              <a:buNone/>
            </a:pPr>
            <a:endParaRPr lang="tr-TR" dirty="0"/>
          </a:p>
        </p:txBody>
      </p:sp>
      <p:graphicFrame>
        <p:nvGraphicFramePr>
          <p:cNvPr id="4" name="Tablo 4">
            <a:extLst>
              <a:ext uri="{FF2B5EF4-FFF2-40B4-BE49-F238E27FC236}">
                <a16:creationId xmlns:a16="http://schemas.microsoft.com/office/drawing/2014/main" id="{ED4FAC96-291C-45D1-9B70-1DE1512892F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85573018"/>
              </p:ext>
            </p:extLst>
          </p:nvPr>
        </p:nvGraphicFramePr>
        <p:xfrm>
          <a:off x="981844" y="1988840"/>
          <a:ext cx="10441161" cy="3807242"/>
        </p:xfrm>
        <a:graphic>
          <a:graphicData uri="http://schemas.openxmlformats.org/drawingml/2006/table">
            <a:tbl>
              <a:tblPr firstRow="1" bandRow="1">
                <a:tableStyleId>{0505E3EF-67EA-436B-97B2-0124C06EBD24}</a:tableStyleId>
              </a:tblPr>
              <a:tblGrid>
                <a:gridCol w="3480387">
                  <a:extLst>
                    <a:ext uri="{9D8B030D-6E8A-4147-A177-3AD203B41FA5}">
                      <a16:colId xmlns:a16="http://schemas.microsoft.com/office/drawing/2014/main" val="1778014382"/>
                    </a:ext>
                  </a:extLst>
                </a:gridCol>
                <a:gridCol w="3480387">
                  <a:extLst>
                    <a:ext uri="{9D8B030D-6E8A-4147-A177-3AD203B41FA5}">
                      <a16:colId xmlns:a16="http://schemas.microsoft.com/office/drawing/2014/main" val="30038943"/>
                    </a:ext>
                  </a:extLst>
                </a:gridCol>
                <a:gridCol w="3480387">
                  <a:extLst>
                    <a:ext uri="{9D8B030D-6E8A-4147-A177-3AD203B41FA5}">
                      <a16:colId xmlns:a16="http://schemas.microsoft.com/office/drawing/2014/main" val="1630676898"/>
                    </a:ext>
                  </a:extLst>
                </a:gridCol>
              </a:tblGrid>
              <a:tr h="670192">
                <a:tc>
                  <a:txBody>
                    <a:bodyPr/>
                    <a:lstStyle/>
                    <a:p>
                      <a:endParaRPr lang="tr-TR" dirty="0"/>
                    </a:p>
                    <a:p>
                      <a:r>
                        <a:rPr lang="tr-TR" b="0" dirty="0" err="1"/>
                        <a:t>Değişebilirlik</a:t>
                      </a:r>
                      <a:r>
                        <a:rPr lang="tr-TR" b="0" dirty="0"/>
                        <a:t> bakımından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b="0" dirty="0"/>
                        <a:t>Hukuk kuralları değişebilir ve ihtiyaçlara uyum sağlar.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r-TR" b="0" dirty="0"/>
                    </a:p>
                    <a:p>
                      <a:r>
                        <a:rPr lang="tr-TR" b="0" dirty="0"/>
                        <a:t>Din kuralları durağandır.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8289344"/>
                  </a:ext>
                </a:extLst>
              </a:tr>
              <a:tr h="654391">
                <a:tc>
                  <a:txBody>
                    <a:bodyPr/>
                    <a:lstStyle/>
                    <a:p>
                      <a:endParaRPr lang="tr-TR" dirty="0"/>
                    </a:p>
                    <a:p>
                      <a:r>
                        <a:rPr lang="tr-TR" dirty="0"/>
                        <a:t>Amaç bakımından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/>
                        <a:t>Hukuk kuralları nesnel adaleti sağlamayı amaçlar.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/>
                        <a:t>Din kuralları ise ilahi adaleti gerçekleştirmeyi amaçlar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0895986"/>
                  </a:ext>
                </a:extLst>
              </a:tr>
              <a:tr h="654391">
                <a:tc>
                  <a:txBody>
                    <a:bodyPr/>
                    <a:lstStyle/>
                    <a:p>
                      <a:endParaRPr lang="tr-TR" dirty="0"/>
                    </a:p>
                    <a:p>
                      <a:r>
                        <a:rPr lang="tr-TR" dirty="0"/>
                        <a:t>Kaynak bakımından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r-TR" dirty="0"/>
                    </a:p>
                    <a:p>
                      <a:r>
                        <a:rPr lang="tr-TR" dirty="0"/>
                        <a:t>Kaynağı beşeri iradedir.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r-TR" dirty="0"/>
                    </a:p>
                    <a:p>
                      <a:r>
                        <a:rPr lang="tr-TR" dirty="0"/>
                        <a:t>Kaynağı ilahi iradedir.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0380544"/>
                  </a:ext>
                </a:extLst>
              </a:tr>
              <a:tr h="913868">
                <a:tc>
                  <a:txBody>
                    <a:bodyPr/>
                    <a:lstStyle/>
                    <a:p>
                      <a:endParaRPr lang="tr-TR" dirty="0"/>
                    </a:p>
                    <a:p>
                      <a:r>
                        <a:rPr lang="tr-TR" dirty="0"/>
                        <a:t>Muhatapları bakımından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/>
                        <a:t>Muhatabı insanlardır; vatandaşlar ve ülkede bulunan yabancılar.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r-TR" dirty="0"/>
                    </a:p>
                    <a:p>
                      <a:r>
                        <a:rPr lang="tr-TR" dirty="0"/>
                        <a:t>Evrenseldir, tüm insanlara hitap eder.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341259"/>
                  </a:ext>
                </a:extLst>
              </a:tr>
              <a:tr h="913868">
                <a:tc>
                  <a:txBody>
                    <a:bodyPr/>
                    <a:lstStyle/>
                    <a:p>
                      <a:endParaRPr lang="tr-TR" dirty="0"/>
                    </a:p>
                    <a:p>
                      <a:r>
                        <a:rPr lang="tr-TR" dirty="0"/>
                        <a:t>Müeyyide bakımından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/>
                        <a:t>Hukuk kurallarının müeyyidesi dünyevidir, maddidir.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/>
                        <a:t>Müeyyidesi uhrevidir, manevidir.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162446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832871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536A7C9E-B9E4-44D7-BD18-9FFA56071D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8883" y="431800"/>
            <a:ext cx="9751060" cy="908968"/>
          </a:xfrm>
        </p:spPr>
        <p:txBody>
          <a:bodyPr/>
          <a:lstStyle/>
          <a:p>
            <a:pPr algn="ctr"/>
            <a:r>
              <a:rPr lang="tr-TR" dirty="0"/>
              <a:t>AHLAK - HUKUK KURALLARI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5C6AA362-1BAF-46D2-9771-E04398413D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8883" y="1412776"/>
            <a:ext cx="9751060" cy="4657824"/>
          </a:xfrm>
        </p:spPr>
        <p:txBody>
          <a:bodyPr/>
          <a:lstStyle/>
          <a:p>
            <a:pPr marL="758952" lvl="1" indent="-457200">
              <a:buFont typeface="+mj-lt"/>
              <a:buAutoNum type="arabicPeriod"/>
            </a:pPr>
            <a:endParaRPr lang="tr-TR" dirty="0"/>
          </a:p>
        </p:txBody>
      </p:sp>
      <p:graphicFrame>
        <p:nvGraphicFramePr>
          <p:cNvPr id="4" name="Tablo 4">
            <a:extLst>
              <a:ext uri="{FF2B5EF4-FFF2-40B4-BE49-F238E27FC236}">
                <a16:creationId xmlns:a16="http://schemas.microsoft.com/office/drawing/2014/main" id="{03128526-2CF3-4A76-8641-A8F5AF0A3E0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33094180"/>
              </p:ext>
            </p:extLst>
          </p:nvPr>
        </p:nvGraphicFramePr>
        <p:xfrm>
          <a:off x="369775" y="1700808"/>
          <a:ext cx="11449273" cy="4254888"/>
        </p:xfrm>
        <a:graphic>
          <a:graphicData uri="http://schemas.openxmlformats.org/drawingml/2006/table">
            <a:tbl>
              <a:tblPr firstRow="1" bandRow="1">
                <a:tableStyleId>{8A107856-5554-42FB-B03E-39F5DBC370BA}</a:tableStyleId>
              </a:tblPr>
              <a:tblGrid>
                <a:gridCol w="3816424">
                  <a:extLst>
                    <a:ext uri="{9D8B030D-6E8A-4147-A177-3AD203B41FA5}">
                      <a16:colId xmlns:a16="http://schemas.microsoft.com/office/drawing/2014/main" val="2946798150"/>
                    </a:ext>
                  </a:extLst>
                </a:gridCol>
                <a:gridCol w="3835909">
                  <a:extLst>
                    <a:ext uri="{9D8B030D-6E8A-4147-A177-3AD203B41FA5}">
                      <a16:colId xmlns:a16="http://schemas.microsoft.com/office/drawing/2014/main" val="3611605840"/>
                    </a:ext>
                  </a:extLst>
                </a:gridCol>
                <a:gridCol w="3796940">
                  <a:extLst>
                    <a:ext uri="{9D8B030D-6E8A-4147-A177-3AD203B41FA5}">
                      <a16:colId xmlns:a16="http://schemas.microsoft.com/office/drawing/2014/main" val="597861796"/>
                    </a:ext>
                  </a:extLst>
                </a:gridCol>
              </a:tblGrid>
              <a:tr h="593898">
                <a:tc>
                  <a:txBody>
                    <a:bodyPr/>
                    <a:lstStyle/>
                    <a:p>
                      <a:r>
                        <a:rPr lang="tr-TR" b="0" dirty="0"/>
                        <a:t>Amaçları</a:t>
                      </a:r>
                      <a:r>
                        <a:rPr lang="tr-TR" dirty="0"/>
                        <a:t> </a:t>
                      </a:r>
                      <a:r>
                        <a:rPr lang="tr-TR" b="0" dirty="0"/>
                        <a:t>bakımından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b="0" dirty="0"/>
                        <a:t>Hukuk kurallarının amacı adaleti gerçekleştirmektir.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b="0" dirty="0"/>
                        <a:t>Ahlak kurallarının amacı «iyilik» tir.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6511633"/>
                  </a:ext>
                </a:extLst>
              </a:tr>
              <a:tr h="593898">
                <a:tc>
                  <a:txBody>
                    <a:bodyPr/>
                    <a:lstStyle/>
                    <a:p>
                      <a:r>
                        <a:rPr lang="tr-TR" dirty="0" err="1"/>
                        <a:t>Dışlık</a:t>
                      </a:r>
                      <a:r>
                        <a:rPr lang="tr-TR" dirty="0"/>
                        <a:t> – İçlik </a:t>
                      </a:r>
                      <a:r>
                        <a:rPr lang="tr-TR" b="0" dirty="0"/>
                        <a:t>bakımından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400" dirty="0"/>
                        <a:t>Hukuk, insanın dış dünyaya yansımayan davranışları ile ilgilenmez.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/>
                        <a:t>Ahlak kuralları hem içe hem dışa dönük olabilir.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9496630"/>
                  </a:ext>
                </a:extLst>
              </a:tr>
              <a:tr h="593898">
                <a:tc>
                  <a:txBody>
                    <a:bodyPr/>
                    <a:lstStyle/>
                    <a:p>
                      <a:r>
                        <a:rPr lang="tr-TR" dirty="0"/>
                        <a:t>Kaynak </a:t>
                      </a:r>
                      <a:r>
                        <a:rPr lang="tr-TR" b="0" dirty="0"/>
                        <a:t>bakımından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/>
                        <a:t>Hukuk düzeni tarafından yetkilendirilen kimselerdir.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/>
                        <a:t>İnsanın kendi vicdanıdır.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6466756"/>
                  </a:ext>
                </a:extLst>
              </a:tr>
              <a:tr h="593898">
                <a:tc>
                  <a:txBody>
                    <a:bodyPr/>
                    <a:lstStyle/>
                    <a:p>
                      <a:r>
                        <a:rPr lang="tr-TR" dirty="0"/>
                        <a:t>Muhatapları </a:t>
                      </a:r>
                      <a:r>
                        <a:rPr lang="tr-TR" b="0" dirty="0"/>
                        <a:t>bakımından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/>
                        <a:t>Muhatabı ile koyucusu farklı kişilerdir.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dirty="0"/>
                        <a:t>Muhatabı ile koyucusu aynı kişilerdir.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5564249"/>
                  </a:ext>
                </a:extLst>
              </a:tr>
              <a:tr h="593898">
                <a:tc>
                  <a:txBody>
                    <a:bodyPr/>
                    <a:lstStyle/>
                    <a:p>
                      <a:r>
                        <a:rPr lang="tr-TR" dirty="0"/>
                        <a:t>Uygulayıcıları </a:t>
                      </a:r>
                      <a:r>
                        <a:rPr lang="tr-TR" b="0" dirty="0"/>
                        <a:t>bakımından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/>
                        <a:t>İhlal edilip edilmediğine yetkili makam karar verir.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/>
                        <a:t>Muhakeme makamı davranışı yapan kişidir.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2578078"/>
                  </a:ext>
                </a:extLst>
              </a:tr>
              <a:tr h="593898">
                <a:tc>
                  <a:txBody>
                    <a:bodyPr/>
                    <a:lstStyle/>
                    <a:p>
                      <a:r>
                        <a:rPr lang="tr-TR" dirty="0"/>
                        <a:t>Hak – Ödev </a:t>
                      </a:r>
                      <a:r>
                        <a:rPr lang="tr-TR" b="0" dirty="0"/>
                        <a:t>bakımından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/>
                        <a:t>Hukuk kuralları ödevler ile birlikte haklar getirir.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/>
                        <a:t>Ahlak kuralları yalnızca ödev yükler.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1286569"/>
                  </a:ext>
                </a:extLst>
              </a:tr>
              <a:tr h="414408">
                <a:tc>
                  <a:txBody>
                    <a:bodyPr/>
                    <a:lstStyle/>
                    <a:p>
                      <a:r>
                        <a:rPr lang="tr-TR" dirty="0"/>
                        <a:t>Müeyyide </a:t>
                      </a:r>
                      <a:r>
                        <a:rPr lang="tr-TR" b="0" dirty="0"/>
                        <a:t>bakımından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/>
                        <a:t>Cebri müeyyidesi vardır.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/>
                        <a:t>Müeyyidesi yalnızca vicdan azabıdır.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61540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049761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5F746808-CB8E-48A7-8769-9697EB596A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tr-TR" dirty="0"/>
              <a:t>GÖRGÜ - HUKUK KURALLARI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1066F4E3-0C1F-4FB0-A757-37F0804DF3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tr-TR" dirty="0"/>
          </a:p>
        </p:txBody>
      </p:sp>
      <p:graphicFrame>
        <p:nvGraphicFramePr>
          <p:cNvPr id="4" name="Tablo 4">
            <a:extLst>
              <a:ext uri="{FF2B5EF4-FFF2-40B4-BE49-F238E27FC236}">
                <a16:creationId xmlns:a16="http://schemas.microsoft.com/office/drawing/2014/main" id="{8E4D1EDB-6C98-40A4-8D00-DD41FBD5B9E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92527712"/>
              </p:ext>
            </p:extLst>
          </p:nvPr>
        </p:nvGraphicFramePr>
        <p:xfrm>
          <a:off x="1172370" y="2492896"/>
          <a:ext cx="9844083" cy="238082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81361">
                  <a:extLst>
                    <a:ext uri="{9D8B030D-6E8A-4147-A177-3AD203B41FA5}">
                      <a16:colId xmlns:a16="http://schemas.microsoft.com/office/drawing/2014/main" val="3484359981"/>
                    </a:ext>
                  </a:extLst>
                </a:gridCol>
                <a:gridCol w="3281361">
                  <a:extLst>
                    <a:ext uri="{9D8B030D-6E8A-4147-A177-3AD203B41FA5}">
                      <a16:colId xmlns:a16="http://schemas.microsoft.com/office/drawing/2014/main" val="858323736"/>
                    </a:ext>
                  </a:extLst>
                </a:gridCol>
                <a:gridCol w="3281361">
                  <a:extLst>
                    <a:ext uri="{9D8B030D-6E8A-4147-A177-3AD203B41FA5}">
                      <a16:colId xmlns:a16="http://schemas.microsoft.com/office/drawing/2014/main" val="229234560"/>
                    </a:ext>
                  </a:extLst>
                </a:gridCol>
              </a:tblGrid>
              <a:tr h="1105229">
                <a:tc>
                  <a:txBody>
                    <a:bodyPr/>
                    <a:lstStyle/>
                    <a:p>
                      <a:endParaRPr lang="tr-TR" dirty="0"/>
                    </a:p>
                    <a:p>
                      <a:r>
                        <a:rPr lang="tr-TR" dirty="0"/>
                        <a:t>Kaynak bakımından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r-TR" dirty="0"/>
                    </a:p>
                    <a:p>
                      <a:r>
                        <a:rPr lang="tr-TR" dirty="0"/>
                        <a:t>Hukuk kurallarını devlet koyar.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/>
                        <a:t>Görgü kuralları ise belirli bir toplumsal çevre tarafından konulur.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0707585"/>
                  </a:ext>
                </a:extLst>
              </a:tr>
              <a:tr h="635518">
                <a:tc>
                  <a:txBody>
                    <a:bodyPr/>
                    <a:lstStyle/>
                    <a:p>
                      <a:r>
                        <a:rPr lang="tr-TR" dirty="0"/>
                        <a:t>Muhatapları bakımından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/>
                        <a:t>Ülkede bulunan herkestir.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/>
                        <a:t>Kuralı koyan toplumsal çevreye ait kişilerdir.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7409685"/>
                  </a:ext>
                </a:extLst>
              </a:tr>
              <a:tr h="635518">
                <a:tc>
                  <a:txBody>
                    <a:bodyPr/>
                    <a:lstStyle/>
                    <a:p>
                      <a:r>
                        <a:rPr lang="tr-TR" dirty="0" err="1"/>
                        <a:t>Müeyyidele</a:t>
                      </a:r>
                      <a:r>
                        <a:rPr lang="tr-TR" dirty="0"/>
                        <a:t> bakımından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/>
                        <a:t>Cebri müeyyidesi vardır.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/>
                        <a:t>Müeyyidesi toplum tepkisidir.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36509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410195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2699DBFD-D311-47ED-A8A9-7818129633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tr-TR" dirty="0"/>
              <a:t>ÖRF VE ADET KURALLARI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CB8BA6EA-6E8F-4073-9836-C0FB154D71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tr-TR" sz="2200" b="1" dirty="0"/>
              <a:t>HUKUKÎ ÖRF VE ADET KURALLARI – ALELADE ÖRF VE ADET KURALLARI</a:t>
            </a:r>
          </a:p>
          <a:p>
            <a:pPr marL="457200" indent="-457200">
              <a:buAutoNum type="arabicPeriod"/>
            </a:pPr>
            <a:r>
              <a:rPr lang="tr-TR" sz="2200" dirty="0"/>
              <a:t>Hukuki örf ve adet kuralları, süreklilik, devlet desteği, genel inanç unsurları ile tanımlanır ve hukukun kaynağıdır. </a:t>
            </a:r>
          </a:p>
          <a:p>
            <a:pPr marL="457200" indent="-457200">
              <a:buAutoNum type="arabicPeriod"/>
            </a:pPr>
            <a:r>
              <a:rPr lang="tr-TR" sz="2200" dirty="0"/>
              <a:t>Alelade örf ve adet kuralları, sadece süreklilik ve genel inanç unsurları ile tanımlanır. </a:t>
            </a:r>
          </a:p>
          <a:p>
            <a:pPr marL="0" indent="0">
              <a:buNone/>
            </a:pPr>
            <a:r>
              <a:rPr lang="tr-TR" sz="2200" dirty="0"/>
              <a:t>	Alelade örf ve adet kuralları, toplum içinde uzun zamandan beri tekrarlanan ve toplumun kendisine uyulmasını zorunlu saydığı ortak davranış kurallarıdır. </a:t>
            </a:r>
          </a:p>
        </p:txBody>
      </p:sp>
    </p:spTree>
    <p:extLst>
      <p:ext uri="{BB962C8B-B14F-4D97-AF65-F5344CB8AC3E}">
        <p14:creationId xmlns:p14="http://schemas.microsoft.com/office/powerpoint/2010/main" val="24783517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E2D264B3-B98E-4CEA-BFFB-E4A59B436A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tr-TR" dirty="0"/>
              <a:t>ÖRF VE ADET KURALLARI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0806C320-489B-4717-8AD0-2CE7EF52CC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tr-TR" b="1" dirty="0"/>
              <a:t>ALELADE ÖRF VE ADET KURALLARININ UNSURLARI</a:t>
            </a:r>
          </a:p>
          <a:p>
            <a:pPr marL="457200" indent="-457200">
              <a:buFont typeface="+mj-lt"/>
              <a:buAutoNum type="arabicPeriod"/>
            </a:pPr>
            <a:r>
              <a:rPr lang="tr-TR" sz="2000" dirty="0"/>
              <a:t>Maddi Unsur (eskilik ve süreklilik): Toplum içindeki davranışın kökeni çok eskilere gitmeli ve kesintisiz uygulanmış olmalıdır.</a:t>
            </a:r>
          </a:p>
          <a:p>
            <a:pPr marL="457200" indent="-457200">
              <a:buFont typeface="+mj-lt"/>
              <a:buAutoNum type="arabicPeriod"/>
            </a:pPr>
            <a:r>
              <a:rPr lang="tr-TR" sz="2000" dirty="0"/>
              <a:t>Manevi Unsur (genel inanç): Söz konusu davranışa uyulmasının zorunlu olduğu yönünde toplumda genel bir inanç bulunmalıdır. </a:t>
            </a:r>
          </a:p>
          <a:p>
            <a:pPr marL="0" indent="0">
              <a:buNone/>
            </a:pP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40302163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3602C799-B207-4AE0-89F2-3E110453AA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tr-TR" dirty="0">
                <a:solidFill>
                  <a:srgbClr val="6A3A20"/>
                </a:solidFill>
              </a:rPr>
              <a:t>ÖRF VE ADET KURALLARI</a:t>
            </a:r>
            <a:endParaRPr lang="tr-TR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36BA9081-EE7B-4570-AF1B-9D710F6AE4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tr-TR" b="1" dirty="0"/>
              <a:t>MÜEYYİDELERİ BAKIMINDAN ÖRF VE ADET KURALLARININ ÇEŞİTLERİ: TEAMÜLLER, ADETLER VE ÖRFLER</a:t>
            </a:r>
          </a:p>
          <a:p>
            <a:r>
              <a:rPr lang="tr-TR" dirty="0"/>
              <a:t>Teamüller, ayıplama ve kınama gibi hafif müeyyideleri olan örf ve adet kurallarıdır.</a:t>
            </a:r>
          </a:p>
          <a:p>
            <a:r>
              <a:rPr lang="tr-TR" dirty="0"/>
              <a:t>Adetler, dışlama gibi orta şiddette müeyyideye sahip örf ve adet kurallarıdır.</a:t>
            </a:r>
          </a:p>
          <a:p>
            <a:r>
              <a:rPr lang="tr-TR" dirty="0"/>
              <a:t>Örfler ise, dövme ve öldürme gibi ağır müeyyideleri olan örf ve adet kurallarıdır.</a:t>
            </a:r>
          </a:p>
          <a:p>
            <a:pPr marL="0" indent="0">
              <a:buNone/>
            </a:pP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6450558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0B52E082-95E6-4F0F-976D-D94FCBEAE7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tr-TR" dirty="0"/>
              <a:t>ÖRF VE ADET - HUKUK KURALLARI</a:t>
            </a:r>
          </a:p>
        </p:txBody>
      </p:sp>
      <p:pic>
        <p:nvPicPr>
          <p:cNvPr id="4" name="İçerik Yer Tutucusu 3">
            <a:extLst>
              <a:ext uri="{FF2B5EF4-FFF2-40B4-BE49-F238E27FC236}">
                <a16:creationId xmlns:a16="http://schemas.microsoft.com/office/drawing/2014/main" id="{811A5C94-948B-4536-BC0A-B73A38CACB0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19200" y="2687056"/>
            <a:ext cx="9750425" cy="2499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2997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Kitaplar Klasik 16x9">
  <a:themeElements>
    <a:clrScheme name="BooksClassic_16x9">
      <a:dk1>
        <a:srgbClr val="6A3A20"/>
      </a:dk1>
      <a:lt1>
        <a:sysClr val="window" lastClr="FFFFFF"/>
      </a:lt1>
      <a:dk2>
        <a:srgbClr val="000000"/>
      </a:dk2>
      <a:lt2>
        <a:srgbClr val="FFEDB9"/>
      </a:lt2>
      <a:accent1>
        <a:srgbClr val="6A3A20"/>
      </a:accent1>
      <a:accent2>
        <a:srgbClr val="B4914C"/>
      </a:accent2>
      <a:accent3>
        <a:srgbClr val="610606"/>
      </a:accent3>
      <a:accent4>
        <a:srgbClr val="2B3742"/>
      </a:accent4>
      <a:accent5>
        <a:srgbClr val="787A41"/>
      </a:accent5>
      <a:accent6>
        <a:srgbClr val="B95E14"/>
      </a:accent6>
      <a:hlink>
        <a:srgbClr val="2B3742"/>
      </a:hlink>
      <a:folHlink>
        <a:srgbClr val="C1A56D"/>
      </a:folHlink>
    </a:clrScheme>
    <a:fontScheme name="Constantia">
      <a:majorFont>
        <a:latin typeface="Constant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nstant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90000"/>
                <a:satMod val="150000"/>
              </a:schemeClr>
            </a:gs>
            <a:gs pos="60000">
              <a:schemeClr val="phClr">
                <a:shade val="20000"/>
                <a:satMod val="255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12000"/>
                <a:satMod val="240000"/>
              </a:schemeClr>
              <a:schemeClr val="phClr"/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F02801059.potx" id="{C5FD5170-17AC-4815-968A-FDC1AAB6E99D}" vid="{74C691A5-1550-4555-B870-169F3443F41D}"/>
    </a:ext>
  </a:extLst>
</a:theme>
</file>

<file path=ppt/theme/theme2.xml><?xml version="1.0" encoding="utf-8"?>
<a:theme xmlns:a="http://schemas.openxmlformats.org/drawingml/2006/main" name="Office Teması">
  <a:themeElements>
    <a:clrScheme name="BooksClassic_16x9">
      <a:dk1>
        <a:srgbClr val="6A3A20"/>
      </a:dk1>
      <a:lt1>
        <a:sysClr val="window" lastClr="FFFFFF"/>
      </a:lt1>
      <a:dk2>
        <a:srgbClr val="000000"/>
      </a:dk2>
      <a:lt2>
        <a:srgbClr val="FFEDB9"/>
      </a:lt2>
      <a:accent1>
        <a:srgbClr val="6A3A20"/>
      </a:accent1>
      <a:accent2>
        <a:srgbClr val="B4914C"/>
      </a:accent2>
      <a:accent3>
        <a:srgbClr val="610606"/>
      </a:accent3>
      <a:accent4>
        <a:srgbClr val="2B3742"/>
      </a:accent4>
      <a:accent5>
        <a:srgbClr val="787A41"/>
      </a:accent5>
      <a:accent6>
        <a:srgbClr val="B95E14"/>
      </a:accent6>
      <a:hlink>
        <a:srgbClr val="2B3742"/>
      </a:hlink>
      <a:folHlink>
        <a:srgbClr val="C1A56D"/>
      </a:folHlink>
    </a:clrScheme>
    <a:fontScheme name="Constantia">
      <a:majorFont>
        <a:latin typeface="Constant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nstant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eması">
  <a:themeElements>
    <a:clrScheme name="BooksClassic_16x9">
      <a:dk1>
        <a:srgbClr val="6A3A20"/>
      </a:dk1>
      <a:lt1>
        <a:sysClr val="window" lastClr="FFFFFF"/>
      </a:lt1>
      <a:dk2>
        <a:srgbClr val="000000"/>
      </a:dk2>
      <a:lt2>
        <a:srgbClr val="FFEDB9"/>
      </a:lt2>
      <a:accent1>
        <a:srgbClr val="6A3A20"/>
      </a:accent1>
      <a:accent2>
        <a:srgbClr val="B4914C"/>
      </a:accent2>
      <a:accent3>
        <a:srgbClr val="610606"/>
      </a:accent3>
      <a:accent4>
        <a:srgbClr val="2B3742"/>
      </a:accent4>
      <a:accent5>
        <a:srgbClr val="787A41"/>
      </a:accent5>
      <a:accent6>
        <a:srgbClr val="B95E14"/>
      </a:accent6>
      <a:hlink>
        <a:srgbClr val="2B3742"/>
      </a:hlink>
      <a:folHlink>
        <a:srgbClr val="C1A56D"/>
      </a:folHlink>
    </a:clrScheme>
    <a:fontScheme name="Constantia">
      <a:majorFont>
        <a:latin typeface="Constant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nstant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Belge" ma:contentTypeID="0x010100C6906DB4C1052743ACE33D6CA7F73AEA" ma:contentTypeVersion="2" ma:contentTypeDescription="Yeni belge oluşturun." ma:contentTypeScope="" ma:versionID="9a8f52481b51ee3a5d11f157b8343563">
  <xsd:schema xmlns:xsd="http://www.w3.org/2001/XMLSchema" xmlns:xs="http://www.w3.org/2001/XMLSchema" xmlns:p="http://schemas.microsoft.com/office/2006/metadata/properties" xmlns:ns3="560ef61b-03e2-46a8-aeae-79f8a710d1e9" targetNamespace="http://schemas.microsoft.com/office/2006/metadata/properties" ma:root="true" ma:fieldsID="d6833b621db8a039b88c210360b5f6db" ns3:_="">
    <xsd:import namespace="560ef61b-03e2-46a8-aeae-79f8a710d1e9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60ef61b-03e2-46a8-aeae-79f8a710d1e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İçerik Türü"/>
        <xsd:element ref="dc:title" minOccurs="0" maxOccurs="1" ma:index="4" ma:displayName="Başlık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E22FBC72-C3C5-4776-B41F-511B8BF1C44D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71543ECB-F589-40C8-9C82-D9426EA8C69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60ef61b-03e2-46a8-aeae-79f8a710d1e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4ED80E12-3BE9-4746-820E-FFB249F467F2}">
  <ds:schemaRefs>
    <ds:schemaRef ds:uri="http://purl.org/dc/terms/"/>
    <ds:schemaRef ds:uri="http://schemas.microsoft.com/office/infopath/2007/PartnerControls"/>
    <ds:schemaRef ds:uri="http://schemas.microsoft.com/office/2006/metadata/properties"/>
    <ds:schemaRef ds:uri="http://purl.org/dc/elements/1.1/"/>
    <ds:schemaRef ds:uri="http://schemas.microsoft.com/office/2006/documentManagement/types"/>
    <ds:schemaRef ds:uri="http://purl.org/dc/dcmitype/"/>
    <ds:schemaRef ds:uri="http://www.w3.org/XML/1998/namespace"/>
    <ds:schemaRef ds:uri="http://schemas.openxmlformats.org/package/2006/metadata/core-properties"/>
    <ds:schemaRef ds:uri="560ef61b-03e2-46a8-aeae-79f8a710d1e9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Klasik kitap eğitim sunusu (geniş ekran)</Template>
  <TotalTime>509</TotalTime>
  <Words>477</Words>
  <Application>Microsoft Office PowerPoint</Application>
  <PresentationFormat>Özel</PresentationFormat>
  <Paragraphs>80</Paragraphs>
  <Slides>9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2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9</vt:i4>
      </vt:variant>
    </vt:vector>
  </HeadingPairs>
  <TitlesOfParts>
    <vt:vector size="12" baseType="lpstr">
      <vt:lpstr>Arial</vt:lpstr>
      <vt:lpstr>Constantia</vt:lpstr>
      <vt:lpstr>Kitaplar Klasik 16x9</vt:lpstr>
      <vt:lpstr>Hukuk Başlangıcı</vt:lpstr>
      <vt:lpstr>DİN, AHLAK VE GÖRGÜ KURALLARI</vt:lpstr>
      <vt:lpstr>DİN - HUKUK KURALLARI</vt:lpstr>
      <vt:lpstr>AHLAK - HUKUK KURALLARI</vt:lpstr>
      <vt:lpstr>GÖRGÜ - HUKUK KURALLARI</vt:lpstr>
      <vt:lpstr>ÖRF VE ADET KURALLARI</vt:lpstr>
      <vt:lpstr>ÖRF VE ADET KURALLARI</vt:lpstr>
      <vt:lpstr>ÖRF VE ADET KURALLARI</vt:lpstr>
      <vt:lpstr>ÖRF VE ADET - HUKUK KURALLARI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DİN KURALLARI</dc:title>
  <dc:creator>Hilal Nur Gözüküçük</dc:creator>
  <cp:lastModifiedBy>Hilal Nur Gözüküçük</cp:lastModifiedBy>
  <cp:revision>6</cp:revision>
  <dcterms:created xsi:type="dcterms:W3CDTF">2020-04-18T13:43:20Z</dcterms:created>
  <dcterms:modified xsi:type="dcterms:W3CDTF">2020-05-27T14:33:01Z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nternalTags">
    <vt:lpwstr/>
  </property>
  <property fmtid="{D5CDD505-2E9C-101B-9397-08002B2CF9AE}" pid="3" name="ContentTypeId">
    <vt:lpwstr>0x010100C6906DB4C1052743ACE33D6CA7F73AEA</vt:lpwstr>
  </property>
  <property fmtid="{D5CDD505-2E9C-101B-9397-08002B2CF9AE}" pid="4" name="FeatureTags">
    <vt:lpwstr/>
  </property>
  <property fmtid="{D5CDD505-2E9C-101B-9397-08002B2CF9AE}" pid="5" name="LocalizationTags">
    <vt:lpwstr/>
  </property>
  <property fmtid="{D5CDD505-2E9C-101B-9397-08002B2CF9AE}" pid="6" name="ScenarioTags">
    <vt:lpwstr/>
  </property>
  <property fmtid="{D5CDD505-2E9C-101B-9397-08002B2CF9AE}" pid="7" name="CampaignTags">
    <vt:lpwstr/>
  </property>
</Properties>
</file>