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8" r:id="rId2"/>
    <p:sldId id="279" r:id="rId3"/>
    <p:sldId id="280" r:id="rId4"/>
    <p:sldId id="281" r:id="rId5"/>
    <p:sldId id="282" r:id="rId6"/>
    <p:sldId id="283" r:id="rId7"/>
    <p:sldId id="284" r:id="rId8"/>
    <p:sldId id="285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3" d="100"/>
          <a:sy n="93" d="100"/>
        </p:scale>
        <p:origin x="4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11/22/2018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4873" y="1552906"/>
            <a:ext cx="8228571" cy="5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570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771" y="1552906"/>
            <a:ext cx="7923809" cy="473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619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605" y="1552906"/>
            <a:ext cx="9279082" cy="463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495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2865" y="1537856"/>
            <a:ext cx="9216737" cy="43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415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991" y="1552906"/>
            <a:ext cx="9279082" cy="4556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505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486" y="1552906"/>
            <a:ext cx="8873836" cy="4919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98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err="1">
                <a:latin typeface="Arial" panose="020B0604020202020204" pitchFamily="34" charset="0"/>
                <a:cs typeface="Arial" panose="020B0604020202020204" pitchFamily="34" charset="0"/>
              </a:rPr>
              <a:t>ANALİzİ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6013" y="1552906"/>
            <a:ext cx="9164782" cy="486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400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89061" y="322487"/>
            <a:ext cx="10818687" cy="1230419"/>
          </a:xfrm>
        </p:spPr>
        <p:txBody>
          <a:bodyPr>
            <a:normAutofit/>
          </a:bodyPr>
          <a:lstStyle/>
          <a:p>
            <a:pPr algn="ctr"/>
            <a:r>
              <a:rPr lang="tr-TR" dirty="0">
                <a:latin typeface="Arial" panose="020B0604020202020204" pitchFamily="34" charset="0"/>
                <a:cs typeface="Arial" panose="020B0604020202020204" pitchFamily="34" charset="0"/>
              </a:rPr>
              <a:t>FAKTÖR - ÜRÜN </a:t>
            </a:r>
            <a:r>
              <a:rPr lang="tr-TR" dirty="0" smtClean="0">
                <a:latin typeface="Arial" panose="020B0604020202020204" pitchFamily="34" charset="0"/>
                <a:cs typeface="Arial" panose="020B0604020202020204" pitchFamily="34" charset="0"/>
              </a:rPr>
              <a:t>Analizi</a:t>
            </a:r>
            <a:endParaRPr lang="tr-T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565" y="1552906"/>
            <a:ext cx="9247908" cy="476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2314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vre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TM04033919[[fn=Devre]]</Template>
  <TotalTime>200</TotalTime>
  <Words>32</Words>
  <Application>Microsoft Office PowerPoint</Application>
  <PresentationFormat>Geniş ekran</PresentationFormat>
  <Paragraphs>8</Paragraphs>
  <Slides>8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8</vt:i4>
      </vt:variant>
    </vt:vector>
  </HeadingPairs>
  <TitlesOfParts>
    <vt:vector size="12" baseType="lpstr">
      <vt:lpstr>Arial</vt:lpstr>
      <vt:lpstr>Trebuchet MS</vt:lpstr>
      <vt:lpstr>Tw Cen MT</vt:lpstr>
      <vt:lpstr>Devre</vt:lpstr>
      <vt:lpstr>FAKTÖR - ÜRÜN ANALİzİ</vt:lpstr>
      <vt:lpstr>FAKTÖR - ÜRÜN ANALİzİ</vt:lpstr>
      <vt:lpstr>FAKTÖR - ÜRÜN ANALİzİ</vt:lpstr>
      <vt:lpstr>FAKTÖR - ÜRÜN ANALİzİ</vt:lpstr>
      <vt:lpstr>FAKTÖR - ÜRÜN ANALİzİ</vt:lpstr>
      <vt:lpstr>FAKTÖR - ÜRÜN ANALİzİ</vt:lpstr>
      <vt:lpstr>FAKTÖR - ÜRÜN ANALİzİ</vt:lpstr>
      <vt:lpstr>FAKTÖR - ÜRÜN Analizi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Ekonomi, Tarım ekonomisi ve üretim ekonomisi Nedir?</dc:title>
  <dc:creator>halil fidan</dc:creator>
  <cp:lastModifiedBy>halil fidan</cp:lastModifiedBy>
  <cp:revision>81</cp:revision>
  <dcterms:created xsi:type="dcterms:W3CDTF">2018-11-16T06:39:51Z</dcterms:created>
  <dcterms:modified xsi:type="dcterms:W3CDTF">2018-11-22T08:13:04Z</dcterms:modified>
</cp:coreProperties>
</file>