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3" r:id="rId15"/>
    <p:sldId id="274" r:id="rId16"/>
    <p:sldId id="275" r:id="rId17"/>
    <p:sldId id="277" r:id="rId18"/>
    <p:sldId id="278" r:id="rId19"/>
    <p:sldId id="280" r:id="rId20"/>
    <p:sldId id="281" r:id="rId21"/>
    <p:sldId id="282" r:id="rId22"/>
    <p:sldId id="283" r:id="rId23"/>
    <p:sldId id="270" r:id="rId24"/>
    <p:sldId id="271" r:id="rId25"/>
    <p:sldId id="272" r:id="rId26"/>
    <p:sldId id="276" r:id="rId2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013" autoAdjust="0"/>
    <p:restoredTop sz="94660"/>
  </p:normalViewPr>
  <p:slideViewPr>
    <p:cSldViewPr snapToGrid="0">
      <p:cViewPr varScale="1">
        <p:scale>
          <a:sx n="79" d="100"/>
          <a:sy n="79" d="100"/>
        </p:scale>
        <p:origin x="16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tıklatın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531081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4962507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3884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410243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340449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12433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991712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77834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805366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734434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610665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D0F689-73BB-4DE6-9165-20F26C75CB39}" type="datetimeFigureOut">
              <a:rPr lang="tr-TR" smtClean="0"/>
              <a:t>27.08.2019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5C6928-35AA-4D50-AAB5-40F84CB5202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989730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emf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emf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Kloş Etek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3488" y="2845530"/>
            <a:ext cx="3608832" cy="25921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8171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Kloş Etek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9795" y="1825625"/>
            <a:ext cx="4472409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01571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İçerik Yer Tutucusu 3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841248" y="182880"/>
            <a:ext cx="10655808" cy="6364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206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Kloş Etek ve Astar Şablon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145536" y="1825624"/>
            <a:ext cx="5815584" cy="47092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30366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3040" y="707136"/>
            <a:ext cx="8875776" cy="484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60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Daire Etek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84192" y="2511552"/>
            <a:ext cx="2999231" cy="28773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7706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Daire Etek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4944" y="1825624"/>
            <a:ext cx="3182111" cy="4623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67576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7312" y="816864"/>
            <a:ext cx="6571488" cy="5266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24511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36955"/>
          </a:xfrm>
        </p:spPr>
        <p:txBody>
          <a:bodyPr/>
          <a:lstStyle/>
          <a:p>
            <a:pPr algn="ctr"/>
            <a:r>
              <a:rPr lang="tr-TR" b="1" dirty="0" smtClean="0"/>
              <a:t>Daire Etek Ve Astar Şablon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157472" y="1584960"/>
            <a:ext cx="3596640" cy="5023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24327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65120" y="1463041"/>
            <a:ext cx="6583680" cy="43769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30251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Tüm Pilili Etek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40224" y="2389632"/>
            <a:ext cx="2304288" cy="2593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316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51611"/>
          </a:xfrm>
        </p:spPr>
        <p:txBody>
          <a:bodyPr/>
          <a:lstStyle/>
          <a:p>
            <a:pPr algn="ctr"/>
            <a:r>
              <a:rPr lang="tr-TR" b="1" dirty="0"/>
              <a:t>Tüm Pilili </a:t>
            </a:r>
            <a:r>
              <a:rPr lang="tr-TR" b="1" dirty="0" smtClean="0"/>
              <a:t>Etek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25825" y="1499616"/>
            <a:ext cx="4315968" cy="4986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9203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5648" y="682752"/>
            <a:ext cx="8473440" cy="5608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73072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8 Parçalı Etek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47616" y="2877844"/>
            <a:ext cx="2731008" cy="26695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86052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939419"/>
          </a:xfrm>
        </p:spPr>
        <p:txBody>
          <a:bodyPr/>
          <a:lstStyle/>
          <a:p>
            <a:pPr algn="ctr"/>
            <a:r>
              <a:rPr lang="tr-TR" b="1" dirty="0"/>
              <a:t>8 Parçalı </a:t>
            </a:r>
            <a:r>
              <a:rPr lang="tr-TR" b="1" dirty="0" smtClean="0"/>
              <a:t>Etek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938016" y="1560576"/>
            <a:ext cx="4429043" cy="4998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138034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2640" y="390144"/>
            <a:ext cx="7351776" cy="62423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12904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Kanun Pilili Etek</a:t>
            </a:r>
            <a:endParaRPr lang="tr-TR" b="1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79329" y="2124107"/>
            <a:ext cx="3572447" cy="409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6902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49147"/>
          </a:xfrm>
        </p:spPr>
        <p:txBody>
          <a:bodyPr/>
          <a:lstStyle/>
          <a:p>
            <a:pPr algn="ctr"/>
            <a:r>
              <a:rPr lang="tr-TR" b="1" dirty="0"/>
              <a:t>Kanun Pilili </a:t>
            </a:r>
            <a:r>
              <a:rPr lang="tr-TR" b="1" dirty="0" smtClean="0"/>
              <a:t>Etek Çizimi</a:t>
            </a:r>
            <a:endParaRPr lang="tr-TR" b="1" dirty="0"/>
          </a:p>
        </p:txBody>
      </p:sp>
      <p:pic>
        <p:nvPicPr>
          <p:cNvPr id="6" name="İçerik Yer Tutucusu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69264" y="1731264"/>
            <a:ext cx="10253472" cy="4840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9492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Evaze Etek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30752" y="1898668"/>
            <a:ext cx="3694176" cy="479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2540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/>
              <a:t>Evaze </a:t>
            </a:r>
            <a:r>
              <a:rPr lang="tr-TR" b="1" dirty="0" smtClean="0"/>
              <a:t>Etek Çizimi</a:t>
            </a:r>
            <a:endParaRPr lang="tr-TR" b="1" dirty="0"/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21536" y="2206747"/>
            <a:ext cx="5242560" cy="3938017"/>
          </a:xfrm>
          <a:prstGeom prst="rect">
            <a:avLst/>
          </a:prstGeom>
        </p:spPr>
      </p:pic>
      <p:pic>
        <p:nvPicPr>
          <p:cNvPr id="6" name="Resim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93281" y="2316475"/>
            <a:ext cx="3291840" cy="3718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2041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Etek Ucu Büzgülü Etek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757992" y="2045081"/>
            <a:ext cx="2716216" cy="43513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939512"/>
            <a:ext cx="2496884" cy="4456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487505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/>
              <a:t>Etek Ucu Büzgülü </a:t>
            </a:r>
            <a:r>
              <a:rPr lang="tr-TR" b="1" dirty="0" smtClean="0"/>
              <a:t>Etek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14272" y="1876824"/>
            <a:ext cx="3962400" cy="4351338"/>
          </a:xfrm>
          <a:prstGeom prst="rect">
            <a:avLst/>
          </a:prstGeom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03363" y="3177966"/>
            <a:ext cx="4696313" cy="289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95165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tr-TR" b="1" dirty="0" smtClean="0"/>
              <a:t>Pantolon Etek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480560" y="1975104"/>
            <a:ext cx="3230880" cy="3535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4405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10107"/>
          </a:xfrm>
        </p:spPr>
        <p:txBody>
          <a:bodyPr/>
          <a:lstStyle/>
          <a:p>
            <a:pPr algn="ctr"/>
            <a:r>
              <a:rPr lang="tr-TR" b="1" dirty="0" smtClean="0"/>
              <a:t>Pantolon Etek Çizimi</a:t>
            </a:r>
            <a:endParaRPr lang="tr-TR" b="1" dirty="0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486912" y="1816608"/>
            <a:ext cx="5486400" cy="4498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66327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6896" y="280416"/>
            <a:ext cx="6766560" cy="6291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130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smtClean="0"/>
              <a:t>Kaynaklar </a:t>
            </a:r>
            <a:endParaRPr lang="tr-TR" b="1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tr-TR" b="1" dirty="0"/>
              <a:t>1.</a:t>
            </a:r>
            <a:r>
              <a:rPr lang="tr-TR" dirty="0"/>
              <a:t>  </a:t>
            </a:r>
            <a:r>
              <a:rPr lang="tr-TR" dirty="0" err="1"/>
              <a:t>Fischer</a:t>
            </a:r>
            <a:r>
              <a:rPr lang="tr-TR" dirty="0"/>
              <a:t>, </a:t>
            </a:r>
            <a:r>
              <a:rPr lang="tr-TR" dirty="0" err="1"/>
              <a:t>Anette</a:t>
            </a:r>
            <a:r>
              <a:rPr lang="tr-TR" dirty="0"/>
              <a:t> (2018), Moda Tasarımında Giysi Teknikleri. İstanbul: Oksijen Basım ve Matbaacılık San. Ve Tic. Ltd. Şti.</a:t>
            </a:r>
          </a:p>
          <a:p>
            <a:pPr marL="0" indent="0">
              <a:buNone/>
            </a:pPr>
            <a:r>
              <a:rPr lang="tr-TR" b="1" dirty="0"/>
              <a:t>2.</a:t>
            </a:r>
            <a:r>
              <a:rPr lang="tr-TR" dirty="0"/>
              <a:t>  MEGEP, Modülleri (2011), Giyim Üretim Teknolojisi, Ankara</a:t>
            </a:r>
          </a:p>
          <a:p>
            <a:pPr marL="0" indent="0">
              <a:buNone/>
            </a:pPr>
            <a:r>
              <a:rPr lang="tr-TR" b="1" dirty="0"/>
              <a:t>3.</a:t>
            </a:r>
            <a:r>
              <a:rPr lang="tr-TR" dirty="0"/>
              <a:t>  </a:t>
            </a:r>
            <a:r>
              <a:rPr lang="tr-TR" dirty="0" err="1"/>
              <a:t>Aldrich</a:t>
            </a:r>
            <a:r>
              <a:rPr lang="tr-TR" dirty="0"/>
              <a:t>, </a:t>
            </a:r>
            <a:r>
              <a:rPr lang="tr-TR" dirty="0" err="1"/>
              <a:t>Winifred</a:t>
            </a:r>
            <a:r>
              <a:rPr lang="tr-TR" dirty="0"/>
              <a:t> (2000), Metrik Sistemle Kalıp Hazırlama Kadın Giyimi. İstanbul: Milli Eğitim Basımevi</a:t>
            </a:r>
          </a:p>
          <a:p>
            <a:pPr marL="0" indent="0">
              <a:buNone/>
            </a:pPr>
            <a:r>
              <a:rPr lang="tr-TR" b="1" dirty="0"/>
              <a:t>4.</a:t>
            </a:r>
            <a:r>
              <a:rPr lang="tr-TR" dirty="0"/>
              <a:t>  MEB, Kız Teknik Öğretim Genel Müdürlüğü, Temel Kalıp Bilgisi, İstanbul 1994.</a:t>
            </a:r>
          </a:p>
        </p:txBody>
      </p:sp>
    </p:spTree>
    <p:extLst>
      <p:ext uri="{BB962C8B-B14F-4D97-AF65-F5344CB8AC3E}">
        <p14:creationId xmlns:p14="http://schemas.microsoft.com/office/powerpoint/2010/main" val="403086745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141</Words>
  <Application>Microsoft Office PowerPoint</Application>
  <PresentationFormat>Geniş ekran</PresentationFormat>
  <Paragraphs>23</Paragraphs>
  <Slides>26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26</vt:i4>
      </vt:variant>
    </vt:vector>
  </HeadingPairs>
  <TitlesOfParts>
    <vt:vector size="30" baseType="lpstr">
      <vt:lpstr>Arial</vt:lpstr>
      <vt:lpstr>Calibri</vt:lpstr>
      <vt:lpstr>Calibri Light</vt:lpstr>
      <vt:lpstr>Office Teması</vt:lpstr>
      <vt:lpstr>Kloş Etek</vt:lpstr>
      <vt:lpstr>Kloş Etek Çizimi</vt:lpstr>
      <vt:lpstr>PowerPoint Sunusu</vt:lpstr>
      <vt:lpstr>Kloş Etek ve Astar Şablon Çizimi</vt:lpstr>
      <vt:lpstr>PowerPoint Sunusu</vt:lpstr>
      <vt:lpstr>Daire Etek</vt:lpstr>
      <vt:lpstr>Daire Etek Çizimi</vt:lpstr>
      <vt:lpstr>PowerPoint Sunusu</vt:lpstr>
      <vt:lpstr>Daire Etek Ve Astar Şablon Çizimi</vt:lpstr>
      <vt:lpstr>PowerPoint Sunusu</vt:lpstr>
      <vt:lpstr>Tüm Pilili Etek</vt:lpstr>
      <vt:lpstr>Tüm Pilili Etek Çizimi</vt:lpstr>
      <vt:lpstr>PowerPoint Sunusu</vt:lpstr>
      <vt:lpstr>8 Parçalı Etek</vt:lpstr>
      <vt:lpstr>8 Parçalı Etek Çizimi</vt:lpstr>
      <vt:lpstr>PowerPoint Sunusu</vt:lpstr>
      <vt:lpstr>Kanun Pilili Etek</vt:lpstr>
      <vt:lpstr>Kanun Pilili Etek Çizimi</vt:lpstr>
      <vt:lpstr>Evaze Etek</vt:lpstr>
      <vt:lpstr>Evaze Etek Çizimi</vt:lpstr>
      <vt:lpstr>Etek Ucu Büzgülü Etek</vt:lpstr>
      <vt:lpstr>Etek Ucu Büzgülü Etek Çizimi</vt:lpstr>
      <vt:lpstr>Pantolon Etek</vt:lpstr>
      <vt:lpstr>Pantolon Etek Çizimi</vt:lpstr>
      <vt:lpstr>PowerPoint Sunusu</vt:lpstr>
      <vt:lpstr>Kaynaklar </vt:lpstr>
    </vt:vector>
  </TitlesOfParts>
  <Company>SilentAll Team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Kloş Etek</dc:title>
  <dc:creator>Sony</dc:creator>
  <cp:lastModifiedBy>mehtap uğur</cp:lastModifiedBy>
  <cp:revision>11</cp:revision>
  <dcterms:created xsi:type="dcterms:W3CDTF">2019-08-12T17:21:18Z</dcterms:created>
  <dcterms:modified xsi:type="dcterms:W3CDTF">2019-08-27T13:36:41Z</dcterms:modified>
</cp:coreProperties>
</file>