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011190-2208-436D-B6EC-B78585DA054B}" type="datetimeFigureOut">
              <a:rPr lang="tr-TR" smtClean="0"/>
              <a:pPr/>
              <a:t>10.03.2017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DCD7B7-3D1E-4872-B450-B44F451EA468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 smtClean="0"/>
              <a:t>Hafta 8 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3600" dirty="0" smtClean="0">
                <a:solidFill>
                  <a:srgbClr val="C00000"/>
                </a:solidFill>
              </a:rPr>
              <a:t>İçeriye bağımsız </a:t>
            </a:r>
            <a:r>
              <a:rPr lang="tr-TR" sz="3600" dirty="0" err="1" smtClean="0">
                <a:solidFill>
                  <a:srgbClr val="C00000"/>
                </a:solidFill>
              </a:rPr>
              <a:t>grammerler</a:t>
            </a:r>
            <a:r>
              <a:rPr lang="tr-TR" sz="3600" dirty="0" smtClean="0">
                <a:solidFill>
                  <a:srgbClr val="C00000"/>
                </a:solidFill>
              </a:rPr>
              <a:t> ve diller</a:t>
            </a:r>
            <a:endParaRPr lang="tr-TR" sz="36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96675" cy="695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10260632" cy="754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01425" cy="688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058525" cy="770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696700" cy="798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620375" cy="82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6688"/>
            <a:ext cx="11458575" cy="652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363325" cy="773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58575" cy="82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5738"/>
            <a:ext cx="10458450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30000" cy="7219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87150" cy="774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1963"/>
            <a:ext cx="11401425" cy="593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0363200" cy="832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401425" cy="821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201400" cy="772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1172825" cy="805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7</Words>
  <Application>Microsoft Office PowerPoint</Application>
  <PresentationFormat>Ekran Gösterisi (4:3)</PresentationFormat>
  <Paragraphs>2</Paragraphs>
  <Slides>18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18</vt:i4>
      </vt:variant>
    </vt:vector>
  </HeadingPairs>
  <TitlesOfParts>
    <vt:vector size="19" baseType="lpstr">
      <vt:lpstr>Ofis Teması</vt:lpstr>
      <vt:lpstr>Hafta 8 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Hafta 8 </dc:title>
  <dc:creator>frk</dc:creator>
  <cp:lastModifiedBy>frk</cp:lastModifiedBy>
  <cp:revision>3</cp:revision>
  <dcterms:created xsi:type="dcterms:W3CDTF">2017-03-10T08:27:31Z</dcterms:created>
  <dcterms:modified xsi:type="dcterms:W3CDTF">2017-03-10T08:47:06Z</dcterms:modified>
</cp:coreProperties>
</file>