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8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Hafta 11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C00000"/>
                </a:solidFill>
              </a:rPr>
              <a:t>İçeriğe bağımsız dillerin özellikleri</a:t>
            </a:r>
            <a:endParaRPr lang="tr-TR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3"/>
            <a:ext cx="112490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77625" cy="779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44025" cy="826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191750" cy="723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096625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44050" cy="782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01425" cy="799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5300"/>
            <a:ext cx="1049655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268075" cy="691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488"/>
            <a:ext cx="11306175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25225" cy="813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30000" cy="824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734675" cy="778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049000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794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53800" cy="760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563350" cy="760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96675" cy="816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04664"/>
            <a:ext cx="7772400" cy="5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515725" cy="767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58425" cy="785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58325" cy="826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44075" cy="725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9839325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6</Words>
  <Application>Microsoft Office PowerPoint</Application>
  <PresentationFormat>Ekran Gösterisi (4:3)</PresentationFormat>
  <Paragraphs>2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6" baseType="lpstr">
      <vt:lpstr>Ofis Teması</vt:lpstr>
      <vt:lpstr>Hafta 11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Hafta 11</dc:title>
  <dc:creator>frk</dc:creator>
  <cp:lastModifiedBy>frk</cp:lastModifiedBy>
  <cp:revision>3</cp:revision>
  <dcterms:created xsi:type="dcterms:W3CDTF">2017-03-10T10:50:31Z</dcterms:created>
  <dcterms:modified xsi:type="dcterms:W3CDTF">2017-03-10T11:09:15Z</dcterms:modified>
</cp:coreProperties>
</file>