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DE8E-8A34-437F-A83C-7481C40D42DC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15C61-FAEF-4EE7-BD71-F667DEA160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53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DE8E-8A34-437F-A83C-7481C40D42DC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15C61-FAEF-4EE7-BD71-F667DEA160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2629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DE8E-8A34-437F-A83C-7481C40D42DC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15C61-FAEF-4EE7-BD71-F667DEA160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3909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DE8E-8A34-437F-A83C-7481C40D42DC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15C61-FAEF-4EE7-BD71-F667DEA160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9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DE8E-8A34-437F-A83C-7481C40D42DC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15C61-FAEF-4EE7-BD71-F667DEA160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4284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DE8E-8A34-437F-A83C-7481C40D42DC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15C61-FAEF-4EE7-BD71-F667DEA160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9878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DE8E-8A34-437F-A83C-7481C40D42DC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15C61-FAEF-4EE7-BD71-F667DEA160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8165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DE8E-8A34-437F-A83C-7481C40D42DC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15C61-FAEF-4EE7-BD71-F667DEA160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500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DE8E-8A34-437F-A83C-7481C40D42DC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15C61-FAEF-4EE7-BD71-F667DEA160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765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DE8E-8A34-437F-A83C-7481C40D42DC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15C61-FAEF-4EE7-BD71-F667DEA160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9044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DE8E-8A34-437F-A83C-7481C40D42DC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15C61-FAEF-4EE7-BD71-F667DEA160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6804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0DE8E-8A34-437F-A83C-7481C40D42DC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15C61-FAEF-4EE7-BD71-F667DEA160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0659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mn_c1B7MiA" TargetMode="External"/><Relationship Id="rId2" Type="http://schemas.openxmlformats.org/officeDocument/2006/relationships/hyperlink" Target="https://www.google.com.tr/url?sa=t&amp;rct=j&amp;q=&amp;esrc=s&amp;source=video&amp;cd=3&amp;cad=rja&amp;uact=8&amp;ved=0ahUKEwjfg9Pu-cLXAhXIzxQKHQETCqsQtwIILzAC&amp;url=https%3A%2F%2Fwww.youtube.com%2Fwatch%3Fv%3DFmn_c1B7MiA&amp;usg=AOvVaw38pe4XzTZpZfQaRkGjf65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Emile </a:t>
            </a:r>
            <a:r>
              <a:rPr lang="tr-TR" dirty="0" err="1" smtClean="0"/>
              <a:t>Zola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7545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Chanson</a:t>
            </a:r>
            <a:r>
              <a:rPr lang="tr-TR" dirty="0" smtClean="0"/>
              <a:t> </a:t>
            </a:r>
            <a:r>
              <a:rPr lang="tr-TR" dirty="0" err="1" smtClean="0"/>
              <a:t>des</a:t>
            </a:r>
            <a:r>
              <a:rPr lang="tr-TR" dirty="0" smtClean="0"/>
              <a:t> </a:t>
            </a:r>
            <a:r>
              <a:rPr lang="tr-TR" dirty="0" err="1" smtClean="0"/>
              <a:t>mineurs</a:t>
            </a:r>
            <a:r>
              <a:rPr lang="tr-TR" dirty="0" smtClean="0"/>
              <a:t> de </a:t>
            </a:r>
            <a:r>
              <a:rPr lang="tr-TR" dirty="0" err="1" smtClean="0"/>
              <a:t>fond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>
                <a:hlinkClick r:id="rId2"/>
              </a:rPr>
              <a:t>LES CORONS (1982) - Pierre </a:t>
            </a:r>
            <a:r>
              <a:rPr lang="tr-TR" u="sng" dirty="0" err="1">
                <a:hlinkClick r:id="rId2"/>
              </a:rPr>
              <a:t>Bachelet</a:t>
            </a:r>
            <a:r>
              <a:rPr lang="tr-TR" u="sng" dirty="0">
                <a:hlinkClick r:id="rId2"/>
              </a:rPr>
              <a:t> - </a:t>
            </a:r>
            <a:r>
              <a:rPr lang="tr-TR" u="sng" dirty="0" err="1">
                <a:hlinkClick r:id="rId2"/>
              </a:rPr>
              <a:t>YouTube</a:t>
            </a:r>
            <a:endParaRPr lang="tr-TR" dirty="0"/>
          </a:p>
          <a:p>
            <a:r>
              <a:rPr lang="tr-TR" b="1" dirty="0">
                <a:hlinkClick r:id="rId3"/>
              </a:rPr>
              <a:t>▶ 4:17</a:t>
            </a:r>
            <a:endParaRPr lang="tr-TR" dirty="0"/>
          </a:p>
          <a:p>
            <a:r>
              <a:rPr lang="tr-TR" dirty="0"/>
              <a:t>https://www.youtube.com/watch?v=Fmn_c1B7MiA</a:t>
            </a:r>
          </a:p>
          <a:p>
            <a:pPr lvl="0" fontAlgn="ctr"/>
            <a:r>
              <a:rPr lang="tr-TR" dirty="0"/>
              <a:t> 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0498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Emile </a:t>
            </a:r>
            <a:r>
              <a:rPr lang="tr-TR" dirty="0" err="1" smtClean="0"/>
              <a:t>Zola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</p:spTree>
    <p:extLst>
      <p:ext uri="{BB962C8B-B14F-4D97-AF65-F5344CB8AC3E}">
        <p14:creationId xmlns:p14="http://schemas.microsoft.com/office/powerpoint/2010/main" val="2086026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Zola</a:t>
            </a:r>
            <a:r>
              <a:rPr lang="tr-TR" dirty="0" smtClean="0"/>
              <a:t> par </a:t>
            </a:r>
            <a:r>
              <a:rPr lang="tr-TR" dirty="0" err="1" smtClean="0"/>
              <a:t>Manet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6271" y="1600200"/>
            <a:ext cx="3491457" cy="4525963"/>
          </a:xfrm>
        </p:spPr>
      </p:pic>
    </p:spTree>
    <p:extLst>
      <p:ext uri="{BB962C8B-B14F-4D97-AF65-F5344CB8AC3E}">
        <p14:creationId xmlns:p14="http://schemas.microsoft.com/office/powerpoint/2010/main" val="167416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Zola</a:t>
            </a:r>
            <a:r>
              <a:rPr lang="tr-TR" dirty="0" smtClean="0"/>
              <a:t> en </a:t>
            </a:r>
            <a:r>
              <a:rPr lang="tr-TR" dirty="0" err="1" smtClean="0"/>
              <a:t>famille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386" y="1600200"/>
            <a:ext cx="5925228" cy="4525963"/>
          </a:xfrm>
        </p:spPr>
      </p:pic>
    </p:spTree>
    <p:extLst>
      <p:ext uri="{BB962C8B-B14F-4D97-AF65-F5344CB8AC3E}">
        <p14:creationId xmlns:p14="http://schemas.microsoft.com/office/powerpoint/2010/main" val="3529819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J’accuse</a:t>
            </a:r>
            <a:r>
              <a:rPr lang="tr-TR" dirty="0" smtClean="0"/>
              <a:t>!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772816"/>
            <a:ext cx="5616624" cy="4104455"/>
          </a:xfrm>
        </p:spPr>
      </p:pic>
    </p:spTree>
    <p:extLst>
      <p:ext uri="{BB962C8B-B14F-4D97-AF65-F5344CB8AC3E}">
        <p14:creationId xmlns:p14="http://schemas.microsoft.com/office/powerpoint/2010/main" val="1246918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Funérailles</a:t>
            </a:r>
            <a:r>
              <a:rPr lang="tr-TR" dirty="0" smtClean="0"/>
              <a:t> de </a:t>
            </a:r>
            <a:r>
              <a:rPr lang="tr-TR" dirty="0" err="1" smtClean="0"/>
              <a:t>Zola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204864"/>
            <a:ext cx="4824536" cy="3648645"/>
          </a:xfrm>
        </p:spPr>
      </p:pic>
    </p:spTree>
    <p:extLst>
      <p:ext uri="{BB962C8B-B14F-4D97-AF65-F5344CB8AC3E}">
        <p14:creationId xmlns:p14="http://schemas.microsoft.com/office/powerpoint/2010/main" val="1763208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Zola</a:t>
            </a:r>
            <a:r>
              <a:rPr lang="tr-TR" dirty="0" smtClean="0"/>
              <a:t> </a:t>
            </a:r>
            <a:r>
              <a:rPr lang="tr-TR" dirty="0" err="1" smtClean="0"/>
              <a:t>au</a:t>
            </a:r>
            <a:r>
              <a:rPr lang="tr-TR" dirty="0" smtClean="0"/>
              <a:t> </a:t>
            </a:r>
            <a:r>
              <a:rPr lang="tr-TR" dirty="0" err="1" smtClean="0"/>
              <a:t>Panthéon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94" y="1600200"/>
            <a:ext cx="7488411" cy="4525963"/>
          </a:xfrm>
        </p:spPr>
      </p:pic>
    </p:spTree>
    <p:extLst>
      <p:ext uri="{BB962C8B-B14F-4D97-AF65-F5344CB8AC3E}">
        <p14:creationId xmlns:p14="http://schemas.microsoft.com/office/powerpoint/2010/main" val="4051550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Germinal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346" y="1600200"/>
            <a:ext cx="3017308" cy="4525963"/>
          </a:xfrm>
        </p:spPr>
      </p:pic>
    </p:spTree>
    <p:extLst>
      <p:ext uri="{BB962C8B-B14F-4D97-AF65-F5344CB8AC3E}">
        <p14:creationId xmlns:p14="http://schemas.microsoft.com/office/powerpoint/2010/main" val="1167550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Germinal</a:t>
            </a:r>
            <a:r>
              <a:rPr lang="tr-TR" dirty="0" smtClean="0"/>
              <a:t> le film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772816"/>
            <a:ext cx="6552727" cy="4104456"/>
          </a:xfrm>
        </p:spPr>
      </p:pic>
    </p:spTree>
    <p:extLst>
      <p:ext uri="{BB962C8B-B14F-4D97-AF65-F5344CB8AC3E}">
        <p14:creationId xmlns:p14="http://schemas.microsoft.com/office/powerpoint/2010/main" val="19474413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38</Words>
  <Application>Microsoft Office PowerPoint</Application>
  <PresentationFormat>Ekran Gösterisi (4:3)</PresentationFormat>
  <Paragraphs>16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Emile Zola</vt:lpstr>
      <vt:lpstr>Emile Zola</vt:lpstr>
      <vt:lpstr>Zola par Manet</vt:lpstr>
      <vt:lpstr>Zola en famille</vt:lpstr>
      <vt:lpstr>J’accuse!</vt:lpstr>
      <vt:lpstr>Funérailles de Zola</vt:lpstr>
      <vt:lpstr>Zola au Panthéon</vt:lpstr>
      <vt:lpstr>Germinal</vt:lpstr>
      <vt:lpstr>Germinal le film</vt:lpstr>
      <vt:lpstr>Chanson des mineurs de fond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Emile Zola</dc:title>
  <dc:creator>Arzuhoca</dc:creator>
  <cp:lastModifiedBy>Arzuhoca</cp:lastModifiedBy>
  <cp:revision>1</cp:revision>
  <dcterms:created xsi:type="dcterms:W3CDTF">2017-11-16T12:27:03Z</dcterms:created>
  <dcterms:modified xsi:type="dcterms:W3CDTF">2017-11-16T12:32:23Z</dcterms:modified>
</cp:coreProperties>
</file>