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2" r:id="rId3"/>
    <p:sldId id="256" r:id="rId4"/>
    <p:sldId id="260" r:id="rId5"/>
    <p:sldId id="273" r:id="rId6"/>
    <p:sldId id="274" r:id="rId7"/>
    <p:sldId id="263" r:id="rId8"/>
    <p:sldId id="264" r:id="rId9"/>
    <p:sldId id="259" r:id="rId10"/>
    <p:sldId id="275" r:id="rId11"/>
    <p:sldId id="276" r:id="rId12"/>
    <p:sldId id="262" r:id="rId13"/>
    <p:sldId id="271" r:id="rId14"/>
    <p:sldId id="270" r:id="rId15"/>
    <p:sldId id="265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077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747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836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3365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0115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754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9123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7733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273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149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286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CCD5A-0F66-4054-8C48-4C614A66E119}" type="datetimeFigureOut">
              <a:rPr lang="tr-TR" smtClean="0"/>
              <a:t>23.10.2019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F14B0-0B53-4FF1-AFEF-913809573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107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610195" y="5303519"/>
            <a:ext cx="6384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spc="300" dirty="0" smtClean="0">
                <a:solidFill>
                  <a:schemeClr val="bg1"/>
                </a:solidFill>
                <a:latin typeface="Georgia" panose="02040502050405020303" pitchFamily="18" charset="0"/>
              </a:rPr>
              <a:t>DİL, TEMSİL VE </a:t>
            </a:r>
          </a:p>
          <a:p>
            <a:pPr algn="ctr"/>
            <a:r>
              <a:rPr lang="tr-TR" sz="3600" b="1" spc="3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ANLAMLANDIRMA</a:t>
            </a:r>
            <a:endParaRPr lang="tr-TR" sz="3600" b="1" spc="3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538" y="260128"/>
            <a:ext cx="6825487" cy="485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00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204332" y="1802036"/>
            <a:ext cx="96792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spc="300" dirty="0" err="1">
                <a:solidFill>
                  <a:schemeClr val="bg1"/>
                </a:solidFill>
                <a:latin typeface="Georgia" panose="02040502050405020303" pitchFamily="18" charset="0"/>
              </a:rPr>
              <a:t>r</a:t>
            </a:r>
            <a:r>
              <a:rPr lang="tr-TR" sz="3600" b="1" spc="3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epresentation</a:t>
            </a:r>
            <a:endParaRPr lang="tr-TR" sz="3600" b="1" spc="3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ctr"/>
            <a:r>
              <a:rPr lang="tr-TR" sz="3600" b="1" spc="300" dirty="0" smtClean="0">
                <a:solidFill>
                  <a:schemeClr val="bg1"/>
                </a:solidFill>
                <a:latin typeface="Georgia" panose="02040502050405020303" pitchFamily="18" charset="0"/>
              </a:rPr>
              <a:t>«temsil»</a:t>
            </a:r>
          </a:p>
          <a:p>
            <a:pPr algn="ctr"/>
            <a:endParaRPr lang="tr-TR" sz="3600" b="1" spc="3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ctr"/>
            <a:r>
              <a:rPr lang="tr-TR" sz="2800" b="1" spc="300" dirty="0" smtClean="0">
                <a:solidFill>
                  <a:schemeClr val="bg1"/>
                </a:solidFill>
                <a:latin typeface="Georgia" panose="02040502050405020303" pitchFamily="18" charset="0"/>
              </a:rPr>
              <a:t>nesneler, düşünceler ve genel olarak «</a:t>
            </a:r>
            <a:r>
              <a:rPr lang="tr-TR" sz="2800" b="1" spc="3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şey»ler</a:t>
            </a:r>
            <a:r>
              <a:rPr lang="tr-TR" sz="2800" b="1" spc="3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hakkında konuşabilmek için dilin, işaretlerin ve imgelerin kullanılması</a:t>
            </a:r>
            <a:endParaRPr lang="tr-TR" sz="2800" b="1" spc="3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21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titian fall of 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069" y="499600"/>
            <a:ext cx="4680836" cy="588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cranach adam and e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813" y="499601"/>
            <a:ext cx="3910776" cy="588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601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848" y="511721"/>
            <a:ext cx="3650046" cy="581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73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2252547" y="2783343"/>
            <a:ext cx="7538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spc="300" dirty="0" smtClean="0">
                <a:solidFill>
                  <a:schemeClr val="bg1"/>
                </a:solidFill>
                <a:latin typeface="Georgia" panose="02040502050405020303" pitchFamily="18" charset="0"/>
              </a:rPr>
              <a:t>Dil, «</a:t>
            </a:r>
            <a:r>
              <a:rPr lang="tr-TR" sz="2800" b="1" spc="3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şey»lerin</a:t>
            </a:r>
            <a:r>
              <a:rPr lang="tr-TR" sz="2800" b="1" spc="3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temsil edildiği bir dizge oluşturu</a:t>
            </a:r>
            <a:r>
              <a:rPr lang="tr-TR" sz="2800" b="1" spc="300" dirty="0" smtClean="0">
                <a:solidFill>
                  <a:schemeClr val="bg1"/>
                </a:solidFill>
                <a:latin typeface="Georgia" panose="02040502050405020303" pitchFamily="18" charset="0"/>
              </a:rPr>
              <a:t>r; «kavramlar dil yoluyla temsil edilir.</a:t>
            </a:r>
            <a:endParaRPr lang="tr-TR" sz="2000" b="1" spc="3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788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alfabe ve noktalama işaretleri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204" y="532537"/>
            <a:ext cx="4092499" cy="563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156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75" y="912601"/>
            <a:ext cx="5560142" cy="4350774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4164430" y="5397189"/>
            <a:ext cx="37962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800" b="1" dirty="0" smtClean="0">
                <a:solidFill>
                  <a:schemeClr val="bg1"/>
                </a:solidFill>
              </a:rPr>
              <a:t>M – A – S </a:t>
            </a:r>
            <a:r>
              <a:rPr lang="tr-TR" sz="4800" b="1" dirty="0">
                <a:solidFill>
                  <a:schemeClr val="bg1"/>
                </a:solidFill>
              </a:rPr>
              <a:t> – </a:t>
            </a:r>
            <a:r>
              <a:rPr lang="tr-TR" sz="4800" b="1" dirty="0" smtClean="0">
                <a:solidFill>
                  <a:schemeClr val="bg1"/>
                </a:solidFill>
              </a:rPr>
              <a:t> A</a:t>
            </a:r>
            <a:endParaRPr lang="tr-TR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88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253" y="385711"/>
            <a:ext cx="6047232" cy="605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19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gritte key to dreams 19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928" y="384716"/>
            <a:ext cx="3912838" cy="603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135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888272" y="1957259"/>
            <a:ext cx="819242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spc="3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sign</a:t>
            </a:r>
            <a:endParaRPr lang="tr-TR" sz="3200" b="1" spc="3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ctr"/>
            <a:r>
              <a:rPr lang="tr-TR" sz="3200" b="1" spc="300" dirty="0" smtClean="0">
                <a:solidFill>
                  <a:schemeClr val="bg1"/>
                </a:solidFill>
                <a:latin typeface="Georgia" panose="02040502050405020303" pitchFamily="18" charset="0"/>
              </a:rPr>
              <a:t>«gösterge»</a:t>
            </a:r>
          </a:p>
          <a:p>
            <a:pPr algn="ctr"/>
            <a:endParaRPr lang="tr-TR" sz="3200" b="1" spc="3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ctr"/>
            <a:r>
              <a:rPr lang="tr-TR" sz="3200" b="1" spc="300" dirty="0" smtClean="0">
                <a:solidFill>
                  <a:schemeClr val="bg1"/>
                </a:solidFill>
                <a:latin typeface="Georgia" panose="02040502050405020303" pitchFamily="18" charset="0"/>
              </a:rPr>
              <a:t>dilde anlamın taşındığı tüm sözcük, ses ve imgeler</a:t>
            </a:r>
            <a:endParaRPr lang="tr-TR" sz="3200" b="1" spc="3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44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Image result for music sig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107" y="527398"/>
            <a:ext cx="8667750" cy="578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476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679" y="740981"/>
            <a:ext cx="8408275" cy="539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626" y="546243"/>
            <a:ext cx="7891145" cy="587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024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694" y="443753"/>
            <a:ext cx="7718612" cy="597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05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13" y="963669"/>
            <a:ext cx="10072369" cy="497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38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63</Words>
  <Application>Microsoft Office PowerPoint</Application>
  <PresentationFormat>Geniş ekran</PresentationFormat>
  <Paragraphs>12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Georgia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OGUZHANTAS</dc:creator>
  <cp:lastModifiedBy>OGUZHANTAS</cp:lastModifiedBy>
  <cp:revision>9</cp:revision>
  <dcterms:created xsi:type="dcterms:W3CDTF">2019-10-23T11:17:51Z</dcterms:created>
  <dcterms:modified xsi:type="dcterms:W3CDTF">2019-10-23T12:10:11Z</dcterms:modified>
</cp:coreProperties>
</file>