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39" d="100"/>
          <a:sy n="39" d="100"/>
        </p:scale>
        <p:origin x="-137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12.04.2020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12.04.2020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12.04.2020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12.04.2020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12.04.2020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12.04.2020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12.04.2020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12.04.2020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12.04.2020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12.04.2020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12.04.2020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3720DD-5B6D-40BF-8493-A6B52D484E6B}" type="datetimeFigureOut">
              <a:rPr lang="tr-TR" smtClean="0"/>
              <a:t>12.04.2020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ulut"/>
          <p:cNvSpPr/>
          <p:nvPr/>
        </p:nvSpPr>
        <p:spPr>
          <a:xfrm>
            <a:off x="0" y="1214422"/>
            <a:ext cx="642942" cy="357190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5" name="4 Metin kutusu"/>
          <p:cNvSpPr txBox="1"/>
          <p:nvPr/>
        </p:nvSpPr>
        <p:spPr>
          <a:xfrm>
            <a:off x="714348" y="1000108"/>
            <a:ext cx="84296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LAHOR  MÜZESİ</a:t>
            </a:r>
          </a:p>
          <a:p>
            <a:r>
              <a:rPr lang="tr-TR" dirty="0" smtClean="0">
                <a:solidFill>
                  <a:schemeClr val="accent1"/>
                </a:solidFill>
              </a:rPr>
              <a:t>1865  </a:t>
            </a:r>
            <a:r>
              <a:rPr lang="tr-TR" dirty="0" smtClean="0"/>
              <a:t>yılında  ingiliz  sömürge  döneminde  kurulan  Lahor  Müzesi,  şimdi  Pakistan’  ın en  çok  ziyaret  edilen  ve  saygı  duyulan  müzelerinden  biridir.</a:t>
            </a:r>
            <a:endParaRPr lang="tr-TR" dirty="0">
              <a:solidFill>
                <a:schemeClr val="accent1"/>
              </a:solidFill>
            </a:endParaRPr>
          </a:p>
        </p:txBody>
      </p:sp>
      <p:pic>
        <p:nvPicPr>
          <p:cNvPr id="6" name="5 Resim" descr="IMG_20181014_20040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071678"/>
            <a:ext cx="9144000" cy="4786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747922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ulut"/>
          <p:cNvSpPr/>
          <p:nvPr/>
        </p:nvSpPr>
        <p:spPr>
          <a:xfrm>
            <a:off x="0" y="1071546"/>
            <a:ext cx="642942" cy="357190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" name="3 Metin kutusu"/>
          <p:cNvSpPr txBox="1"/>
          <p:nvPr/>
        </p:nvSpPr>
        <p:spPr>
          <a:xfrm>
            <a:off x="714348" y="1071546"/>
            <a:ext cx="80724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Tollinton  Market  binası  müzenin  koleksiyonunun  görüntülendiği   ilk  bina  oldu.</a:t>
            </a:r>
            <a:endParaRPr lang="tr-TR" dirty="0"/>
          </a:p>
        </p:txBody>
      </p:sp>
      <p:pic>
        <p:nvPicPr>
          <p:cNvPr id="5" name="4 Resim" descr="IMG_20181014_20042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785926"/>
            <a:ext cx="9144000" cy="5072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592379"/>
      </p:ext>
    </p:extLst>
  </p:cSld>
  <p:clrMapOvr>
    <a:masterClrMapping/>
  </p:clrMapOvr>
  <p:transition>
    <p:cut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ulut"/>
          <p:cNvSpPr/>
          <p:nvPr/>
        </p:nvSpPr>
        <p:spPr>
          <a:xfrm>
            <a:off x="0" y="1000108"/>
            <a:ext cx="714380" cy="428628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" name="2 Metin kutusu"/>
          <p:cNvSpPr txBox="1"/>
          <p:nvPr/>
        </p:nvSpPr>
        <p:spPr>
          <a:xfrm>
            <a:off x="785786" y="1000108"/>
            <a:ext cx="81439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Müze,  doğrudan  binanın  önündeki  </a:t>
            </a:r>
            <a:r>
              <a:rPr lang="tr-TR" dirty="0" smtClean="0">
                <a:solidFill>
                  <a:schemeClr val="accent1"/>
                </a:solidFill>
              </a:rPr>
              <a:t>“Zamzama Silahı” </a:t>
            </a:r>
            <a:r>
              <a:rPr lang="tr-TR" dirty="0" smtClean="0"/>
              <a:t>ile  birlikte,  </a:t>
            </a:r>
            <a:r>
              <a:rPr lang="tr-TR" dirty="0" smtClean="0">
                <a:solidFill>
                  <a:schemeClr val="accent1"/>
                </a:solidFill>
              </a:rPr>
              <a:t>Rudyard  Kipling </a:t>
            </a:r>
            <a:r>
              <a:rPr lang="tr-TR" dirty="0" smtClean="0"/>
              <a:t> tarafından  yazılan  ünlü  ingiliz  romanı  </a:t>
            </a:r>
            <a:r>
              <a:rPr lang="tr-TR" dirty="0" smtClean="0">
                <a:solidFill>
                  <a:schemeClr val="accent1"/>
                </a:solidFill>
              </a:rPr>
              <a:t>“Kim İle”  </a:t>
            </a:r>
            <a:r>
              <a:rPr lang="tr-TR" dirty="0" smtClean="0"/>
              <a:t>ünlü  hale  getirildi.  Babası  müzenin  en  eski   küratörlerinden (sergi  düzenleyicisi)   biridir.</a:t>
            </a:r>
            <a:endParaRPr lang="tr-TR" dirty="0"/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5852" y="2214554"/>
            <a:ext cx="6572296" cy="4643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90052387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ulut"/>
          <p:cNvSpPr/>
          <p:nvPr/>
        </p:nvSpPr>
        <p:spPr>
          <a:xfrm>
            <a:off x="0" y="1071546"/>
            <a:ext cx="714380" cy="357190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" name="2 Metin kutusu"/>
          <p:cNvSpPr txBox="1"/>
          <p:nvPr/>
        </p:nvSpPr>
        <p:spPr>
          <a:xfrm>
            <a:off x="785786" y="1000108"/>
            <a:ext cx="53578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>
                <a:solidFill>
                  <a:schemeClr val="accent1"/>
                </a:solidFill>
              </a:rPr>
              <a:t>Zamzama  Silahı...</a:t>
            </a:r>
            <a:endParaRPr lang="tr-TR" dirty="0">
              <a:solidFill>
                <a:schemeClr val="accent1"/>
              </a:solidFill>
            </a:endParaRPr>
          </a:p>
        </p:txBody>
      </p:sp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571612"/>
            <a:ext cx="8715436" cy="528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941484943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ulut"/>
          <p:cNvSpPr/>
          <p:nvPr/>
        </p:nvSpPr>
        <p:spPr>
          <a:xfrm>
            <a:off x="0" y="1000108"/>
            <a:ext cx="714348" cy="428628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" name="2 Metin kutusu"/>
          <p:cNvSpPr txBox="1"/>
          <p:nvPr/>
        </p:nvSpPr>
        <p:spPr>
          <a:xfrm>
            <a:off x="785786" y="1000108"/>
            <a:ext cx="80724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Bu  müze,  </a:t>
            </a:r>
            <a:r>
              <a:rPr lang="tr-TR" dirty="0" smtClean="0">
                <a:solidFill>
                  <a:schemeClr val="accent1"/>
                </a:solidFill>
              </a:rPr>
              <a:t>Antik  Hint</a:t>
            </a:r>
            <a:r>
              <a:rPr lang="tr-TR" dirty="0" smtClean="0"/>
              <a:t>,   </a:t>
            </a:r>
            <a:r>
              <a:rPr lang="tr-TR" dirty="0" smtClean="0">
                <a:solidFill>
                  <a:schemeClr val="accent1"/>
                </a:solidFill>
              </a:rPr>
              <a:t>Yunan</a:t>
            </a:r>
            <a:r>
              <a:rPr lang="tr-TR" dirty="0" smtClean="0"/>
              <a:t>  ve  </a:t>
            </a:r>
            <a:r>
              <a:rPr lang="tr-TR" dirty="0" smtClean="0">
                <a:solidFill>
                  <a:schemeClr val="accent1"/>
                </a:solidFill>
              </a:rPr>
              <a:t>Gandi </a:t>
            </a:r>
            <a:r>
              <a:rPr lang="tr-TR" dirty="0" smtClean="0"/>
              <a:t>  krallıklarından gelen  geniş  Budist  sanatı  koleksiyonuyla  da  tanınıyor.</a:t>
            </a:r>
            <a:endParaRPr lang="tr-TR" dirty="0"/>
          </a:p>
        </p:txBody>
      </p:sp>
      <p:pic>
        <p:nvPicPr>
          <p:cNvPr id="4" name="3 Resim" descr="images (10)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1809750"/>
            <a:ext cx="4286248" cy="5048250"/>
          </a:xfrm>
          <a:prstGeom prst="rect">
            <a:avLst/>
          </a:prstGeom>
        </p:spPr>
      </p:pic>
      <p:pic>
        <p:nvPicPr>
          <p:cNvPr id="5" name="4 Resim" descr="images (9)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57686" y="1785926"/>
            <a:ext cx="4786314" cy="5072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203837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Resim" descr="images (7)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5072066" cy="6858000"/>
          </a:xfrm>
          <a:prstGeom prst="rect">
            <a:avLst/>
          </a:prstGeom>
        </p:spPr>
      </p:pic>
      <p:pic>
        <p:nvPicPr>
          <p:cNvPr id="5" name="4 Resim" descr="Lahore_Museum_smn121_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43504" y="0"/>
            <a:ext cx="400049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8483328"/>
      </p:ext>
    </p:extLst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Resim" descr="Lahor-Muzesi_otnfmh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3643314"/>
          </a:xfrm>
          <a:prstGeom prst="rect">
            <a:avLst/>
          </a:prstGeom>
        </p:spPr>
      </p:pic>
      <p:pic>
        <p:nvPicPr>
          <p:cNvPr id="3" name="2 Resim" descr="pakistan-lahor-muzesi-akordeon-kartpalbumuk-1-mb85724_2555012_r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4282" y="3643314"/>
            <a:ext cx="8715436" cy="3214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6142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Resim" descr="Stupa_-_Lahore_Museu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5786446" cy="6858000"/>
          </a:xfrm>
          <a:prstGeom prst="rect">
            <a:avLst/>
          </a:prstGeom>
        </p:spPr>
      </p:pic>
      <p:pic>
        <p:nvPicPr>
          <p:cNvPr id="3" name="2 Resim" descr="images (8)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57884" y="0"/>
            <a:ext cx="3286116" cy="6357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165631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ulut"/>
          <p:cNvSpPr/>
          <p:nvPr/>
        </p:nvSpPr>
        <p:spPr>
          <a:xfrm>
            <a:off x="0" y="1214422"/>
            <a:ext cx="642942" cy="357190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" name="2 Metin kutusu"/>
          <p:cNvSpPr txBox="1"/>
          <p:nvPr/>
        </p:nvSpPr>
        <p:spPr>
          <a:xfrm>
            <a:off x="714348" y="857232"/>
            <a:ext cx="82153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WAZİR  KHAN  HAMMAM(SHAHİ HAMAM)</a:t>
            </a:r>
          </a:p>
          <a:p>
            <a:r>
              <a:rPr lang="tr-TR" dirty="0" smtClean="0"/>
              <a:t>Delhi  Kapısı’ na yakın  olan  </a:t>
            </a:r>
            <a:r>
              <a:rPr lang="tr-TR" dirty="0" smtClean="0">
                <a:solidFill>
                  <a:schemeClr val="accent1"/>
                </a:solidFill>
              </a:rPr>
              <a:t>Shahi  Hamamı</a:t>
            </a:r>
            <a:r>
              <a:rPr lang="tr-TR" dirty="0" smtClean="0"/>
              <a:t>  veya  </a:t>
            </a:r>
            <a:r>
              <a:rPr lang="tr-TR" dirty="0" smtClean="0">
                <a:solidFill>
                  <a:schemeClr val="accent1"/>
                </a:solidFill>
              </a:rPr>
              <a:t>Kraliyet  Hamamı</a:t>
            </a:r>
            <a:r>
              <a:rPr lang="tr-TR" dirty="0" smtClean="0"/>
              <a:t>, yerli  halk  ve uluslararası  ziyaretçiler / turistler  için ziyaret edilecek bir  yerdir.</a:t>
            </a:r>
            <a:endParaRPr lang="tr-TR" dirty="0"/>
          </a:p>
        </p:txBody>
      </p:sp>
      <p:pic>
        <p:nvPicPr>
          <p:cNvPr id="4" name="3 Resim" descr="IMG_20181014_20084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857364"/>
            <a:ext cx="5857884" cy="5000636"/>
          </a:xfrm>
          <a:prstGeom prst="rect">
            <a:avLst/>
          </a:prstGeom>
        </p:spPr>
      </p:pic>
      <p:pic>
        <p:nvPicPr>
          <p:cNvPr id="5" name="4 Resim" descr="IMG_20181014_20101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929322" y="1857364"/>
            <a:ext cx="3214678" cy="5000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94862"/>
      </p:ext>
    </p:extLst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ulut"/>
          <p:cNvSpPr/>
          <p:nvPr/>
        </p:nvSpPr>
        <p:spPr>
          <a:xfrm>
            <a:off x="142844" y="928670"/>
            <a:ext cx="714380" cy="428628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" name="2 Metin kutusu"/>
          <p:cNvSpPr txBox="1"/>
          <p:nvPr/>
        </p:nvSpPr>
        <p:spPr>
          <a:xfrm>
            <a:off x="857224" y="857232"/>
            <a:ext cx="81439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Shahi  Hamam da,  Babür  döneminde  yaşamın  nasıl  olduğunu  göstermek  için çalışmalar  yapılmıştır.</a:t>
            </a:r>
            <a:endParaRPr lang="tr-TR" dirty="0"/>
          </a:p>
        </p:txBody>
      </p:sp>
      <p:pic>
        <p:nvPicPr>
          <p:cNvPr id="4" name="3 Resim" descr="IMG_20181014_2010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571612"/>
            <a:ext cx="5143504" cy="5286388"/>
          </a:xfrm>
          <a:prstGeom prst="rect">
            <a:avLst/>
          </a:prstGeom>
        </p:spPr>
      </p:pic>
      <p:pic>
        <p:nvPicPr>
          <p:cNvPr id="5" name="4 Resim" descr="IMG_20181014_20125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86119" y="1571612"/>
            <a:ext cx="3957881" cy="5286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1413426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ulut"/>
          <p:cNvSpPr/>
          <p:nvPr/>
        </p:nvSpPr>
        <p:spPr>
          <a:xfrm>
            <a:off x="0" y="1000108"/>
            <a:ext cx="714380" cy="428628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" name="2 Metin kutusu"/>
          <p:cNvSpPr txBox="1"/>
          <p:nvPr/>
        </p:nvSpPr>
        <p:spPr>
          <a:xfrm>
            <a:off x="785786" y="928670"/>
            <a:ext cx="81439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Shahi  Hamamı,  istilacılar  tarafından  tüm orijinal Babür  resimlerinin  beyaz  üzerinde  yıkanıp  yıkıldığı  ingiliz  yönetimi  sırasında,  sabit  veya  ofisler  için  kullanılmıştır.</a:t>
            </a:r>
            <a:endParaRPr lang="tr-TR" dirty="0"/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57364"/>
            <a:ext cx="4786314" cy="5000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481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7752" y="1857364"/>
            <a:ext cx="4286248" cy="5000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96502298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ulut"/>
          <p:cNvSpPr/>
          <p:nvPr/>
        </p:nvSpPr>
        <p:spPr>
          <a:xfrm>
            <a:off x="0" y="1000108"/>
            <a:ext cx="642942" cy="428628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" name="2 Metin kutusu"/>
          <p:cNvSpPr txBox="1"/>
          <p:nvPr/>
        </p:nvSpPr>
        <p:spPr>
          <a:xfrm>
            <a:off x="714348" y="1000108"/>
            <a:ext cx="82153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Orijinal  tablolar  </a:t>
            </a:r>
            <a:r>
              <a:rPr lang="tr-TR" dirty="0" smtClean="0">
                <a:solidFill>
                  <a:schemeClr val="accent1"/>
                </a:solidFill>
              </a:rPr>
              <a:t>Norveç  ve  Alman  </a:t>
            </a:r>
            <a:r>
              <a:rPr lang="tr-TR" dirty="0" smtClean="0"/>
              <a:t>hükümetlerinin  yardımıyla  bir  ölçüde  restore  edilmiştir.</a:t>
            </a:r>
            <a:endParaRPr lang="tr-TR" dirty="0"/>
          </a:p>
        </p:txBody>
      </p:sp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643050"/>
            <a:ext cx="4500562" cy="521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584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643050"/>
            <a:ext cx="4572000" cy="521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92242833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42925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89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0694" y="0"/>
            <a:ext cx="364330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820264823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85775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86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29190" y="0"/>
            <a:ext cx="421481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407371716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643438" cy="3571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891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6" y="0"/>
            <a:ext cx="4429124" cy="3571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891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643314"/>
            <a:ext cx="4643438" cy="32146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8917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14876" y="3643314"/>
            <a:ext cx="4429124" cy="32146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875244197"/>
      </p:ext>
    </p:extLst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71487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993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6314" y="0"/>
            <a:ext cx="435768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405225823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68572334"/>
      </p:ext>
    </p:extLst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173</Words>
  <Application>Microsoft Office PowerPoint</Application>
  <PresentationFormat>Ekran Gösterisi (4:3)</PresentationFormat>
  <Paragraphs>11</Paragraphs>
  <Slides>17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17</vt:i4>
      </vt:variant>
    </vt:vector>
  </HeadingPairs>
  <TitlesOfParts>
    <vt:vector size="18" baseType="lpstr">
      <vt:lpstr>Ofis Teması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user</dc:creator>
  <cp:lastModifiedBy>user</cp:lastModifiedBy>
  <cp:revision>1</cp:revision>
  <dcterms:created xsi:type="dcterms:W3CDTF">2020-04-12T09:48:46Z</dcterms:created>
  <dcterms:modified xsi:type="dcterms:W3CDTF">2020-04-12T09:53:05Z</dcterms:modified>
</cp:coreProperties>
</file>