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39" d="100"/>
          <a:sy n="39" d="100"/>
        </p:scale>
        <p:origin x="-137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12.04.2020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12.04.2020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12.04.2020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12.04.2020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6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12.04.2020</a:t>
            </a:fld>
            <a:endParaRPr lang="tr-TR"/>
          </a:p>
        </p:txBody>
      </p:sp>
      <p:sp>
        <p:nvSpPr>
          <p:cNvPr id="8" name="7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8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12.04.2020</a:t>
            </a:fld>
            <a:endParaRPr lang="tr-TR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12.04.2020</a:t>
            </a:fld>
            <a:endParaRPr lang="tr-TR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12.04.2020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12.04.2020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12.04.2020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12.04.2020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 Yer Tutucusu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3720DD-5B6D-40BF-8493-A6B52D484E6B}" type="datetimeFigureOut">
              <a:rPr lang="tr-TR" smtClean="0"/>
              <a:t>12.04.2020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ulut"/>
          <p:cNvSpPr/>
          <p:nvPr/>
        </p:nvSpPr>
        <p:spPr>
          <a:xfrm>
            <a:off x="0" y="1214422"/>
            <a:ext cx="642942" cy="428628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3" name="2 Metin kutusu"/>
          <p:cNvSpPr txBox="1"/>
          <p:nvPr/>
        </p:nvSpPr>
        <p:spPr>
          <a:xfrm>
            <a:off x="714348" y="857232"/>
            <a:ext cx="828680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 smtClean="0"/>
              <a:t>MEZAR-I  KAİD </a:t>
            </a:r>
          </a:p>
          <a:p>
            <a:r>
              <a:rPr lang="tr-TR" dirty="0" smtClean="0"/>
              <a:t>Mezar-ı  Kaid  olarak  bilinen  diğer  adıyla  </a:t>
            </a:r>
            <a:r>
              <a:rPr lang="tr-TR" dirty="0" smtClean="0">
                <a:solidFill>
                  <a:schemeClr val="accent1"/>
                </a:solidFill>
              </a:rPr>
              <a:t>Cinnah  Anıt  Mezarı  </a:t>
            </a:r>
            <a:r>
              <a:rPr lang="tr-TR" dirty="0" smtClean="0"/>
              <a:t>veya  </a:t>
            </a:r>
            <a:r>
              <a:rPr lang="tr-TR" dirty="0" smtClean="0">
                <a:solidFill>
                  <a:schemeClr val="accent1"/>
                </a:solidFill>
              </a:rPr>
              <a:t>Ulusal  Anıt  Mezarı  Büyük  Önder </a:t>
            </a:r>
            <a:r>
              <a:rPr lang="tr-TR" dirty="0" smtClean="0"/>
              <a:t> olarak  anılan  Pakistan’  ın  kurucusu  Muhammed  Ali  Cinnah’  ın  anıt  mezarı’ dır.</a:t>
            </a:r>
            <a:endParaRPr lang="tr-TR" dirty="0"/>
          </a:p>
        </p:txBody>
      </p:sp>
      <p:pic>
        <p:nvPicPr>
          <p:cNvPr id="348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071678"/>
            <a:ext cx="9144000" cy="4786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795843947"/>
      </p:ext>
    </p:extLst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ulut"/>
          <p:cNvSpPr/>
          <p:nvPr/>
        </p:nvSpPr>
        <p:spPr>
          <a:xfrm>
            <a:off x="0" y="1000108"/>
            <a:ext cx="714348" cy="357190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3" name="2 Metin kutusu"/>
          <p:cNvSpPr txBox="1"/>
          <p:nvPr/>
        </p:nvSpPr>
        <p:spPr>
          <a:xfrm>
            <a:off x="785786" y="1000108"/>
            <a:ext cx="83582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 smtClean="0"/>
              <a:t>Mezar-ı  Kaid’ in  Mimarı,  Yahya  Merchant’ dır.</a:t>
            </a:r>
            <a:endParaRPr lang="tr-TR" dirty="0"/>
          </a:p>
        </p:txBody>
      </p:sp>
      <p:pic>
        <p:nvPicPr>
          <p:cNvPr id="4813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28662" y="1500174"/>
            <a:ext cx="7358114" cy="53578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644434152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ulut"/>
          <p:cNvSpPr/>
          <p:nvPr/>
        </p:nvSpPr>
        <p:spPr>
          <a:xfrm>
            <a:off x="0" y="1000108"/>
            <a:ext cx="714380" cy="500066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3" name="2 Metin kutusu"/>
          <p:cNvSpPr txBox="1"/>
          <p:nvPr/>
        </p:nvSpPr>
        <p:spPr>
          <a:xfrm>
            <a:off x="714348" y="1000108"/>
            <a:ext cx="84296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 smtClean="0">
                <a:solidFill>
                  <a:schemeClr val="accent1"/>
                </a:solidFill>
              </a:rPr>
              <a:t>1960’ lı  </a:t>
            </a:r>
            <a:r>
              <a:rPr lang="tr-TR" dirty="0" smtClean="0"/>
              <a:t>yılların  modern  tarzında  tasarlanan türbe  de, Cinnah’ ın  kız  kardeşi, Milletin  annesi  olarak  anılan  Fatıma Cinnah’  ında mezarı  bulunmaktadır.</a:t>
            </a:r>
            <a:endParaRPr lang="tr-TR" dirty="0">
              <a:solidFill>
                <a:schemeClr val="accent1"/>
              </a:solidFill>
            </a:endParaRPr>
          </a:p>
        </p:txBody>
      </p:sp>
      <p:pic>
        <p:nvPicPr>
          <p:cNvPr id="3584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29175" y="1714488"/>
            <a:ext cx="4314825" cy="5143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584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714488"/>
            <a:ext cx="4786314" cy="5143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035983280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ulut"/>
          <p:cNvSpPr/>
          <p:nvPr/>
        </p:nvSpPr>
        <p:spPr>
          <a:xfrm>
            <a:off x="0" y="1000108"/>
            <a:ext cx="785786" cy="428628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3" name="2 Metin kutusu"/>
          <p:cNvSpPr txBox="1"/>
          <p:nvPr/>
        </p:nvSpPr>
        <p:spPr>
          <a:xfrm>
            <a:off x="785786" y="1000108"/>
            <a:ext cx="83582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 smtClean="0"/>
              <a:t>Pakistan’ ın  ilk  başbakanı </a:t>
            </a:r>
            <a:r>
              <a:rPr lang="tr-TR" dirty="0" smtClean="0">
                <a:solidFill>
                  <a:schemeClr val="accent1"/>
                </a:solidFill>
              </a:rPr>
              <a:t> Liyakat  Ali  Han’ ın</a:t>
            </a:r>
            <a:r>
              <a:rPr lang="tr-TR" dirty="0" smtClean="0"/>
              <a:t>  mezarı da  burada  bulunmaktadır.</a:t>
            </a:r>
            <a:endParaRPr lang="tr-TR" dirty="0"/>
          </a:p>
        </p:txBody>
      </p:sp>
      <p:pic>
        <p:nvPicPr>
          <p:cNvPr id="3686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71934" y="1714488"/>
            <a:ext cx="5072066" cy="5143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686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785926"/>
            <a:ext cx="4500562" cy="50720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069168131"/>
      </p:ext>
    </p:extLst>
  </p:cSld>
  <p:clrMapOvr>
    <a:masterClrMapping/>
  </p:clrMapOvr>
  <p:transition>
    <p:cut thruBlk="1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ulut"/>
          <p:cNvSpPr/>
          <p:nvPr/>
        </p:nvSpPr>
        <p:spPr>
          <a:xfrm>
            <a:off x="0" y="1000108"/>
            <a:ext cx="642942" cy="357190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3" name="2 Metin kutusu"/>
          <p:cNvSpPr txBox="1"/>
          <p:nvPr/>
        </p:nvSpPr>
        <p:spPr>
          <a:xfrm>
            <a:off x="714348" y="1000108"/>
            <a:ext cx="82868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 smtClean="0"/>
              <a:t>Türbe  </a:t>
            </a:r>
            <a:r>
              <a:rPr lang="tr-TR" dirty="0" smtClean="0">
                <a:solidFill>
                  <a:schemeClr val="accent1"/>
                </a:solidFill>
              </a:rPr>
              <a:t>1970  </a:t>
            </a:r>
            <a:r>
              <a:rPr lang="tr-TR" dirty="0" smtClean="0"/>
              <a:t>yılında  tamamlanmış  ve  Karaçi’ nin  ikonik  bir  sembolüdür.</a:t>
            </a:r>
            <a:endParaRPr lang="tr-TR" dirty="0"/>
          </a:p>
        </p:txBody>
      </p:sp>
      <p:pic>
        <p:nvPicPr>
          <p:cNvPr id="3789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500174"/>
            <a:ext cx="9144000" cy="53578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38015725"/>
      </p:ext>
    </p:extLst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ulut"/>
          <p:cNvSpPr/>
          <p:nvPr/>
        </p:nvSpPr>
        <p:spPr>
          <a:xfrm>
            <a:off x="0" y="1000108"/>
            <a:ext cx="714380" cy="357190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3" name="2 Metin kutusu"/>
          <p:cNvSpPr txBox="1"/>
          <p:nvPr/>
        </p:nvSpPr>
        <p:spPr>
          <a:xfrm>
            <a:off x="785786" y="857232"/>
            <a:ext cx="835821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 smtClean="0"/>
              <a:t>MOHENCO-DARO  ANTİK  KENTİ</a:t>
            </a:r>
          </a:p>
          <a:p>
            <a:r>
              <a:rPr lang="tr-TR" dirty="0" smtClean="0"/>
              <a:t>Pakistan’ ın Sindh  eyaletinde  bir  arkeolojik  alandır. </a:t>
            </a:r>
            <a:r>
              <a:rPr lang="tr-TR" dirty="0" smtClean="0">
                <a:solidFill>
                  <a:schemeClr val="accent1"/>
                </a:solidFill>
              </a:rPr>
              <a:t>M.Ö  2500  </a:t>
            </a:r>
            <a:r>
              <a:rPr lang="tr-TR" dirty="0" smtClean="0"/>
              <a:t>civarında  inşa  edilmiş olan  kent,  antik </a:t>
            </a:r>
            <a:r>
              <a:rPr lang="tr-TR" dirty="0" smtClean="0">
                <a:solidFill>
                  <a:schemeClr val="accent1"/>
                </a:solidFill>
              </a:rPr>
              <a:t>İndus  Vadisi  Uygarlığı’ nın</a:t>
            </a:r>
            <a:r>
              <a:rPr lang="tr-TR" dirty="0" smtClean="0"/>
              <a:t> en  büyük  yerleşimlerinden  ve  dünyanın  en  büyük  kentsel  yerleşim  yerlerinden  biridir.</a:t>
            </a:r>
            <a:endParaRPr lang="tr-TR" dirty="0"/>
          </a:p>
        </p:txBody>
      </p:sp>
      <p:pic>
        <p:nvPicPr>
          <p:cNvPr id="3891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143116"/>
            <a:ext cx="9144000" cy="4714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557613201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ulut"/>
          <p:cNvSpPr/>
          <p:nvPr/>
        </p:nvSpPr>
        <p:spPr>
          <a:xfrm>
            <a:off x="0" y="1000108"/>
            <a:ext cx="785818" cy="428628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3" name="2 Metin kutusu"/>
          <p:cNvSpPr txBox="1"/>
          <p:nvPr/>
        </p:nvSpPr>
        <p:spPr>
          <a:xfrm>
            <a:off x="785786" y="857232"/>
            <a:ext cx="83582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 smtClean="0">
                <a:solidFill>
                  <a:schemeClr val="accent1"/>
                </a:solidFill>
              </a:rPr>
              <a:t>M.Ö  19.yüzyılda  </a:t>
            </a:r>
            <a:r>
              <a:rPr lang="tr-TR" dirty="0" smtClean="0"/>
              <a:t>İndus  Vadisi  Uygarlığı’ nın  düşüşüyle  terk  edilmiş  ve  </a:t>
            </a:r>
            <a:r>
              <a:rPr lang="tr-TR" dirty="0" smtClean="0">
                <a:solidFill>
                  <a:schemeClr val="accent1"/>
                </a:solidFill>
              </a:rPr>
              <a:t>1920’ li </a:t>
            </a:r>
            <a:r>
              <a:rPr lang="tr-TR" dirty="0" smtClean="0"/>
              <a:t>yıllara  kadar  bu  alan  yeniden  keşfedilmemiştir.</a:t>
            </a:r>
            <a:endParaRPr lang="tr-TR" dirty="0">
              <a:solidFill>
                <a:schemeClr val="accent1"/>
              </a:solidFill>
            </a:endParaRPr>
          </a:p>
        </p:txBody>
      </p:sp>
      <p:pic>
        <p:nvPicPr>
          <p:cNvPr id="3993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00500" y="1571612"/>
            <a:ext cx="5143500" cy="5286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993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571612"/>
            <a:ext cx="3929058" cy="5286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67238650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ulut"/>
          <p:cNvSpPr/>
          <p:nvPr/>
        </p:nvSpPr>
        <p:spPr>
          <a:xfrm>
            <a:off x="0" y="1000108"/>
            <a:ext cx="714380" cy="500066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4" name="3 Metin kutusu"/>
          <p:cNvSpPr txBox="1"/>
          <p:nvPr/>
        </p:nvSpPr>
        <p:spPr>
          <a:xfrm>
            <a:off x="714348" y="1000108"/>
            <a:ext cx="84296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 smtClean="0"/>
              <a:t>O tarihten  bu yana, </a:t>
            </a:r>
            <a:r>
              <a:rPr lang="tr-TR" dirty="0" smtClean="0">
                <a:solidFill>
                  <a:schemeClr val="accent1"/>
                </a:solidFill>
              </a:rPr>
              <a:t>1980’ de UNESCO Dünya  Mirası  </a:t>
            </a:r>
            <a:r>
              <a:rPr lang="tr-TR" dirty="0" smtClean="0"/>
              <a:t>olarak  adlandırılan  kentin  bulunduğu  alanda  önemli  kazılar  yapılmıştır.</a:t>
            </a:r>
            <a:endParaRPr lang="tr-TR" dirty="0"/>
          </a:p>
        </p:txBody>
      </p:sp>
      <p:pic>
        <p:nvPicPr>
          <p:cNvPr id="4096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857364"/>
            <a:ext cx="9144000" cy="5000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42118386"/>
      </p:ext>
    </p:extLst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177</Words>
  <Application>Microsoft Office PowerPoint</Application>
  <PresentationFormat>Ekran Gösterisi (4:3)</PresentationFormat>
  <Paragraphs>10</Paragraphs>
  <Slides>8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8</vt:i4>
      </vt:variant>
    </vt:vector>
  </HeadingPairs>
  <TitlesOfParts>
    <vt:vector size="9" baseType="lpstr">
      <vt:lpstr>Ofis Teması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user</dc:creator>
  <cp:lastModifiedBy>user</cp:lastModifiedBy>
  <cp:revision>1</cp:revision>
  <dcterms:created xsi:type="dcterms:W3CDTF">2020-04-12T10:00:32Z</dcterms:created>
  <dcterms:modified xsi:type="dcterms:W3CDTF">2020-04-12T10:05:52Z</dcterms:modified>
</cp:coreProperties>
</file>