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B090-2A04-4BF7-ADDD-4A0CF04A735A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0D6A8-75BC-44DA-8C39-5FD8297CE6C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B090-2A04-4BF7-ADDD-4A0CF04A735A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0D6A8-75BC-44DA-8C39-5FD8297CE6C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B090-2A04-4BF7-ADDD-4A0CF04A735A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0D6A8-75BC-44DA-8C39-5FD8297CE6C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B090-2A04-4BF7-ADDD-4A0CF04A735A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0D6A8-75BC-44DA-8C39-5FD8297CE6C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B090-2A04-4BF7-ADDD-4A0CF04A735A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0D6A8-75BC-44DA-8C39-5FD8297CE6C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B090-2A04-4BF7-ADDD-4A0CF04A735A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0D6A8-75BC-44DA-8C39-5FD8297CE6C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B090-2A04-4BF7-ADDD-4A0CF04A735A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0D6A8-75BC-44DA-8C39-5FD8297CE6C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B090-2A04-4BF7-ADDD-4A0CF04A735A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0D6A8-75BC-44DA-8C39-5FD8297CE6C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B090-2A04-4BF7-ADDD-4A0CF04A735A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0D6A8-75BC-44DA-8C39-5FD8297CE6C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B090-2A04-4BF7-ADDD-4A0CF04A735A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0D6A8-75BC-44DA-8C39-5FD8297CE6C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8B090-2A04-4BF7-ADDD-4A0CF04A735A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0D6A8-75BC-44DA-8C39-5FD8297CE6C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8B090-2A04-4BF7-ADDD-4A0CF04A735A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0D6A8-75BC-44DA-8C39-5FD8297CE6C4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Hafta </a:t>
            </a:r>
            <a:r>
              <a:rPr lang="tr-TR" dirty="0" smtClean="0"/>
              <a:t>12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solidFill>
                  <a:srgbClr val="C00000"/>
                </a:solidFill>
              </a:rPr>
              <a:t>İçeriğe bağımsız dillerin özellikleri</a:t>
            </a:r>
            <a:endParaRPr lang="tr-TR"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90538"/>
            <a:ext cx="11210925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772775" cy="787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1488"/>
            <a:ext cx="10458450" cy="591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0"/>
            <a:ext cx="8429625" cy="813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925175" cy="816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44275" cy="817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11125200" cy="5768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8820472" cy="6381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8588"/>
            <a:ext cx="11191875" cy="660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58575" cy="787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782425" cy="807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610975" cy="779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53800" cy="815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515725" cy="815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8138"/>
            <a:ext cx="11287125" cy="618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96675" cy="828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649075" cy="789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87150" cy="751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30000" cy="819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5250"/>
            <a:ext cx="11306175" cy="666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76263"/>
            <a:ext cx="10429875" cy="570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</Words>
  <Application>Microsoft Office PowerPoint</Application>
  <PresentationFormat>Ekran Gösterisi (4:3)</PresentationFormat>
  <Paragraphs>2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3" baseType="lpstr">
      <vt:lpstr>Ofis Teması</vt:lpstr>
      <vt:lpstr>Hafta 12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Hafta 11</dc:title>
  <dc:creator>frk</dc:creator>
  <cp:lastModifiedBy>frk</cp:lastModifiedBy>
  <cp:revision>3</cp:revision>
  <dcterms:created xsi:type="dcterms:W3CDTF">2017-03-10T10:50:31Z</dcterms:created>
  <dcterms:modified xsi:type="dcterms:W3CDTF">2017-03-10T11:16:02Z</dcterms:modified>
</cp:coreProperties>
</file>