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9" r:id="rId3"/>
    <p:sldId id="258" r:id="rId4"/>
    <p:sldId id="257" r:id="rId5"/>
    <p:sldId id="262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8" d="100"/>
          <a:sy n="88" d="100"/>
        </p:scale>
        <p:origin x="26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C3C61B1-1B94-4147-8CD2-81D48AD32D4F}" type="datetimeFigureOut">
              <a:rPr lang="tr-TR" smtClean="0"/>
              <a:t>1.02.2020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B23688D-867D-4990-9B44-9EE5E4099B46}" type="slidenum">
              <a:rPr lang="tr-TR" smtClean="0"/>
              <a:t>‹#›</a:t>
            </a:fld>
            <a:endParaRPr lang="tr-TR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75299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61B1-1B94-4147-8CD2-81D48AD32D4F}" type="datetimeFigureOut">
              <a:rPr lang="tr-TR" smtClean="0"/>
              <a:t>1.02.2020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688D-867D-4990-9B44-9EE5E4099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0324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61B1-1B94-4147-8CD2-81D48AD32D4F}" type="datetimeFigureOut">
              <a:rPr lang="tr-TR" smtClean="0"/>
              <a:t>1.02.2020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688D-867D-4990-9B44-9EE5E4099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4157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61B1-1B94-4147-8CD2-81D48AD32D4F}" type="datetimeFigureOut">
              <a:rPr lang="tr-TR" smtClean="0"/>
              <a:t>1.02.2020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688D-867D-4990-9B44-9EE5E4099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3928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61B1-1B94-4147-8CD2-81D48AD32D4F}" type="datetimeFigureOut">
              <a:rPr lang="tr-TR" smtClean="0"/>
              <a:t>1.02.2020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688D-867D-4990-9B44-9EE5E4099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5625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61B1-1B94-4147-8CD2-81D48AD32D4F}" type="datetimeFigureOut">
              <a:rPr lang="tr-TR" smtClean="0"/>
              <a:t>1.02.2020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688D-867D-4990-9B44-9EE5E4099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1076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61B1-1B94-4147-8CD2-81D48AD32D4F}" type="datetimeFigureOut">
              <a:rPr lang="tr-TR" smtClean="0"/>
              <a:t>1.02.2020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688D-867D-4990-9B44-9EE5E4099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7191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61B1-1B94-4147-8CD2-81D48AD32D4F}" type="datetimeFigureOut">
              <a:rPr lang="tr-TR" smtClean="0"/>
              <a:t>1.02.2020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688D-867D-4990-9B44-9EE5E4099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4610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61B1-1B94-4147-8CD2-81D48AD32D4F}" type="datetimeFigureOut">
              <a:rPr lang="tr-TR" smtClean="0"/>
              <a:t>1.02.2020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688D-867D-4990-9B44-9EE5E4099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31300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61B1-1B94-4147-8CD2-81D48AD32D4F}" type="datetimeFigureOut">
              <a:rPr lang="tr-TR" smtClean="0"/>
              <a:t>1.02.2020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688D-867D-4990-9B44-9EE5E4099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3599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61B1-1B94-4147-8CD2-81D48AD32D4F}" type="datetimeFigureOut">
              <a:rPr lang="tr-TR" smtClean="0"/>
              <a:t>1.02.2020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688D-867D-4990-9B44-9EE5E4099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1454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61B1-1B94-4147-8CD2-81D48AD32D4F}" type="datetimeFigureOut">
              <a:rPr lang="tr-TR" smtClean="0"/>
              <a:t>1.02.2020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688D-867D-4990-9B44-9EE5E4099B46}" type="slidenum">
              <a:rPr lang="tr-TR" smtClean="0"/>
              <a:t>‹#›</a:t>
            </a:fld>
            <a:endParaRPr lang="tr-TR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72964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61B1-1B94-4147-8CD2-81D48AD32D4F}" type="datetimeFigureOut">
              <a:rPr lang="tr-TR" smtClean="0"/>
              <a:t>1.02.2020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688D-867D-4990-9B44-9EE5E4099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1338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61B1-1B94-4147-8CD2-81D48AD32D4F}" type="datetimeFigureOut">
              <a:rPr lang="tr-TR" smtClean="0"/>
              <a:t>1.02.2020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688D-867D-4990-9B44-9EE5E4099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6686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61B1-1B94-4147-8CD2-81D48AD32D4F}" type="datetimeFigureOut">
              <a:rPr lang="tr-TR" smtClean="0"/>
              <a:t>1.02.2020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688D-867D-4990-9B44-9EE5E4099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28650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61B1-1B94-4147-8CD2-81D48AD32D4F}" type="datetimeFigureOut">
              <a:rPr lang="tr-TR" smtClean="0"/>
              <a:t>1.02.2020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688D-867D-4990-9B44-9EE5E4099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39915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61B1-1B94-4147-8CD2-81D48AD32D4F}" type="datetimeFigureOut">
              <a:rPr lang="tr-TR" smtClean="0"/>
              <a:t>1.02.2020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688D-867D-4990-9B44-9EE5E4099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7119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C3C61B1-1B94-4147-8CD2-81D48AD32D4F}" type="datetimeFigureOut">
              <a:rPr lang="tr-TR" smtClean="0"/>
              <a:t>1.02.2020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B23688D-867D-4990-9B44-9EE5E4099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0958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Yargı ve İnsan Hakları Muhabirliği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8. Hafta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10811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belgeler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tr-TR" altLang="tr-TR" dirty="0"/>
              <a:t>İnsan Hakları Evrensel Bildirgesi </a:t>
            </a:r>
          </a:p>
          <a:p>
            <a:endParaRPr lang="tr-TR" altLang="tr-TR" dirty="0"/>
          </a:p>
          <a:p>
            <a:r>
              <a:rPr lang="tr-TR" altLang="tr-TR" dirty="0"/>
              <a:t>Birleşmiş Milletler Dünya İnsan Hakları Konferansı Viyana Belgesi</a:t>
            </a:r>
          </a:p>
          <a:p>
            <a:endParaRPr lang="tr-TR" altLang="tr-TR" dirty="0"/>
          </a:p>
          <a:p>
            <a:r>
              <a:rPr lang="tr-TR" altLang="tr-TR" dirty="0"/>
              <a:t>AGİT Moskova Belgesi</a:t>
            </a:r>
          </a:p>
          <a:p>
            <a:endParaRPr lang="tr-TR" altLang="tr-TR" dirty="0"/>
          </a:p>
          <a:p>
            <a:r>
              <a:rPr lang="tr-TR" altLang="tr-TR" dirty="0"/>
              <a:t>Birleşmiş Milletler Dünya İnsan Hakları Savunucularının Korunması Bildirisi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80888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Sivil toplum </a:t>
            </a:r>
            <a:r>
              <a:rPr lang="tr-TR" altLang="tr-TR" dirty="0" smtClean="0"/>
              <a:t>kuruluşları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tr-TR" altLang="tr-TR" dirty="0"/>
              <a:t>Sivil toplum kuruluşları, gönüllü olarak bir araya gelmiş, seçtikleri/tespit ettikleri bir ya da birkaç sorunun çözümüne katkıda bulunmaya yönelik, devlet iktidarından bağımsız olarak çalışan kuruluşlardır</a:t>
            </a:r>
            <a:r>
              <a:rPr lang="tr-TR" altLang="tr-TR" dirty="0" smtClean="0"/>
              <a:t>.</a:t>
            </a:r>
          </a:p>
          <a:p>
            <a:r>
              <a:rPr lang="tr-TR" altLang="tr-TR" dirty="0" err="1"/>
              <a:t>Fügen</a:t>
            </a:r>
            <a:r>
              <a:rPr lang="tr-TR" altLang="tr-TR" dirty="0"/>
              <a:t> uğur, «HAK </a:t>
            </a:r>
            <a:r>
              <a:rPr lang="tr-TR" altLang="tr-TR" dirty="0" err="1"/>
              <a:t>ÖRGÜTLERi</a:t>
            </a:r>
            <a:r>
              <a:rPr lang="tr-TR" altLang="tr-TR" dirty="0"/>
              <a:t> kavramı küreselleşme ve halkla ilişkiler: dünyadan ve </a:t>
            </a:r>
            <a:r>
              <a:rPr lang="tr-TR" altLang="tr-TR" dirty="0" err="1"/>
              <a:t>türkiye’den</a:t>
            </a:r>
            <a:r>
              <a:rPr lang="tr-TR" altLang="tr-TR" dirty="0"/>
              <a:t> örnekler» içinde </a:t>
            </a:r>
            <a:r>
              <a:rPr lang="tr-TR" altLang="tr-TR" u="sng" dirty="0"/>
              <a:t>Hak </a:t>
            </a:r>
            <a:r>
              <a:rPr lang="tr-TR" altLang="tr-TR" u="sng" dirty="0" err="1"/>
              <a:t>Örütleri</a:t>
            </a:r>
            <a:r>
              <a:rPr lang="tr-TR" altLang="tr-TR" u="sng" dirty="0"/>
              <a:t> Medyada Görünür olmak</a:t>
            </a:r>
            <a:r>
              <a:rPr lang="tr-TR" altLang="tr-TR" dirty="0"/>
              <a:t>, (</a:t>
            </a:r>
            <a:r>
              <a:rPr lang="tr-TR" altLang="tr-TR" dirty="0" err="1"/>
              <a:t>Ed:Gülgün</a:t>
            </a:r>
            <a:r>
              <a:rPr lang="tr-TR" altLang="tr-TR" dirty="0"/>
              <a:t> Erdoğan </a:t>
            </a:r>
            <a:r>
              <a:rPr lang="tr-TR" altLang="tr-TR" dirty="0" smtClean="0"/>
              <a:t>Tosun) </a:t>
            </a:r>
            <a:r>
              <a:rPr lang="tr-TR" altLang="tr-TR" dirty="0" err="1"/>
              <a:t>Ips</a:t>
            </a:r>
            <a:r>
              <a:rPr lang="tr-TR" altLang="tr-TR" dirty="0"/>
              <a:t> İletişim Vakfı Yayınları, 2007, İstanbul, s.51</a:t>
            </a:r>
          </a:p>
          <a:p>
            <a:endParaRPr lang="tr-TR" altLang="tr-TR" dirty="0"/>
          </a:p>
        </p:txBody>
      </p:sp>
    </p:spTree>
    <p:extLst>
      <p:ext uri="{BB962C8B-B14F-4D97-AF65-F5344CB8AC3E}">
        <p14:creationId xmlns:p14="http://schemas.microsoft.com/office/powerpoint/2010/main" val="703814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Hak örgütleri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tr-TR" altLang="tr-TR" dirty="0"/>
              <a:t>Hak kuruluşları: Genel olarak insan haklarının (uluslar arası sözleşmelerle kabul edilen insan haklarının ya da belirli grupların haklarının (kadınlar, çocuklar, eşcinseller, engelliler, tutuklular/mahkûmlar, etnik vd. azınlıklar vb.) veya bazı belirli insan haklarının  (sığınma hakkı, düşünce ve ifade özgürlüğü, din ve vicdan özgürlüğü vb.)  gerçekleştirilmesine, hak ihlallerinin önlenmesine yönelik çalışan sivil toplum kuruluşlarıdır. </a:t>
            </a:r>
            <a:endParaRPr lang="tr-TR" altLang="tr-TR" dirty="0" smtClean="0"/>
          </a:p>
          <a:p>
            <a:r>
              <a:rPr lang="tr-TR" altLang="tr-TR" dirty="0" err="1" smtClean="0"/>
              <a:t>Fügen</a:t>
            </a:r>
            <a:r>
              <a:rPr lang="tr-TR" altLang="tr-TR" dirty="0" smtClean="0"/>
              <a:t> uğur, «HAK </a:t>
            </a:r>
            <a:r>
              <a:rPr lang="tr-TR" altLang="tr-TR" dirty="0" err="1" smtClean="0"/>
              <a:t>ÖRGÜTLERi</a:t>
            </a:r>
            <a:r>
              <a:rPr lang="tr-TR" altLang="tr-TR" dirty="0" smtClean="0"/>
              <a:t> kavramı küreselleşme ve halkla ilişkiler: dünyadan ve </a:t>
            </a:r>
            <a:r>
              <a:rPr lang="tr-TR" altLang="tr-TR" dirty="0" err="1" smtClean="0"/>
              <a:t>türkiye’den</a:t>
            </a:r>
            <a:r>
              <a:rPr lang="tr-TR" altLang="tr-TR" dirty="0" smtClean="0"/>
              <a:t> örnekler» içinde </a:t>
            </a:r>
            <a:r>
              <a:rPr lang="tr-TR" altLang="tr-TR" u="sng" dirty="0" smtClean="0"/>
              <a:t>Hak </a:t>
            </a:r>
            <a:r>
              <a:rPr lang="tr-TR" altLang="tr-TR" u="sng" dirty="0" err="1" smtClean="0"/>
              <a:t>Örütleri</a:t>
            </a:r>
            <a:r>
              <a:rPr lang="tr-TR" altLang="tr-TR" u="sng" dirty="0" smtClean="0"/>
              <a:t> Medyada Görünür olmak, </a:t>
            </a:r>
            <a:r>
              <a:rPr lang="tr-TR" altLang="tr-TR" dirty="0" smtClean="0"/>
              <a:t>(</a:t>
            </a:r>
            <a:r>
              <a:rPr lang="tr-TR" altLang="tr-TR" dirty="0" err="1" smtClean="0"/>
              <a:t>Ed:Gülgün</a:t>
            </a:r>
            <a:r>
              <a:rPr lang="tr-TR" altLang="tr-TR" dirty="0" smtClean="0"/>
              <a:t> Erdoğan Tosun) </a:t>
            </a:r>
            <a:r>
              <a:rPr lang="tr-TR" altLang="tr-TR" dirty="0" err="1" smtClean="0"/>
              <a:t>Ips</a:t>
            </a:r>
            <a:r>
              <a:rPr lang="tr-TR" altLang="tr-TR" dirty="0" smtClean="0"/>
              <a:t> İletişim Vakfı Yayınları, 2007, İstanbul, s.51</a:t>
            </a:r>
            <a:endParaRPr lang="tr-TR" altLang="tr-TR" dirty="0"/>
          </a:p>
        </p:txBody>
      </p:sp>
    </p:spTree>
    <p:extLst>
      <p:ext uri="{BB962C8B-B14F-4D97-AF65-F5344CB8AC3E}">
        <p14:creationId xmlns:p14="http://schemas.microsoft.com/office/powerpoint/2010/main" val="68395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85801" y="685801"/>
            <a:ext cx="10396882" cy="864326"/>
          </a:xfrm>
        </p:spPr>
        <p:txBody>
          <a:bodyPr/>
          <a:lstStyle/>
          <a:p>
            <a:r>
              <a:rPr lang="tr-TR" dirty="0" smtClean="0"/>
              <a:t>STK’lar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685800" y="1811383"/>
            <a:ext cx="10394707" cy="3997233"/>
          </a:xfrm>
        </p:spPr>
        <p:txBody>
          <a:bodyPr>
            <a:normAutofit fontScale="85000" lnSpcReduction="10000"/>
          </a:bodyPr>
          <a:lstStyle/>
          <a:p>
            <a:r>
              <a:rPr lang="tr-TR" dirty="0" smtClean="0"/>
              <a:t>Hem küresel hem ulusal ölçeklerde çalışan çeşitli sivil toplum kuruluşları bulunmaktadır. bunlar</a:t>
            </a:r>
          </a:p>
          <a:p>
            <a:pPr>
              <a:lnSpc>
                <a:spcPct val="150000"/>
              </a:lnSpc>
            </a:pPr>
            <a:r>
              <a:rPr lang="tr-TR" altLang="tr-TR" dirty="0" smtClean="0"/>
              <a:t>uluslararası </a:t>
            </a:r>
            <a:r>
              <a:rPr lang="tr-TR" altLang="tr-TR" dirty="0"/>
              <a:t>düzeyde kabul gören normların/standartların geliştirilmesine katkıda bulunurlar.</a:t>
            </a:r>
          </a:p>
          <a:p>
            <a:pPr>
              <a:lnSpc>
                <a:spcPct val="150000"/>
              </a:lnSpc>
            </a:pPr>
            <a:r>
              <a:rPr lang="tr-TR" altLang="tr-TR" dirty="0"/>
              <a:t>Bu norm ve standartların hükümetler ve uluslararası örgütler nezdinde kabul edilmesini, sözleşmelere girmesini sağlarlar/sağlamaya çalışırlar. </a:t>
            </a:r>
          </a:p>
          <a:p>
            <a:pPr>
              <a:lnSpc>
                <a:spcPct val="150000"/>
              </a:lnSpc>
            </a:pPr>
            <a:r>
              <a:rPr lang="tr-TR" altLang="tr-TR" dirty="0"/>
              <a:t>Sözleşmelerle kabul edilen standartlara uyulup uyulmadığının takipçisi olurlar. </a:t>
            </a:r>
            <a:endParaRPr lang="tr-TR" altLang="tr-TR" dirty="0" smtClean="0"/>
          </a:p>
          <a:p>
            <a:pPr>
              <a:lnSpc>
                <a:spcPct val="150000"/>
              </a:lnSpc>
            </a:pPr>
            <a:r>
              <a:rPr lang="tr-TR" altLang="tr-TR" dirty="0" err="1"/>
              <a:t>Fügen</a:t>
            </a:r>
            <a:r>
              <a:rPr lang="tr-TR" altLang="tr-TR" dirty="0"/>
              <a:t> uğur, «HAK </a:t>
            </a:r>
            <a:r>
              <a:rPr lang="tr-TR" altLang="tr-TR" dirty="0" err="1"/>
              <a:t>ÖRGÜTLERi</a:t>
            </a:r>
            <a:r>
              <a:rPr lang="tr-TR" altLang="tr-TR" dirty="0"/>
              <a:t> kavramı küreselleşme ve halkla ilişkiler: dünyadan ve </a:t>
            </a:r>
            <a:r>
              <a:rPr lang="tr-TR" altLang="tr-TR" dirty="0" err="1"/>
              <a:t>türkiye’den</a:t>
            </a:r>
            <a:r>
              <a:rPr lang="tr-TR" altLang="tr-TR" dirty="0"/>
              <a:t> örnekler» içinde </a:t>
            </a:r>
            <a:r>
              <a:rPr lang="tr-TR" altLang="tr-TR" u="sng" dirty="0"/>
              <a:t>Hak </a:t>
            </a:r>
            <a:r>
              <a:rPr lang="tr-TR" altLang="tr-TR" u="sng" dirty="0" err="1"/>
              <a:t>Örütleri</a:t>
            </a:r>
            <a:r>
              <a:rPr lang="tr-TR" altLang="tr-TR" u="sng" dirty="0"/>
              <a:t> Medyada Görünür olmak</a:t>
            </a:r>
            <a:r>
              <a:rPr lang="tr-TR" altLang="tr-TR" dirty="0"/>
              <a:t>, (</a:t>
            </a:r>
            <a:r>
              <a:rPr lang="tr-TR" altLang="tr-TR" dirty="0" err="1"/>
              <a:t>Ed:Gülgün</a:t>
            </a:r>
            <a:r>
              <a:rPr lang="tr-TR" altLang="tr-TR" dirty="0"/>
              <a:t> Erdoğan </a:t>
            </a:r>
            <a:r>
              <a:rPr lang="tr-TR" altLang="tr-TR" dirty="0" smtClean="0"/>
              <a:t>Tosun) </a:t>
            </a:r>
            <a:r>
              <a:rPr lang="tr-TR" altLang="tr-TR" dirty="0" err="1"/>
              <a:t>Ips</a:t>
            </a:r>
            <a:r>
              <a:rPr lang="tr-TR" altLang="tr-TR" dirty="0"/>
              <a:t> İletişim Vakfı Yayınları, 2007, </a:t>
            </a:r>
            <a:r>
              <a:rPr lang="tr-TR" altLang="tr-TR" dirty="0" smtClean="0"/>
              <a:t>İstanbul, s.53</a:t>
            </a:r>
            <a:endParaRPr lang="tr-TR" altLang="tr-TR" dirty="0"/>
          </a:p>
        </p:txBody>
      </p:sp>
    </p:spTree>
    <p:extLst>
      <p:ext uri="{BB962C8B-B14F-4D97-AF65-F5344CB8AC3E}">
        <p14:creationId xmlns:p14="http://schemas.microsoft.com/office/powerpoint/2010/main" val="1430141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İnsan hakları örgütleri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Uluslararası örgütlerden bazıları: </a:t>
            </a:r>
          </a:p>
          <a:p>
            <a:r>
              <a:rPr lang="en-US" dirty="0" smtClean="0"/>
              <a:t>Amnesty </a:t>
            </a:r>
            <a:r>
              <a:rPr lang="en-US" dirty="0"/>
              <a:t>International</a:t>
            </a:r>
          </a:p>
          <a:p>
            <a:r>
              <a:rPr lang="en-US" dirty="0"/>
              <a:t>Global Rights</a:t>
            </a:r>
          </a:p>
          <a:p>
            <a:r>
              <a:rPr lang="en-US" dirty="0" smtClean="0"/>
              <a:t>Human </a:t>
            </a:r>
            <a:r>
              <a:rPr lang="en-US" dirty="0"/>
              <a:t>Right watch</a:t>
            </a:r>
          </a:p>
          <a:p>
            <a:r>
              <a:rPr lang="en-US" dirty="0"/>
              <a:t>International Federation for Human Rights</a:t>
            </a:r>
          </a:p>
          <a:p>
            <a:r>
              <a:rPr lang="en-US" dirty="0"/>
              <a:t>Refugees International</a:t>
            </a:r>
          </a:p>
          <a:p>
            <a:r>
              <a:rPr lang="en-US" dirty="0"/>
              <a:t>UN Watch</a:t>
            </a:r>
          </a:p>
          <a:p>
            <a:r>
              <a:rPr lang="en-US" dirty="0"/>
              <a:t>Human Rights </a:t>
            </a:r>
            <a:r>
              <a:rPr lang="en-US" dirty="0" smtClean="0"/>
              <a:t>Foundation</a:t>
            </a:r>
            <a:endParaRPr lang="tr-TR" dirty="0" smtClean="0"/>
          </a:p>
          <a:p>
            <a:r>
              <a:rPr lang="tr-TR" dirty="0" err="1" smtClean="0"/>
              <a:t>Internatıonal</a:t>
            </a:r>
            <a:r>
              <a:rPr lang="tr-TR" dirty="0" smtClean="0"/>
              <a:t> </a:t>
            </a:r>
            <a:r>
              <a:rPr lang="tr-TR" dirty="0" err="1" smtClean="0"/>
              <a:t>helsınkı</a:t>
            </a:r>
            <a:r>
              <a:rPr lang="tr-TR" dirty="0" smtClean="0"/>
              <a:t> </a:t>
            </a:r>
            <a:r>
              <a:rPr lang="tr-TR" dirty="0" err="1" smtClean="0"/>
              <a:t>federatıon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Human </a:t>
            </a:r>
            <a:r>
              <a:rPr lang="tr-TR" dirty="0" err="1" smtClean="0"/>
              <a:t>rıghts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05074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İnsan hakları örgütleri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altLang="tr-TR" dirty="0"/>
              <a:t>İnsan Hakları Derneği (İHD)</a:t>
            </a:r>
          </a:p>
          <a:p>
            <a:pPr>
              <a:lnSpc>
                <a:spcPct val="150000"/>
              </a:lnSpc>
            </a:pPr>
            <a:r>
              <a:rPr lang="tr-TR" altLang="tr-TR" dirty="0"/>
              <a:t>Türkiye İnsan Hakları Vakfı</a:t>
            </a:r>
          </a:p>
          <a:p>
            <a:pPr>
              <a:lnSpc>
                <a:spcPct val="150000"/>
              </a:lnSpc>
            </a:pPr>
            <a:r>
              <a:rPr lang="tr-TR" altLang="tr-TR" dirty="0"/>
              <a:t>Mazlumlar için Dayanışma Derneği (MAZLUMDER)</a:t>
            </a:r>
          </a:p>
          <a:p>
            <a:pPr>
              <a:lnSpc>
                <a:spcPct val="150000"/>
              </a:lnSpc>
            </a:pPr>
            <a:r>
              <a:rPr lang="tr-TR" altLang="tr-TR" dirty="0"/>
              <a:t>Toplum ve Hukuk Araştırmaları Vakfı (TOHAV)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67951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Kaynak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tr-TR" altLang="tr-TR" dirty="0" err="1"/>
              <a:t>Fügen</a:t>
            </a:r>
            <a:r>
              <a:rPr lang="tr-TR" altLang="tr-TR" dirty="0"/>
              <a:t> uğur, «HAK </a:t>
            </a:r>
            <a:r>
              <a:rPr lang="tr-TR" altLang="tr-TR" dirty="0" err="1"/>
              <a:t>ÖRGÜTLERi</a:t>
            </a:r>
            <a:r>
              <a:rPr lang="tr-TR" altLang="tr-TR" dirty="0"/>
              <a:t> kavramı küreselleşme ve halkla ilişkiler: dünyadan ve </a:t>
            </a:r>
            <a:r>
              <a:rPr lang="tr-TR" altLang="tr-TR" dirty="0" err="1"/>
              <a:t>türkiye’den</a:t>
            </a:r>
            <a:r>
              <a:rPr lang="tr-TR" altLang="tr-TR" dirty="0"/>
              <a:t> örnekler» </a:t>
            </a:r>
            <a:r>
              <a:rPr lang="tr-TR" altLang="tr-TR" u="sng" dirty="0"/>
              <a:t>içinde Hak </a:t>
            </a:r>
            <a:r>
              <a:rPr lang="tr-TR" altLang="tr-TR" u="sng" dirty="0" err="1"/>
              <a:t>Örütleri</a:t>
            </a:r>
            <a:r>
              <a:rPr lang="tr-TR" altLang="tr-TR" u="sng" dirty="0"/>
              <a:t> Medyada Görünür olmak</a:t>
            </a:r>
            <a:r>
              <a:rPr lang="tr-TR" altLang="tr-TR" dirty="0"/>
              <a:t>, (</a:t>
            </a:r>
            <a:r>
              <a:rPr lang="tr-TR" altLang="tr-TR" dirty="0" err="1"/>
              <a:t>Ed:Gülgün</a:t>
            </a:r>
            <a:r>
              <a:rPr lang="tr-TR" altLang="tr-TR" dirty="0"/>
              <a:t> Erdoğan </a:t>
            </a:r>
            <a:r>
              <a:rPr lang="tr-TR" altLang="tr-TR" dirty="0" smtClean="0"/>
              <a:t>Tosun) </a:t>
            </a:r>
            <a:r>
              <a:rPr lang="tr-TR" altLang="tr-TR" dirty="0" err="1"/>
              <a:t>Ips</a:t>
            </a:r>
            <a:r>
              <a:rPr lang="tr-TR" altLang="tr-TR" dirty="0"/>
              <a:t> İletişim Vakfı Yayınları, 2007, İstanbul,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267614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a Olay">
  <a:themeElements>
    <a:clrScheme name="Ana Olay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Ana Olay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a Olay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Ana Olay</Template>
  <TotalTime>436</TotalTime>
  <Words>399</Words>
  <Application>Microsoft Office PowerPoint</Application>
  <PresentationFormat>Geniş ekran</PresentationFormat>
  <Paragraphs>39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1" baseType="lpstr">
      <vt:lpstr>Arial</vt:lpstr>
      <vt:lpstr>Impact</vt:lpstr>
      <vt:lpstr>Ana Olay</vt:lpstr>
      <vt:lpstr>Yargı ve İnsan Hakları Muhabirliği</vt:lpstr>
      <vt:lpstr>belgeler</vt:lpstr>
      <vt:lpstr>Sivil toplum kuruluşları</vt:lpstr>
      <vt:lpstr>Hak örgütleri</vt:lpstr>
      <vt:lpstr>STK’lar</vt:lpstr>
      <vt:lpstr>İnsan hakları örgütleri</vt:lpstr>
      <vt:lpstr>İnsan hakları örgütleri</vt:lpstr>
      <vt:lpstr>Kaynak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Yargı ve İnsan Hakları Muhabirliği</dc:title>
  <dc:creator>OZGUN DINCER</dc:creator>
  <cp:lastModifiedBy>user</cp:lastModifiedBy>
  <cp:revision>59</cp:revision>
  <dcterms:created xsi:type="dcterms:W3CDTF">2019-04-21T11:01:11Z</dcterms:created>
  <dcterms:modified xsi:type="dcterms:W3CDTF">2020-02-01T19:50:14Z</dcterms:modified>
</cp:coreProperties>
</file>