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0"/>
  </p:notesMasterIdLst>
  <p:sldIdLst>
    <p:sldId id="1082" r:id="rId4"/>
    <p:sldId id="1099" r:id="rId5"/>
    <p:sldId id="1132" r:id="rId6"/>
    <p:sldId id="1131" r:id="rId7"/>
    <p:sldId id="1130" r:id="rId8"/>
    <p:sldId id="1133" r:id="rId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934" autoAdjust="0"/>
    <p:restoredTop sz="91471" autoAdjust="0"/>
  </p:normalViewPr>
  <p:slideViewPr>
    <p:cSldViewPr snapToGrid="0">
      <p:cViewPr varScale="1">
        <p:scale>
          <a:sx n="79" d="100"/>
          <a:sy n="79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13081" y="1265736"/>
            <a:ext cx="8517838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Aft>
                <a:spcPts val="600"/>
              </a:spcAft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Sözleşme, iki taraflı bir hukuksal işlem olarak tanımlanır.</a:t>
            </a:r>
          </a:p>
          <a:p>
            <a:pPr algn="just" fontAlgn="auto">
              <a:spcAft>
                <a:spcPts val="600"/>
              </a:spcAft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borçlandırıcı işlemdir (bir tarafın malvarlığında bir borç meydana getiren bir işlemdir). Bir tarafa bir borç yüklerken, diğer tarafa bir alacak hakkı sağlar.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sz="2000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13081" y="504235"/>
            <a:ext cx="8517837" cy="424732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b="1" dirty="0">
                <a:solidFill>
                  <a:srgbClr val="160093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Sözleşme Yönetimi Temel İlkeleri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01991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668D3D-6DEC-4CE7-8EC2-37C29F363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Sözleşme 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Yönetimi Temel İlkeleri</a:t>
            </a:r>
            <a:b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E5CC69-A39D-4BE4-9B96-883400131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238250"/>
            <a:ext cx="8115300" cy="4114800"/>
          </a:xfrm>
        </p:spPr>
        <p:txBody>
          <a:bodyPr/>
          <a:lstStyle/>
          <a:p>
            <a:pPr algn="just" fontAlgn="auto">
              <a:spcAft>
                <a:spcPts val="600"/>
              </a:spcAft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İlke olarak şekle bağlı olmayan bir işlemdir (sözlü, yazılı veya resmi şekilde yapılabilir).</a:t>
            </a:r>
          </a:p>
          <a:p>
            <a:pPr algn="just" fontAlgn="auto">
              <a:spcAft>
                <a:spcPts val="600"/>
              </a:spcAft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Uygulamada büyük kapsamlı işlerin sözleşmeleri, yazılı olarak, çoğu kez Noter huzurunda yapılır.</a:t>
            </a:r>
          </a:p>
          <a:p>
            <a:pPr algn="just" fontAlgn="auto">
              <a:spcAft>
                <a:spcPts val="600"/>
              </a:spcAft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Devlet İhale Kanunu’na tabi işlerde sözleşmenin yazılı ve Noterden imzaları onaylı olması gerekir.</a:t>
            </a:r>
          </a:p>
          <a:p>
            <a:pPr algn="just"/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A6C8CAF-53E9-4A4C-804B-C7AF695D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763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0A28863-2741-4DB0-AF3C-C18527FAD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Tek 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Çok </a:t>
            </a:r>
            <a:r>
              <a:rPr lang="tr-TR" alt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Yüklenicili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Yapım İşlerinde İlişkiler</a:t>
            </a:r>
            <a:r>
              <a:rPr lang="en-AU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AU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D0A79A-8BEA-4B04-9FD7-7D65C9715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115300" cy="4114800"/>
          </a:xfrm>
        </p:spPr>
        <p:txBody>
          <a:bodyPr/>
          <a:lstStyle/>
          <a:p>
            <a:pPr algn="just" fontAlgn="auto"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tr-TR" alt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 yüklenici esaslı sözleşmeler</a:t>
            </a:r>
          </a:p>
          <a:p>
            <a:pPr algn="just"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Genellikle yaygın olarak kullanılan sözleşme türüdür. Seçilmiş olan tek yüklenici ile mal sahibi anlaşır. Yüklenici ile mimar/mühendis arası anlaşmayı ise tasarım sözleşmesi temsil eder. Yüklenici ile alt yükleniciler arası anlaşma alt yüklenicilik sözleşmeleri ile yüklenici ile tedarikçiler arası anlaşma alım emirleri ile mimar/mühendis arası anlaşma danışman sözleşmeleri ile sağlanır.</a:t>
            </a:r>
          </a:p>
          <a:p>
            <a:pPr algn="just"/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E5D5DC9-EFD0-4A18-97B0-AC571F89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698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2AB967-88FF-4AD6-A60F-9ECC6B55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Tek 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Çok </a:t>
            </a:r>
            <a:r>
              <a:rPr lang="tr-TR" altLang="tr-T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Yüklenicili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Yapım İşlerinde İlişkiler</a:t>
            </a:r>
            <a:r>
              <a:rPr lang="en-AU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AU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E974F9A-4267-4F30-88BC-35500F88B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371600"/>
            <a:ext cx="8172450" cy="4114800"/>
          </a:xfrm>
        </p:spPr>
        <p:txBody>
          <a:bodyPr/>
          <a:lstStyle/>
          <a:p>
            <a:pPr algn="just"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Yüklenici ile mal sahibi arasındaki anlaşma inşaat sözleşmesi ile, mimar/mühendis ile mal sahibi arası ilişki yasal tasarım sözleşmesi ile olur. </a:t>
            </a:r>
          </a:p>
          <a:p>
            <a:pPr algn="just"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Yüklenici ile mimar/mühendis arasındaki ilişki ise gayri resmidir. </a:t>
            </a:r>
          </a:p>
          <a:p>
            <a:pPr algn="just" fontAlgn="auto">
              <a:spcAft>
                <a:spcPts val="0"/>
              </a:spcAft>
              <a:buClr>
                <a:srgbClr val="FF0000"/>
              </a:buClr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İletişim olarak mal sahibi ile yüklenici ve mimar/mühendis arasındaki sözleşme ve ekleri şartnamede yer alan hususlar çerçevesinde yürütülmektedir. </a:t>
            </a:r>
          </a:p>
          <a:p>
            <a:pPr algn="just"/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AA3041F-4239-4EB2-A984-BB6CA02B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986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1087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12506</TotalTime>
  <Words>333</Words>
  <Application>Microsoft Office PowerPoint</Application>
  <PresentationFormat>Ekran Gösterisi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6</vt:i4>
      </vt:variant>
    </vt:vector>
  </HeadingPairs>
  <TitlesOfParts>
    <vt:vector size="15" baseType="lpstr">
      <vt:lpstr>ＭＳ Ｐゴシック</vt:lpstr>
      <vt:lpstr>Arial</vt:lpstr>
      <vt:lpstr>Calibri</vt:lpstr>
      <vt:lpstr>Times New Roman</vt:lpstr>
      <vt:lpstr>Trebuchet MS</vt:lpstr>
      <vt:lpstr>Wingdings</vt:lpstr>
      <vt:lpstr>ekonomi</vt:lpstr>
      <vt:lpstr>1_Rics</vt:lpstr>
      <vt:lpstr>h.t.</vt:lpstr>
      <vt:lpstr>PowerPoint Sunusu</vt:lpstr>
      <vt:lpstr>PowerPoint Sunusu</vt:lpstr>
      <vt:lpstr>      Sözleşme Yönetimi Temel İlkeleri </vt:lpstr>
      <vt:lpstr>      Tek ve Çok Yüklenicili Yapım İşlerinde İlişkiler </vt:lpstr>
      <vt:lpstr>      Tek ve Çok Yüklenicili Yapım İşlerinde İlişkiler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2020-02-28T13:57:19Z</dcterms:modified>
</cp:coreProperties>
</file>