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80" r:id="rId3"/>
    <p:sldId id="281" r:id="rId4"/>
    <p:sldId id="257" r:id="rId5"/>
    <p:sldId id="258" r:id="rId6"/>
    <p:sldId id="259" r:id="rId7"/>
    <p:sldId id="260" r:id="rId8"/>
    <p:sldId id="261" r:id="rId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17" autoAdjust="0"/>
    <p:restoredTop sz="94660"/>
  </p:normalViewPr>
  <p:slideViewPr>
    <p:cSldViewPr snapToGrid="0">
      <p:cViewPr varScale="1">
        <p:scale>
          <a:sx n="88" d="100"/>
          <a:sy n="88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292F25-A9F6-4297-82C3-FB1872C410DB}" type="datetimeFigureOut">
              <a:rPr lang="tr-TR" smtClean="0"/>
              <a:t>19.2.2019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77836E-8B6B-436E-97C8-B251A59E9E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0680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77836E-8B6B-436E-97C8-B251A59E9E48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0599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E907-81D9-4544-B336-9FFBCF7D908E}" type="datetime1">
              <a:rPr lang="tr-TR" smtClean="0"/>
              <a:t>19.2.2019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2635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980B8-4AB2-42B8-9790-A79B90762633}" type="datetime1">
              <a:rPr lang="tr-TR" smtClean="0"/>
              <a:t>19.2.2019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7709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E4921-991B-446E-869B-A90BC7CE32CB}" type="datetime1">
              <a:rPr lang="tr-TR" smtClean="0"/>
              <a:t>19.2.2019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37450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95296-015D-4A40-9132-BD058DCD1A69}" type="datetime1">
              <a:rPr lang="tr-TR" smtClean="0"/>
              <a:t>19.2.2019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8263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43F03-6101-4077-A432-19DD938911FC}" type="datetime1">
              <a:rPr lang="tr-TR" smtClean="0"/>
              <a:t>19.2.2019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8684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7C831-01DC-4856-BBA9-F8078F823453}" type="datetime1">
              <a:rPr lang="tr-TR" smtClean="0"/>
              <a:t>19.2.2019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5207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2900D-353C-4E22-861B-23A4B4F7E804}" type="datetime1">
              <a:rPr lang="tr-TR" smtClean="0"/>
              <a:t>19.2.2019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18992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0C8A9-8406-4D00-8CC8-3F418B491532}" type="datetime1">
              <a:rPr lang="tr-TR" smtClean="0"/>
              <a:t>19.2.2019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3220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3DD87-8768-4CA8-AC5A-E0BBF6B5B1C0}" type="datetime1">
              <a:rPr lang="tr-TR" smtClean="0"/>
              <a:t>19.2.2019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3047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BF1A2-6CDE-4C12-AC26-437F5F7EC53B}" type="datetime1">
              <a:rPr lang="tr-TR" smtClean="0"/>
              <a:t>19.2.2019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0942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6FFF-7C13-4AEF-ACA3-99201B3F9602}" type="datetime1">
              <a:rPr lang="tr-TR" smtClean="0"/>
              <a:t>19.2.2019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608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1F5CF2-3F6A-4841-9168-7BD4E60AA8BA}" type="datetime1">
              <a:rPr lang="tr-TR" smtClean="0"/>
              <a:t>19.2.2019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D807BA-B6EE-49E0-A59D-9E0F6C94EF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790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SPECTROPHOTOMETRY</a:t>
            </a:r>
            <a:endParaRPr lang="tr-T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629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2</a:t>
            </a:fld>
            <a:endParaRPr lang="tr-TR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987" y="1643062"/>
            <a:ext cx="8582025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720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3</a:t>
            </a:fld>
            <a:endParaRPr lang="tr-TR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112" y="1447800"/>
            <a:ext cx="7343775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090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475" y="666750"/>
            <a:ext cx="7639050" cy="55245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162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525" y="804862"/>
            <a:ext cx="7600950" cy="524827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0651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525" y="619125"/>
            <a:ext cx="7600950" cy="561975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074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237" y="652462"/>
            <a:ext cx="7629525" cy="555307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013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4575" y="600075"/>
            <a:ext cx="7562850" cy="565785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264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10</Words>
  <Application>Microsoft Office PowerPoint</Application>
  <PresentationFormat>Widescreen</PresentationFormat>
  <Paragraphs>10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SPECTROPHOTOMETRY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SPECTROPHOTOMETRY</dc:title>
  <dc:creator>kullanicii</dc:creator>
  <cp:lastModifiedBy>kullanicii</cp:lastModifiedBy>
  <cp:revision>7</cp:revision>
  <dcterms:created xsi:type="dcterms:W3CDTF">2018-10-11T09:53:20Z</dcterms:created>
  <dcterms:modified xsi:type="dcterms:W3CDTF">2019-02-19T12:02:50Z</dcterms:modified>
</cp:coreProperties>
</file>