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17" autoAdjust="0"/>
    <p:restoredTop sz="94660"/>
  </p:normalViewPr>
  <p:slideViewPr>
    <p:cSldViewPr snapToGrid="0">
      <p:cViewPr varScale="1">
        <p:scale>
          <a:sx n="88" d="100"/>
          <a:sy n="88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92F25-A9F6-4297-82C3-FB1872C410DB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7836E-8B6B-436E-97C8-B251A59E9E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68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BE907-81D9-4544-B336-9FFBCF7D908E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2635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980B8-4AB2-42B8-9790-A79B90762633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7709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E4921-991B-446E-869B-A90BC7CE32CB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745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5296-015D-4A40-9132-BD058DCD1A69}" type="datetime1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826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43F03-6101-4077-A432-19DD938911FC}" type="datetime1">
              <a:rPr lang="tr-TR" smtClean="0"/>
              <a:t>19.2.2019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868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C831-01DC-4856-BBA9-F8078F823453}" type="datetime1">
              <a:rPr lang="tr-TR" smtClean="0"/>
              <a:t>19.2.2019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520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2900D-353C-4E22-861B-23A4B4F7E804}" type="datetime1">
              <a:rPr lang="tr-TR" smtClean="0"/>
              <a:t>19.2.2019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899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0C8A9-8406-4D00-8CC8-3F418B491532}" type="datetime1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322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3DD87-8768-4CA8-AC5A-E0BBF6B5B1C0}" type="datetime1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304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BF1A2-6CDE-4C12-AC26-437F5F7EC53B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094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06FFF-7C13-4AEF-ACA3-99201B3F9602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0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F5CF2-3F6A-4841-9168-7BD4E60AA8BA}" type="datetime1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807BA-B6EE-49E0-A59D-9E0F6C94EF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4790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623887"/>
            <a:ext cx="7639050" cy="56102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13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12" y="609600"/>
            <a:ext cx="7648575" cy="56388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94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087" y="638175"/>
            <a:ext cx="7743825" cy="55816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050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287" y="581025"/>
            <a:ext cx="7591425" cy="56959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67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628650"/>
            <a:ext cx="7658100" cy="56007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765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275" y="557212"/>
            <a:ext cx="7791450" cy="57435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612" y="661987"/>
            <a:ext cx="7724775" cy="55340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05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652462"/>
            <a:ext cx="7610475" cy="55530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07BA-B6EE-49E0-A59D-9E0F6C94EF45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443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SPECTROPHOTOMETRY</dc:title>
  <dc:creator>kullanicii</dc:creator>
  <cp:lastModifiedBy>kullanicii</cp:lastModifiedBy>
  <cp:revision>7</cp:revision>
  <dcterms:created xsi:type="dcterms:W3CDTF">2018-10-11T09:53:20Z</dcterms:created>
  <dcterms:modified xsi:type="dcterms:W3CDTF">2019-02-19T12:04:50Z</dcterms:modified>
</cp:coreProperties>
</file>