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D0969-B720-473C-A79A-954743867911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27D88-9A59-4FFA-A34E-2B5F2367C10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D0969-B720-473C-A79A-954743867911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27D88-9A59-4FFA-A34E-2B5F2367C10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D0969-B720-473C-A79A-954743867911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27D88-9A59-4FFA-A34E-2B5F2367C10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D0969-B720-473C-A79A-954743867911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27D88-9A59-4FFA-A34E-2B5F2367C10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D0969-B720-473C-A79A-954743867911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27D88-9A59-4FFA-A34E-2B5F2367C10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D0969-B720-473C-A79A-954743867911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27D88-9A59-4FFA-A34E-2B5F2367C10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D0969-B720-473C-A79A-954743867911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27D88-9A59-4FFA-A34E-2B5F2367C10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D0969-B720-473C-A79A-954743867911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27D88-9A59-4FFA-A34E-2B5F2367C10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D0969-B720-473C-A79A-954743867911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27D88-9A59-4FFA-A34E-2B5F2367C10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D0969-B720-473C-A79A-954743867911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27D88-9A59-4FFA-A34E-2B5F2367C10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D0969-B720-473C-A79A-954743867911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27D88-9A59-4FFA-A34E-2B5F2367C10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D0969-B720-473C-A79A-954743867911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27D88-9A59-4FFA-A34E-2B5F2367C101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Hafta 14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4400" dirty="0" smtClean="0">
                <a:solidFill>
                  <a:srgbClr val="C00000"/>
                </a:solidFill>
              </a:rPr>
              <a:t>Çözünürlük problemi</a:t>
            </a:r>
            <a:endParaRPr lang="tr-TR" sz="4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220450" cy="768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534775" cy="756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658600" cy="737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658600" cy="818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96675" cy="826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249025" cy="725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144000" cy="545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63325" cy="741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44624" y="188640"/>
            <a:ext cx="11487150" cy="623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32657"/>
            <a:ext cx="9144000" cy="5415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9"/>
            <a:ext cx="8820472" cy="5563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0500"/>
            <a:ext cx="11363325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</Words>
  <Application>Microsoft Office PowerPoint</Application>
  <PresentationFormat>Ekran Gösterisi (4:3)</PresentationFormat>
  <Paragraphs>2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4" baseType="lpstr">
      <vt:lpstr>Ofis Teması</vt:lpstr>
      <vt:lpstr>Hafta 14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Hafta 14</dc:title>
  <dc:creator>frk</dc:creator>
  <cp:lastModifiedBy>frk</cp:lastModifiedBy>
  <cp:revision>2</cp:revision>
  <dcterms:created xsi:type="dcterms:W3CDTF">2017-03-10T11:33:34Z</dcterms:created>
  <dcterms:modified xsi:type="dcterms:W3CDTF">2017-03-10T11:38:20Z</dcterms:modified>
</cp:coreProperties>
</file>