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6" r:id="rId6"/>
    <p:sldId id="260" r:id="rId7"/>
    <p:sldId id="267" r:id="rId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462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258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706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28929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44586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6300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08316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83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5410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409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196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20A90-C5F7-4478-A318-642C916F2EA0}" type="datetimeFigureOut">
              <a:rPr lang="tr-TR" smtClean="0"/>
              <a:t>10.2.2018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78A2AF-A653-49DA-889F-E4936B67E42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08815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175" y="2398292"/>
            <a:ext cx="8399548" cy="281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67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60925" y="1102735"/>
            <a:ext cx="4734169" cy="543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749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 rotWithShape="1">
          <a:blip r:embed="rId4"/>
          <a:srcRect l="59222" t="26793" r="19693" b="18238"/>
          <a:stretch/>
        </p:blipFill>
        <p:spPr>
          <a:xfrm>
            <a:off x="4071666" y="1216324"/>
            <a:ext cx="3674853" cy="538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7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187" y="2241794"/>
            <a:ext cx="9802333" cy="3865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72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/>
          <a:srcRect l="39339" t="27295" r="40354" b="14215"/>
          <a:stretch/>
        </p:blipFill>
        <p:spPr>
          <a:xfrm>
            <a:off x="4019908" y="1104181"/>
            <a:ext cx="3493700" cy="566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781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2" name="Resi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172" y="2375855"/>
            <a:ext cx="4395687" cy="3248567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6265" y="2375855"/>
            <a:ext cx="3600210" cy="324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30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27760" t="5019" r="26655" b="5019"/>
          <a:stretch/>
        </p:blipFill>
        <p:spPr>
          <a:xfrm>
            <a:off x="10437962" y="379562"/>
            <a:ext cx="1302588" cy="128533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3"/>
          <a:srcRect l="26554" t="3207" r="26654" b="3812"/>
          <a:stretch/>
        </p:blipFill>
        <p:spPr>
          <a:xfrm>
            <a:off x="301924" y="215661"/>
            <a:ext cx="1337094" cy="1328468"/>
          </a:xfrm>
          <a:prstGeom prst="rect">
            <a:avLst/>
          </a:prstGeom>
        </p:spPr>
      </p:pic>
      <p:sp>
        <p:nvSpPr>
          <p:cNvPr id="6" name="Metin kutusu 5"/>
          <p:cNvSpPr txBox="1"/>
          <p:nvPr/>
        </p:nvSpPr>
        <p:spPr>
          <a:xfrm>
            <a:off x="4641012" y="560565"/>
            <a:ext cx="2639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JEM355 JEOTEKNİK</a:t>
            </a: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954" y="2270641"/>
            <a:ext cx="2773920" cy="2761727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2147" y="560565"/>
            <a:ext cx="2560542" cy="618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5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26</TotalTime>
  <Words>14</Words>
  <Application>Microsoft Office PowerPoint</Application>
  <PresentationFormat>Geniş ekran</PresentationFormat>
  <Paragraphs>7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kayabali</dc:creator>
  <cp:lastModifiedBy>kayabali</cp:lastModifiedBy>
  <cp:revision>7</cp:revision>
  <dcterms:created xsi:type="dcterms:W3CDTF">2018-02-10T19:13:33Z</dcterms:created>
  <dcterms:modified xsi:type="dcterms:W3CDTF">2018-02-10T19:47:32Z</dcterms:modified>
</cp:coreProperties>
</file>