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94.xml" ContentType="application/vnd.openxmlformats-officedocument.presentationml.slide+xml"/>
  <Override PartName="/ppt/slides/slide142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s/slide102.xml" ContentType="application/vnd.openxmlformats-officedocument.presentationml.slide+xml"/>
  <Override PartName="/ppt/slides/slide120.xml" ContentType="application/vnd.openxmlformats-officedocument.presentationml.slide+xml"/>
  <Override PartName="/ppt/slides/slide131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s/slide169.xml" ContentType="application/vnd.openxmlformats-officedocument.presentationml.slide+xml"/>
  <Override PartName="/ppt/tableStyles.xml" ContentType="application/vnd.openxmlformats-officedocument.presentationml.tableStyles+xml"/>
  <Override PartName="/ppt/slides/slide129.xml" ContentType="application/vnd.openxmlformats-officedocument.presentationml.slide+xml"/>
  <Override PartName="/ppt/slides/slide147.xml" ContentType="application/vnd.openxmlformats-officedocument.presentationml.slide+xml"/>
  <Override PartName="/ppt/slides/slide158.xml" ContentType="application/vnd.openxmlformats-officedocument.presentationml.slide+xml"/>
  <Override PartName="/ppt/slides/slide99.xml" ContentType="application/vnd.openxmlformats-officedocument.presentationml.slide+xml"/>
  <Override PartName="/ppt/slides/slide118.xml" ContentType="application/vnd.openxmlformats-officedocument.presentationml.slide+xml"/>
  <Override PartName="/ppt/slides/slide136.xml" ContentType="application/vnd.openxmlformats-officedocument.presentationml.slide+xml"/>
  <Override PartName="/ppt/slides/slide165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107.xml" ContentType="application/vnd.openxmlformats-officedocument.presentationml.slide+xml"/>
  <Override PartName="/ppt/slides/slide125.xml" ContentType="application/vnd.openxmlformats-officedocument.presentationml.slide+xml"/>
  <Override PartName="/ppt/slides/slide143.xml" ContentType="application/vnd.openxmlformats-officedocument.presentationml.slide+xml"/>
  <Override PartName="/ppt/slides/slide154.xml" ContentType="application/vnd.openxmlformats-officedocument.presentationml.slide+xml"/>
  <Override PartName="/ppt/slides/slide172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s/slide95.xml" ContentType="application/vnd.openxmlformats-officedocument.presentationml.slide+xml"/>
  <Override PartName="/ppt/slides/slide103.xml" ContentType="application/vnd.openxmlformats-officedocument.presentationml.slide+xml"/>
  <Override PartName="/ppt/slides/slide114.xml" ContentType="application/vnd.openxmlformats-officedocument.presentationml.slide+xml"/>
  <Override PartName="/ppt/slides/slide132.xml" ContentType="application/vnd.openxmlformats-officedocument.presentationml.slide+xml"/>
  <Override PartName="/ppt/slides/slide150.xml" ContentType="application/vnd.openxmlformats-officedocument.presentationml.slide+xml"/>
  <Override PartName="/ppt/slides/slide161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121.xml" ContentType="application/vnd.openxmlformats-officedocument.presentationml.slide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slides/slide110.xml" ContentType="application/vnd.openxmlformats-officedocument.presentationml.slide+xml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slides/slide159.xml" ContentType="application/vnd.openxmlformats-officedocument.presentationml.slide+xml"/>
  <Override PartName="/ppt/slides/slide119.xml" ContentType="application/vnd.openxmlformats-officedocument.presentationml.slide+xml"/>
  <Override PartName="/ppt/slides/slide148.xml" ContentType="application/vnd.openxmlformats-officedocument.presentationml.slide+xml"/>
  <Override PartName="/ppt/slides/slide166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9.xml" ContentType="application/vnd.openxmlformats-officedocument.presentationml.slide+xml"/>
  <Override PartName="/ppt/slides/slide108.xml" ContentType="application/vnd.openxmlformats-officedocument.presentationml.slide+xml"/>
  <Override PartName="/ppt/slides/slide126.xml" ContentType="application/vnd.openxmlformats-officedocument.presentationml.slide+xml"/>
  <Override PartName="/ppt/slides/slide137.xml" ContentType="application/vnd.openxmlformats-officedocument.presentationml.slide+xml"/>
  <Override PartName="/ppt/slides/slide155.xml" ContentType="application/vnd.openxmlformats-officedocument.presentationml.slide+xml"/>
  <Override PartName="/ppt/slides/slide173.xml" ContentType="application/vnd.openxmlformats-officedocument.presentationml.slide+xml"/>
  <Override PartName="/ppt/slides/slide49.xml" ContentType="application/vnd.openxmlformats-officedocument.presentationml.slide+xml"/>
  <Override PartName="/ppt/slides/slide78.xml" ContentType="application/vnd.openxmlformats-officedocument.presentationml.slide+xml"/>
  <Override PartName="/ppt/slides/slide96.xml" ContentType="application/vnd.openxmlformats-officedocument.presentationml.slide+xml"/>
  <Override PartName="/ppt/slides/slide115.xml" ContentType="application/vnd.openxmlformats-officedocument.presentationml.slide+xml"/>
  <Override PartName="/ppt/slides/slide144.xml" ContentType="application/vnd.openxmlformats-officedocument.presentationml.slide+xml"/>
  <Override PartName="/ppt/slides/slide162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s/slide122.xml" ContentType="application/vnd.openxmlformats-officedocument.presentationml.slide+xml"/>
  <Override PartName="/ppt/slides/slide133.xml" ContentType="application/vnd.openxmlformats-officedocument.presentationml.slide+xml"/>
  <Override PartName="/ppt/slides/slide151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s/slide111.xml" ContentType="application/vnd.openxmlformats-officedocument.presentationml.slide+xml"/>
  <Override PartName="/ppt/slides/slide140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s/slide149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38.xml" ContentType="application/vnd.openxmlformats-officedocument.presentationml.slide+xml"/>
  <Override PartName="/ppt/slides/slide167.xml" ContentType="application/vnd.openxmlformats-officedocument.presentationml.slide+xml"/>
  <Override PartName="/ppt/slides/slide79.xml" ContentType="application/vnd.openxmlformats-officedocument.presentationml.slide+xml"/>
  <Override PartName="/ppt/slides/slide109.xml" ContentType="application/vnd.openxmlformats-officedocument.presentationml.slide+xml"/>
  <Override PartName="/ppt/slides/slide127.xml" ContentType="application/vnd.openxmlformats-officedocument.presentationml.slide+xml"/>
  <Override PartName="/ppt/slides/slide145.xml" ContentType="application/vnd.openxmlformats-officedocument.presentationml.slide+xml"/>
  <Override PartName="/ppt/slides/slide156.xml" ContentType="application/vnd.openxmlformats-officedocument.presentationml.slide+xml"/>
  <Override PartName="/ppt/slides/slide174.xml" ContentType="application/vnd.openxmlformats-officedocument.presentationml.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s/slide116.xml" ContentType="application/vnd.openxmlformats-officedocument.presentationml.slide+xml"/>
  <Override PartName="/ppt/slides/slide134.xml" ContentType="application/vnd.openxmlformats-officedocument.presentationml.slide+xml"/>
  <Override PartName="/ppt/slides/slide163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05.xml" ContentType="application/vnd.openxmlformats-officedocument.presentationml.slide+xml"/>
  <Override PartName="/ppt/slides/slide123.xml" ContentType="application/vnd.openxmlformats-officedocument.presentationml.slide+xml"/>
  <Override PartName="/ppt/slides/slide141.xml" ContentType="application/vnd.openxmlformats-officedocument.presentationml.slide+xml"/>
  <Override PartName="/ppt/slides/slide152.xml" ContentType="application/vnd.openxmlformats-officedocument.presentationml.slide+xml"/>
  <Override PartName="/ppt/slides/slide170.xml" ContentType="application/vnd.openxmlformats-officedocument.presentationml.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s/slide130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Default Extension="jpeg" ContentType="image/jpeg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20.xml" ContentType="application/vnd.openxmlformats-officedocument.presentationml.slide+xml"/>
  <Override PartName="/ppt/slides/slide168.xml" ContentType="application/vnd.openxmlformats-officedocument.presentationml.slide+xml"/>
  <Override PartName="/ppt/slides/slide139.xml" ContentType="application/vnd.openxmlformats-officedocument.presentationml.slide+xml"/>
  <Override PartName="/ppt/slides/slide157.xml" ContentType="application/vnd.openxmlformats-officedocument.presentationml.slide+xml"/>
  <Override PartName="/ppt/slides/slide98.xml" ContentType="application/vnd.openxmlformats-officedocument.presentationml.slide+xml"/>
  <Override PartName="/ppt/slides/slide117.xml" ContentType="application/vnd.openxmlformats-officedocument.presentationml.slide+xml"/>
  <Override PartName="/ppt/slides/slide128.xml" ContentType="application/vnd.openxmlformats-officedocument.presentationml.slide+xml"/>
  <Override PartName="/ppt/slides/slide146.xml" ContentType="application/vnd.openxmlformats-officedocument.presentationml.slide+xml"/>
  <Override PartName="/ppt/slides/slide164.xml" ContentType="application/vnd.openxmlformats-officedocument.presentationml.slide+xml"/>
  <Override PartName="/ppt/slides/slide175.xml" ContentType="application/vnd.openxmlformats-officedocument.presentationml.slid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87.xml" ContentType="application/vnd.openxmlformats-officedocument.presentationml.slide+xml"/>
  <Override PartName="/ppt/slides/slide106.xml" ContentType="application/vnd.openxmlformats-officedocument.presentationml.slide+xml"/>
  <Override PartName="/ppt/slides/slide124.xml" ContentType="application/vnd.openxmlformats-officedocument.presentationml.slide+xml"/>
  <Override PartName="/ppt/slides/slide135.xml" ContentType="application/vnd.openxmlformats-officedocument.presentationml.slide+xml"/>
  <Override PartName="/ppt/slides/slide153.xml" ContentType="application/vnd.openxmlformats-officedocument.presentationml.slide+xml"/>
  <Override PartName="/ppt/slides/slide171.xml" ContentType="application/vnd.openxmlformats-officedocument.presentationml.slide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slides/slide113.xml" ContentType="application/vnd.openxmlformats-officedocument.presentationml.slide+xml"/>
  <Override PartName="/ppt/slides/slide16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397" r:id="rId4"/>
    <p:sldId id="258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396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395" r:id="rId39"/>
    <p:sldId id="292" r:id="rId40"/>
    <p:sldId id="293" r:id="rId41"/>
    <p:sldId id="294" r:id="rId42"/>
    <p:sldId id="295" r:id="rId43"/>
    <p:sldId id="297" r:id="rId44"/>
    <p:sldId id="296" r:id="rId45"/>
    <p:sldId id="298" r:id="rId46"/>
    <p:sldId id="299" r:id="rId47"/>
    <p:sldId id="300" r:id="rId48"/>
    <p:sldId id="301" r:id="rId49"/>
    <p:sldId id="302" r:id="rId50"/>
    <p:sldId id="303" r:id="rId51"/>
    <p:sldId id="304" r:id="rId52"/>
    <p:sldId id="305" r:id="rId53"/>
    <p:sldId id="306" r:id="rId54"/>
    <p:sldId id="307" r:id="rId55"/>
    <p:sldId id="308" r:id="rId56"/>
    <p:sldId id="309" r:id="rId57"/>
    <p:sldId id="310" r:id="rId58"/>
    <p:sldId id="311" r:id="rId59"/>
    <p:sldId id="312" r:id="rId60"/>
    <p:sldId id="394" r:id="rId61"/>
    <p:sldId id="313" r:id="rId62"/>
    <p:sldId id="314" r:id="rId63"/>
    <p:sldId id="315" r:id="rId64"/>
    <p:sldId id="316" r:id="rId65"/>
    <p:sldId id="317" r:id="rId66"/>
    <p:sldId id="318" r:id="rId67"/>
    <p:sldId id="319" r:id="rId68"/>
    <p:sldId id="320" r:id="rId69"/>
    <p:sldId id="321" r:id="rId70"/>
    <p:sldId id="322" r:id="rId71"/>
    <p:sldId id="323" r:id="rId72"/>
    <p:sldId id="324" r:id="rId73"/>
    <p:sldId id="325" r:id="rId74"/>
    <p:sldId id="331" r:id="rId75"/>
    <p:sldId id="326" r:id="rId76"/>
    <p:sldId id="327" r:id="rId77"/>
    <p:sldId id="328" r:id="rId78"/>
    <p:sldId id="329" r:id="rId79"/>
    <p:sldId id="330" r:id="rId80"/>
    <p:sldId id="332" r:id="rId81"/>
    <p:sldId id="333" r:id="rId82"/>
    <p:sldId id="334" r:id="rId83"/>
    <p:sldId id="335" r:id="rId84"/>
    <p:sldId id="336" r:id="rId85"/>
    <p:sldId id="337" r:id="rId86"/>
    <p:sldId id="338" r:id="rId87"/>
    <p:sldId id="339" r:id="rId88"/>
    <p:sldId id="340" r:id="rId89"/>
    <p:sldId id="341" r:id="rId90"/>
    <p:sldId id="342" r:id="rId91"/>
    <p:sldId id="343" r:id="rId92"/>
    <p:sldId id="345" r:id="rId93"/>
    <p:sldId id="344" r:id="rId94"/>
    <p:sldId id="346" r:id="rId95"/>
    <p:sldId id="347" r:id="rId96"/>
    <p:sldId id="348" r:id="rId97"/>
    <p:sldId id="349" r:id="rId98"/>
    <p:sldId id="350" r:id="rId99"/>
    <p:sldId id="351" r:id="rId100"/>
    <p:sldId id="352" r:id="rId101"/>
    <p:sldId id="353" r:id="rId102"/>
    <p:sldId id="354" r:id="rId103"/>
    <p:sldId id="355" r:id="rId104"/>
    <p:sldId id="356" r:id="rId105"/>
    <p:sldId id="357" r:id="rId106"/>
    <p:sldId id="358" r:id="rId107"/>
    <p:sldId id="359" r:id="rId108"/>
    <p:sldId id="360" r:id="rId109"/>
    <p:sldId id="361" r:id="rId110"/>
    <p:sldId id="393" r:id="rId111"/>
    <p:sldId id="362" r:id="rId112"/>
    <p:sldId id="363" r:id="rId113"/>
    <p:sldId id="364" r:id="rId114"/>
    <p:sldId id="367" r:id="rId115"/>
    <p:sldId id="368" r:id="rId116"/>
    <p:sldId id="365" r:id="rId117"/>
    <p:sldId id="366" r:id="rId118"/>
    <p:sldId id="369" r:id="rId119"/>
    <p:sldId id="392" r:id="rId120"/>
    <p:sldId id="370" r:id="rId121"/>
    <p:sldId id="371" r:id="rId122"/>
    <p:sldId id="372" r:id="rId123"/>
    <p:sldId id="373" r:id="rId124"/>
    <p:sldId id="374" r:id="rId125"/>
    <p:sldId id="375" r:id="rId126"/>
    <p:sldId id="376" r:id="rId127"/>
    <p:sldId id="377" r:id="rId128"/>
    <p:sldId id="378" r:id="rId129"/>
    <p:sldId id="379" r:id="rId130"/>
    <p:sldId id="380" r:id="rId131"/>
    <p:sldId id="381" r:id="rId132"/>
    <p:sldId id="382" r:id="rId133"/>
    <p:sldId id="383" r:id="rId134"/>
    <p:sldId id="384" r:id="rId135"/>
    <p:sldId id="385" r:id="rId136"/>
    <p:sldId id="386" r:id="rId137"/>
    <p:sldId id="387" r:id="rId138"/>
    <p:sldId id="388" r:id="rId139"/>
    <p:sldId id="389" r:id="rId140"/>
    <p:sldId id="390" r:id="rId141"/>
    <p:sldId id="391" r:id="rId142"/>
    <p:sldId id="398" r:id="rId143"/>
    <p:sldId id="399" r:id="rId144"/>
    <p:sldId id="400" r:id="rId145"/>
    <p:sldId id="401" r:id="rId146"/>
    <p:sldId id="402" r:id="rId147"/>
    <p:sldId id="403" r:id="rId148"/>
    <p:sldId id="404" r:id="rId149"/>
    <p:sldId id="405" r:id="rId150"/>
    <p:sldId id="406" r:id="rId151"/>
    <p:sldId id="407" r:id="rId152"/>
    <p:sldId id="408" r:id="rId153"/>
    <p:sldId id="409" r:id="rId154"/>
    <p:sldId id="410" r:id="rId155"/>
    <p:sldId id="411" r:id="rId156"/>
    <p:sldId id="412" r:id="rId157"/>
    <p:sldId id="413" r:id="rId158"/>
    <p:sldId id="415" r:id="rId159"/>
    <p:sldId id="414" r:id="rId160"/>
    <p:sldId id="416" r:id="rId161"/>
    <p:sldId id="417" r:id="rId162"/>
    <p:sldId id="418" r:id="rId163"/>
    <p:sldId id="419" r:id="rId164"/>
    <p:sldId id="420" r:id="rId165"/>
    <p:sldId id="421" r:id="rId166"/>
    <p:sldId id="422" r:id="rId167"/>
    <p:sldId id="423" r:id="rId168"/>
    <p:sldId id="424" r:id="rId169"/>
    <p:sldId id="425" r:id="rId170"/>
    <p:sldId id="426" r:id="rId171"/>
    <p:sldId id="427" r:id="rId172"/>
    <p:sldId id="428" r:id="rId173"/>
    <p:sldId id="429" r:id="rId174"/>
    <p:sldId id="430" r:id="rId175"/>
    <p:sldId id="431" r:id="rId176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38" Type="http://schemas.openxmlformats.org/officeDocument/2006/relationships/slide" Target="slides/slide137.xml"/><Relationship Id="rId154" Type="http://schemas.openxmlformats.org/officeDocument/2006/relationships/slide" Target="slides/slide153.xml"/><Relationship Id="rId159" Type="http://schemas.openxmlformats.org/officeDocument/2006/relationships/slide" Target="slides/slide158.xml"/><Relationship Id="rId175" Type="http://schemas.openxmlformats.org/officeDocument/2006/relationships/slide" Target="slides/slide174.xml"/><Relationship Id="rId170" Type="http://schemas.openxmlformats.org/officeDocument/2006/relationships/slide" Target="slides/slide169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144" Type="http://schemas.openxmlformats.org/officeDocument/2006/relationships/slide" Target="slides/slide143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65" Type="http://schemas.openxmlformats.org/officeDocument/2006/relationships/slide" Target="slides/slide16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slide" Target="slides/slide154.xml"/><Relationship Id="rId171" Type="http://schemas.openxmlformats.org/officeDocument/2006/relationships/slide" Target="slides/slide170.xml"/><Relationship Id="rId176" Type="http://schemas.openxmlformats.org/officeDocument/2006/relationships/slide" Target="slides/slide175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slide" Target="slides/slide160.xml"/><Relationship Id="rId166" Type="http://schemas.openxmlformats.org/officeDocument/2006/relationships/slide" Target="slides/slide16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77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72" Type="http://schemas.openxmlformats.org/officeDocument/2006/relationships/slide" Target="slides/slide171.xml"/><Relationship Id="rId180" Type="http://schemas.openxmlformats.org/officeDocument/2006/relationships/tableStyles" Target="tableStyle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viewProps" Target="view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theme" Target="theme/theme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Yuvarlatılmış Çapraz Köşeli Dikdörtgen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7 Başlık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9" name="8 Alt Başlık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10" name="9 Veri Yer Tutucusu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1B8A6343-C70B-4A99-905B-7D31A467433D}" type="datetimeFigureOut">
              <a:rPr lang="tr-TR" smtClean="0"/>
              <a:pPr/>
              <a:t>15.06.2011</a:t>
            </a:fld>
            <a:endParaRPr lang="tr-TR"/>
          </a:p>
        </p:txBody>
      </p:sp>
      <p:sp>
        <p:nvSpPr>
          <p:cNvPr id="11" name="10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68926842-D50B-4EB3-A900-931D63568F0C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2" name="11 Altbilgi Yer Tutucusu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Dikdörtgen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6343-C70B-4A99-905B-7D31A467433D}" type="datetimeFigureOut">
              <a:rPr lang="tr-TR" smtClean="0"/>
              <a:pPr/>
              <a:t>15.06.2011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8926842-D50B-4EB3-A900-931D63568F0C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Dikdörtgen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8" name="7 Veri Yer Tutucusu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1B8A6343-C70B-4A99-905B-7D31A467433D}" type="datetimeFigureOut">
              <a:rPr lang="tr-TR" smtClean="0"/>
              <a:pPr/>
              <a:t>15.06.2011</a:t>
            </a:fld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68926842-D50B-4EB3-A900-931D63568F0C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0" name="9 Altbilgi Yer Tutucusu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6343-C70B-4A99-905B-7D31A467433D}" type="datetimeFigureOut">
              <a:rPr lang="tr-TR" smtClean="0"/>
              <a:pPr/>
              <a:t>15.06.2011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68926842-D50B-4EB3-A900-931D63568F0C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0" name="9 Dikdörtgen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Dikdörtgen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10 Dikdörtgen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6343-C70B-4A99-905B-7D31A467433D}" type="datetimeFigureOut">
              <a:rPr lang="tr-TR" smtClean="0"/>
              <a:pPr/>
              <a:t>15.06.2011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68926842-D50B-4EB3-A900-931D63568F0C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6343-C70B-4A99-905B-7D31A467433D}" type="datetimeFigureOut">
              <a:rPr lang="tr-TR" smtClean="0"/>
              <a:pPr/>
              <a:t>15.06.2011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8926842-D50B-4EB3-A900-931D63568F0C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7" name="6 Dikdörtgen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6343-C70B-4A99-905B-7D31A467433D}" type="datetimeFigureOut">
              <a:rPr lang="tr-TR" smtClean="0"/>
              <a:pPr/>
              <a:t>15.06.2011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8926842-D50B-4EB3-A900-931D63568F0C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Dikdörtgen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9" name="8 Veri Yer Tutucusu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1B8A6343-C70B-4A99-905B-7D31A467433D}" type="datetimeFigureOut">
              <a:rPr lang="tr-TR" smtClean="0"/>
              <a:pPr/>
              <a:t>15.06.2011</a:t>
            </a:fld>
            <a:endParaRPr lang="tr-TR"/>
          </a:p>
        </p:txBody>
      </p:sp>
      <p:sp>
        <p:nvSpPr>
          <p:cNvPr id="10" name="9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68926842-D50B-4EB3-A900-931D63568F0C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1" name="10 Altbilgi Yer Tutucusu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13" name="12 Resim Yer Tutucusu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tr-TR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Resim eklemek için simgeyi tıklatın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Veri Yer Tutucusu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1B8A6343-C70B-4A99-905B-7D31A467433D}" type="datetimeFigureOut">
              <a:rPr lang="tr-TR" smtClean="0"/>
              <a:pPr/>
              <a:t>15.06.2011</a:t>
            </a:fld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68926842-D50B-4EB3-A900-931D63568F0C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0" name="9 Altbilgi Yer Tutucusu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6343-C70B-4A99-905B-7D31A467433D}" type="datetimeFigureOut">
              <a:rPr lang="tr-TR" smtClean="0"/>
              <a:pPr/>
              <a:t>15.06.2011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8926842-D50B-4EB3-A900-931D63568F0C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B8A6343-C70B-4A99-905B-7D31A467433D}" type="datetimeFigureOut">
              <a:rPr lang="tr-TR" smtClean="0"/>
              <a:pPr/>
              <a:t>15.06.2011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8926842-D50B-4EB3-A900-931D63568F0C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Yuvarlatılmış Çapraz Köşeli Dikdörtgen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tr-TR"/>
          </a:p>
        </p:txBody>
      </p:sp>
      <p:sp>
        <p:nvSpPr>
          <p:cNvPr id="14" name="13 Veri Yer Tutucusu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1B8A6343-C70B-4A99-905B-7D31A467433D}" type="datetimeFigureOut">
              <a:rPr lang="tr-TR" smtClean="0"/>
              <a:pPr/>
              <a:t>15.06.2011</a:t>
            </a:fld>
            <a:endParaRPr lang="tr-TR"/>
          </a:p>
        </p:txBody>
      </p:sp>
      <p:sp>
        <p:nvSpPr>
          <p:cNvPr id="23" name="22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68926842-D50B-4EB3-A900-931D63568F0C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22" name="21 Başlık Yer Tutucusu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3" name="12 Metin Yer Tutucusu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pn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png"/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6.png"/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2.png"/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3.png"/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5.png"/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6.png"/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7.png"/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8.png"/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9.png"/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1.png"/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2.png"/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3.png"/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4.png"/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5.png"/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6.png"/><Relationship Id="rId1" Type="http://schemas.openxmlformats.org/officeDocument/2006/relationships/slideLayout" Target="../slideLayouts/slideLayout2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7.png"/><Relationship Id="rId1" Type="http://schemas.openxmlformats.org/officeDocument/2006/relationships/slideLayout" Target="../slideLayouts/slideLayout2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8.png"/><Relationship Id="rId1" Type="http://schemas.openxmlformats.org/officeDocument/2006/relationships/slideLayout" Target="../slideLayouts/slideLayout2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9.png"/><Relationship Id="rId1" Type="http://schemas.openxmlformats.org/officeDocument/2006/relationships/slideLayout" Target="../slideLayouts/slideLayout2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2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1.png"/><Relationship Id="rId1" Type="http://schemas.openxmlformats.org/officeDocument/2006/relationships/slideLayout" Target="../slideLayouts/slideLayout2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2.png"/><Relationship Id="rId1" Type="http://schemas.openxmlformats.org/officeDocument/2006/relationships/slideLayout" Target="../slideLayouts/slideLayout2.xml"/></Relationships>
</file>

<file path=ppt/slides/_rels/slide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3.png"/><Relationship Id="rId1" Type="http://schemas.openxmlformats.org/officeDocument/2006/relationships/slideLayout" Target="../slideLayouts/slideLayout2.xml"/></Relationships>
</file>

<file path=ppt/slides/_rels/slide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4.png"/><Relationship Id="rId1" Type="http://schemas.openxmlformats.org/officeDocument/2006/relationships/slideLayout" Target="../slideLayouts/slideLayout2.xml"/></Relationships>
</file>

<file path=ppt/slides/_rels/slide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5.png"/><Relationship Id="rId1" Type="http://schemas.openxmlformats.org/officeDocument/2006/relationships/slideLayout" Target="../slideLayouts/slideLayout2.xml"/></Relationships>
</file>

<file path=ppt/slides/_rels/slide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6.png"/><Relationship Id="rId1" Type="http://schemas.openxmlformats.org/officeDocument/2006/relationships/slideLayout" Target="../slideLayouts/slideLayout2.xml"/></Relationships>
</file>

<file path=ppt/slides/_rels/slide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7.png"/><Relationship Id="rId1" Type="http://schemas.openxmlformats.org/officeDocument/2006/relationships/slideLayout" Target="../slideLayouts/slideLayout2.xml"/></Relationships>
</file>

<file path=ppt/slides/_rels/slide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8.png"/><Relationship Id="rId1" Type="http://schemas.openxmlformats.org/officeDocument/2006/relationships/slideLayout" Target="../slideLayouts/slideLayout2.xml"/></Relationships>
</file>

<file path=ppt/slides/_rels/slide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9.png"/><Relationship Id="rId1" Type="http://schemas.openxmlformats.org/officeDocument/2006/relationships/slideLayout" Target="../slideLayouts/slideLayout2.xml"/></Relationships>
</file>

<file path=ppt/slides/_rels/slide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2.xml"/></Relationships>
</file>

<file path=ppt/slides/_rels/slide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1.png"/><Relationship Id="rId1" Type="http://schemas.openxmlformats.org/officeDocument/2006/relationships/slideLayout" Target="../slideLayouts/slideLayout2.xml"/></Relationships>
</file>

<file path=ppt/slides/_rels/slide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2.png"/><Relationship Id="rId1" Type="http://schemas.openxmlformats.org/officeDocument/2006/relationships/slideLayout" Target="../slideLayouts/slideLayout2.xml"/></Relationships>
</file>

<file path=ppt/slides/_rels/slide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3.png"/><Relationship Id="rId1" Type="http://schemas.openxmlformats.org/officeDocument/2006/relationships/slideLayout" Target="../slideLayouts/slideLayout2.xml"/></Relationships>
</file>

<file path=ppt/slides/_rels/slide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4.png"/><Relationship Id="rId1" Type="http://schemas.openxmlformats.org/officeDocument/2006/relationships/slideLayout" Target="../slideLayouts/slideLayout2.xml"/></Relationships>
</file>

<file path=ppt/slides/_rels/slide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5.png"/><Relationship Id="rId1" Type="http://schemas.openxmlformats.org/officeDocument/2006/relationships/slideLayout" Target="../slideLayouts/slideLayout2.xml"/></Relationships>
</file>

<file path=ppt/slides/_rels/slide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6.png"/><Relationship Id="rId1" Type="http://schemas.openxmlformats.org/officeDocument/2006/relationships/slideLayout" Target="../slideLayouts/slideLayout2.xml"/></Relationships>
</file>

<file path=ppt/slides/_rels/slide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7.png"/><Relationship Id="rId1" Type="http://schemas.openxmlformats.org/officeDocument/2006/relationships/slideLayout" Target="../slideLayouts/slideLayout2.xml"/></Relationships>
</file>

<file path=ppt/slides/_rels/slide1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8.png"/><Relationship Id="rId1" Type="http://schemas.openxmlformats.org/officeDocument/2006/relationships/slideLayout" Target="../slideLayouts/slideLayout2.xml"/></Relationships>
</file>

<file path=ppt/slides/_rels/slide1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9.png"/><Relationship Id="rId1" Type="http://schemas.openxmlformats.org/officeDocument/2006/relationships/slideLayout" Target="../slideLayouts/slideLayout2.xml"/></Relationships>
</file>

<file path=ppt/slides/_rels/slide1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2.xml"/></Relationships>
</file>

<file path=ppt/slides/_rels/slide1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1.png"/><Relationship Id="rId1" Type="http://schemas.openxmlformats.org/officeDocument/2006/relationships/slideLayout" Target="../slideLayouts/slideLayout2.xml"/></Relationships>
</file>

<file path=ppt/slides/_rels/slide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2.png"/><Relationship Id="rId1" Type="http://schemas.openxmlformats.org/officeDocument/2006/relationships/slideLayout" Target="../slideLayouts/slideLayout2.xml"/></Relationships>
</file>

<file path=ppt/slides/_rels/slide1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3.png"/><Relationship Id="rId1" Type="http://schemas.openxmlformats.org/officeDocument/2006/relationships/slideLayout" Target="../slideLayouts/slideLayout2.xml"/></Relationships>
</file>

<file path=ppt/slides/_rels/slide1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4.png"/><Relationship Id="rId1" Type="http://schemas.openxmlformats.org/officeDocument/2006/relationships/slideLayout" Target="../slideLayouts/slideLayout2.xml"/></Relationships>
</file>

<file path=ppt/slides/_rels/slide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5.png"/><Relationship Id="rId1" Type="http://schemas.openxmlformats.org/officeDocument/2006/relationships/slideLayout" Target="../slideLayouts/slideLayout2.xml"/></Relationships>
</file>

<file path=ppt/slides/_rels/slide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3568" y="3068960"/>
            <a:ext cx="7772400" cy="2304255"/>
          </a:xfrm>
        </p:spPr>
        <p:txBody>
          <a:bodyPr>
            <a:noAutofit/>
          </a:bodyPr>
          <a:lstStyle/>
          <a:p>
            <a:pPr algn="ctr"/>
            <a:r>
              <a:rPr lang="tr-TR" sz="4000" b="1" dirty="0" smtClean="0">
                <a:solidFill>
                  <a:schemeClr val="accent3">
                    <a:lumMod val="50000"/>
                  </a:schemeClr>
                </a:solidFill>
              </a:rPr>
              <a:t>ÇEŞİTLİ İKLİM SINIFLANDIRMALARI VE TÜRKİYE’ YE UYGULANMASI</a:t>
            </a:r>
            <a:endParaRPr lang="tr-TR" sz="40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" name="3 Metin kutusu"/>
          <p:cNvSpPr txBox="1"/>
          <p:nvPr/>
        </p:nvSpPr>
        <p:spPr>
          <a:xfrm>
            <a:off x="3059832" y="980728"/>
            <a:ext cx="33123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 smtClean="0">
                <a:solidFill>
                  <a:schemeClr val="accent3">
                    <a:lumMod val="50000"/>
                  </a:schemeClr>
                </a:solidFill>
              </a:rPr>
              <a:t>VII. BÖLÜM</a:t>
            </a:r>
            <a:endParaRPr lang="tr-TR" sz="3600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04664"/>
            <a:ext cx="8136904" cy="5976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Bulut Belirtme Çizgisi"/>
          <p:cNvSpPr/>
          <p:nvPr/>
        </p:nvSpPr>
        <p:spPr>
          <a:xfrm>
            <a:off x="1187624" y="1844824"/>
            <a:ext cx="6480720" cy="2880320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9" y="2780928"/>
            <a:ext cx="3744416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04664"/>
            <a:ext cx="8424936" cy="5976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32656"/>
            <a:ext cx="8208912" cy="6192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04664"/>
            <a:ext cx="8280920" cy="6120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04664"/>
            <a:ext cx="8136904" cy="6048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04664"/>
            <a:ext cx="8064896" cy="6120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04664"/>
            <a:ext cx="8208912" cy="6048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124744"/>
            <a:ext cx="8208912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764704"/>
            <a:ext cx="7992888" cy="532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340768"/>
            <a:ext cx="7920880" cy="417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908720"/>
            <a:ext cx="7920880" cy="496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196752"/>
            <a:ext cx="7920880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764704"/>
            <a:ext cx="8064896" cy="5256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052736"/>
            <a:ext cx="7992888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268760"/>
            <a:ext cx="7992888" cy="417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916832"/>
            <a:ext cx="7848872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836712"/>
            <a:ext cx="7992888" cy="5256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04664"/>
            <a:ext cx="5688631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7864" y="3356992"/>
            <a:ext cx="5381228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764704"/>
            <a:ext cx="7992888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412776"/>
            <a:ext cx="7992888" cy="403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tr-TR" sz="2400" b="1" dirty="0" smtClean="0">
                <a:solidFill>
                  <a:schemeClr val="tx1"/>
                </a:solidFill>
              </a:rPr>
              <a:t>KÖPPEN</a:t>
            </a:r>
            <a:r>
              <a:rPr lang="tr-TR" sz="2400" b="1" dirty="0" smtClean="0">
                <a:solidFill>
                  <a:schemeClr val="bg1"/>
                </a:solidFill>
              </a:rPr>
              <a:t> uygulamasına göre bulunan iklim türlerini Türkiye'deki dağılışı </a:t>
            </a:r>
            <a:r>
              <a:rPr lang="tr-TR" sz="2400" b="1" dirty="0" smtClean="0">
                <a:solidFill>
                  <a:schemeClr val="tx1"/>
                </a:solidFill>
              </a:rPr>
              <a:t>62 numaralı</a:t>
            </a:r>
            <a:r>
              <a:rPr lang="tr-TR" sz="2400" b="1" dirty="0" smtClean="0">
                <a:solidFill>
                  <a:schemeClr val="bg1"/>
                </a:solidFill>
              </a:rPr>
              <a:t> şekilde gösterilmiştir.</a:t>
            </a:r>
            <a:endParaRPr lang="tr-TR" sz="2400" b="1" dirty="0">
              <a:solidFill>
                <a:schemeClr val="bg1"/>
              </a:solidFill>
            </a:endParaRPr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412776"/>
            <a:ext cx="8064896" cy="417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683568" y="5934670"/>
            <a:ext cx="792088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Şekil 62. </a:t>
            </a:r>
            <a:r>
              <a:rPr kumimoji="0" lang="tr-TR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Köppen</a:t>
            </a:r>
            <a:r>
              <a:rPr kumimoji="0" lang="tr-TR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imes New Roman" pitchFamily="18" charset="0"/>
                <a:cs typeface="Tahoma" pitchFamily="34" charset="0"/>
              </a:rPr>
              <a:t> sınıflamasına göre Türkiye’deki iklim tipleri ( A. Aslan’a göre, 1970)</a:t>
            </a:r>
            <a:endParaRPr kumimoji="0" lang="tr-T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Patlama 2"/>
          <p:cNvSpPr/>
          <p:nvPr/>
        </p:nvSpPr>
        <p:spPr>
          <a:xfrm>
            <a:off x="899592" y="1484784"/>
            <a:ext cx="7200800" cy="4608512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3281363"/>
            <a:ext cx="3960439" cy="1011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052736"/>
            <a:ext cx="7920880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04664"/>
            <a:ext cx="4248472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404664"/>
            <a:ext cx="4104456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3717032"/>
            <a:ext cx="4176464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16016" y="3717032"/>
            <a:ext cx="4104456" cy="2808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88640"/>
            <a:ext cx="5976664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55776" y="3501008"/>
            <a:ext cx="6077297" cy="31436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260648"/>
            <a:ext cx="7992888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5696" y="1916832"/>
            <a:ext cx="5328592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404664"/>
            <a:ext cx="6264696" cy="6120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412776"/>
            <a:ext cx="7992888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88640"/>
            <a:ext cx="7200800" cy="6480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7774" y="404664"/>
            <a:ext cx="8380690" cy="6048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412776"/>
            <a:ext cx="7992888" cy="36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32656"/>
            <a:ext cx="8208912" cy="6192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32656"/>
            <a:ext cx="8136904" cy="6192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484784"/>
            <a:ext cx="7920880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548680"/>
            <a:ext cx="8208912" cy="5760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Dörtlü Ok Belirtme Çizgisi"/>
          <p:cNvSpPr/>
          <p:nvPr/>
        </p:nvSpPr>
        <p:spPr>
          <a:xfrm>
            <a:off x="467544" y="1700808"/>
            <a:ext cx="8208912" cy="4248472"/>
          </a:xfrm>
          <a:prstGeom prst="quad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800" y="3429000"/>
            <a:ext cx="3528392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936104"/>
          </a:xfrm>
        </p:spPr>
        <p:txBody>
          <a:bodyPr>
            <a:normAutofit/>
          </a:bodyPr>
          <a:lstStyle/>
          <a:p>
            <a:pPr algn="ctr"/>
            <a:r>
              <a:rPr lang="tr-TR" sz="3600" b="1" dirty="0" smtClean="0">
                <a:latin typeface="Calibri" pitchFamily="34" charset="0"/>
                <a:cs typeface="Calibri" pitchFamily="34" charset="0"/>
              </a:rPr>
              <a:t>IV. EMBERGER METODU</a:t>
            </a:r>
            <a:endParaRPr lang="tr-TR" sz="3600" b="1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4813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484784"/>
            <a:ext cx="7920880" cy="396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908720"/>
            <a:ext cx="7920880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692696"/>
            <a:ext cx="7992888" cy="5544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476672"/>
            <a:ext cx="7992888" cy="5832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628800"/>
            <a:ext cx="7488832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60648"/>
            <a:ext cx="8136904" cy="6264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484784"/>
            <a:ext cx="7920880" cy="396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124744"/>
            <a:ext cx="7992888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692696"/>
            <a:ext cx="7992888" cy="532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764704"/>
            <a:ext cx="7920880" cy="532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76672"/>
            <a:ext cx="8064896" cy="5976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484784"/>
            <a:ext cx="7992888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404664"/>
            <a:ext cx="7992888" cy="6192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764704"/>
            <a:ext cx="7992888" cy="5256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32656"/>
            <a:ext cx="8136904" cy="6120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620688"/>
            <a:ext cx="7992888" cy="5760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404664"/>
            <a:ext cx="7992888" cy="5976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04664"/>
            <a:ext cx="576064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5856" y="3212976"/>
            <a:ext cx="5442570" cy="328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620688"/>
            <a:ext cx="7992888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5656" y="2492896"/>
            <a:ext cx="5976664" cy="36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260648"/>
            <a:ext cx="6120680" cy="2835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3284984"/>
            <a:ext cx="2808312" cy="3339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75656" y="3284984"/>
            <a:ext cx="3168352" cy="3339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412776"/>
            <a:ext cx="7992888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Gözyaşı Damlası"/>
          <p:cNvSpPr/>
          <p:nvPr/>
        </p:nvSpPr>
        <p:spPr>
          <a:xfrm>
            <a:off x="1331640" y="2924944"/>
            <a:ext cx="4248472" cy="2880320"/>
          </a:xfrm>
          <a:prstGeom prst="teardrop">
            <a:avLst>
              <a:gd name="adj" fmla="val 20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3789040"/>
            <a:ext cx="3528392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88640"/>
            <a:ext cx="7992888" cy="6480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88640"/>
            <a:ext cx="8568952" cy="6480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88640"/>
            <a:ext cx="8568952" cy="6480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692696"/>
            <a:ext cx="8064896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412776"/>
            <a:ext cx="7992888" cy="396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88640"/>
            <a:ext cx="8640960" cy="6480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196752"/>
            <a:ext cx="7992888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836712"/>
            <a:ext cx="7992888" cy="5256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980728"/>
            <a:ext cx="7992888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836712"/>
            <a:ext cx="7992888" cy="532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1412776"/>
            <a:ext cx="6336704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412776"/>
            <a:ext cx="7848872" cy="3672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412776"/>
            <a:ext cx="7200800" cy="352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764704"/>
            <a:ext cx="7992888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88640"/>
            <a:ext cx="8640960" cy="6669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196752"/>
            <a:ext cx="8064896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0"/>
            <a:ext cx="878497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412776"/>
            <a:ext cx="7992888" cy="3744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60648"/>
            <a:ext cx="8568952" cy="6408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476672"/>
            <a:ext cx="7992888" cy="5832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620688"/>
            <a:ext cx="8280920" cy="5616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60648"/>
            <a:ext cx="8424936" cy="6408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196752"/>
            <a:ext cx="8064896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196752"/>
            <a:ext cx="7920880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412776"/>
            <a:ext cx="7992888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412776"/>
            <a:ext cx="7992888" cy="3888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908720"/>
            <a:ext cx="7992888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60648"/>
            <a:ext cx="8496944" cy="6408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052736"/>
            <a:ext cx="8496944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412776"/>
            <a:ext cx="7992888" cy="3672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32656"/>
            <a:ext cx="8280920" cy="6192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3040" y="260648"/>
            <a:ext cx="8640960" cy="12089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5656" y="1484784"/>
            <a:ext cx="5688632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196752"/>
            <a:ext cx="8064896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836712"/>
            <a:ext cx="8352928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412776"/>
            <a:ext cx="7992888" cy="3744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412776"/>
            <a:ext cx="7992888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908720"/>
            <a:ext cx="7992888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88640"/>
            <a:ext cx="7992888" cy="6408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412776"/>
            <a:ext cx="7992888" cy="417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980728"/>
            <a:ext cx="7920880" cy="511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332656"/>
            <a:ext cx="8064896" cy="6192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412776"/>
            <a:ext cx="7992888" cy="3888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04664"/>
            <a:ext cx="8208912" cy="6048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052736"/>
            <a:ext cx="8064896" cy="496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08720"/>
            <a:ext cx="9144000" cy="5040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04664"/>
            <a:ext cx="8208912" cy="6120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692696"/>
            <a:ext cx="7920880" cy="5544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88640"/>
            <a:ext cx="8640960" cy="6480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412776"/>
            <a:ext cx="7992888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Güneş"/>
          <p:cNvSpPr/>
          <p:nvPr/>
        </p:nvSpPr>
        <p:spPr>
          <a:xfrm>
            <a:off x="611560" y="1484784"/>
            <a:ext cx="7920880" cy="4896544"/>
          </a:xfrm>
          <a:prstGeom prst="su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15816" y="3501008"/>
            <a:ext cx="3312368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908720"/>
            <a:ext cx="7920880" cy="5040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32656"/>
            <a:ext cx="8424936" cy="6192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0"/>
            <a:ext cx="864096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620688"/>
            <a:ext cx="7992888" cy="5688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60648"/>
            <a:ext cx="8568952" cy="6336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980728"/>
            <a:ext cx="7992888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980728"/>
            <a:ext cx="8064896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836712"/>
            <a:ext cx="7992888" cy="5256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5-Nokta Yıldız"/>
          <p:cNvSpPr/>
          <p:nvPr/>
        </p:nvSpPr>
        <p:spPr>
          <a:xfrm>
            <a:off x="611560" y="980728"/>
            <a:ext cx="7920880" cy="5184576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15816" y="3290888"/>
            <a:ext cx="3312368" cy="64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692696"/>
            <a:ext cx="8352928" cy="5256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548680"/>
            <a:ext cx="8064896" cy="5760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32656"/>
            <a:ext cx="8208912" cy="6192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548680"/>
            <a:ext cx="8424936" cy="5688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412776"/>
            <a:ext cx="8496944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620688"/>
            <a:ext cx="8064896" cy="5688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60648"/>
            <a:ext cx="8352928" cy="6264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412776"/>
            <a:ext cx="7992888" cy="352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0"/>
            <a:ext cx="799288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88640"/>
            <a:ext cx="8640960" cy="6480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412776"/>
            <a:ext cx="7992888" cy="3744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124744"/>
            <a:ext cx="7992888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620688"/>
            <a:ext cx="7992888" cy="5760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412776"/>
            <a:ext cx="7992888" cy="3888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76672"/>
            <a:ext cx="8064896" cy="5904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836712"/>
            <a:ext cx="7992888" cy="511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412776"/>
            <a:ext cx="7992888" cy="3888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88640"/>
            <a:ext cx="8640960" cy="6480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052736"/>
            <a:ext cx="7992888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Oval"/>
          <p:cNvSpPr/>
          <p:nvPr/>
        </p:nvSpPr>
        <p:spPr>
          <a:xfrm>
            <a:off x="1403648" y="2132856"/>
            <a:ext cx="6120680" cy="30243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3068960"/>
            <a:ext cx="4464496" cy="10932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412776"/>
            <a:ext cx="7992888" cy="403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412776"/>
            <a:ext cx="7992888" cy="36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76672"/>
            <a:ext cx="8064896" cy="5976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124744"/>
            <a:ext cx="7992888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88640"/>
            <a:ext cx="8640960" cy="6480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620688"/>
            <a:ext cx="7992888" cy="5760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908720"/>
            <a:ext cx="8424936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88640"/>
            <a:ext cx="8640960" cy="6480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188640"/>
            <a:ext cx="5184576" cy="6480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052736"/>
            <a:ext cx="7992888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268760"/>
            <a:ext cx="7992888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548680"/>
            <a:ext cx="7992888" cy="5688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620688"/>
            <a:ext cx="8280920" cy="5544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76672"/>
            <a:ext cx="8208912" cy="5904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836712"/>
            <a:ext cx="8640960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908720"/>
            <a:ext cx="7992888" cy="5256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476672"/>
            <a:ext cx="7920880" cy="6048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76672"/>
            <a:ext cx="8280920" cy="5904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412776"/>
            <a:ext cx="7992888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Katlanmış Nesne"/>
          <p:cNvSpPr/>
          <p:nvPr/>
        </p:nvSpPr>
        <p:spPr>
          <a:xfrm>
            <a:off x="2915816" y="2780928"/>
            <a:ext cx="3456384" cy="1296144"/>
          </a:xfrm>
          <a:prstGeom prst="folded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47864" y="3140968"/>
            <a:ext cx="2520279" cy="504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412776"/>
            <a:ext cx="7992888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76672"/>
            <a:ext cx="8064896" cy="5904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196752"/>
            <a:ext cx="7992888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908720"/>
            <a:ext cx="7920880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76672"/>
            <a:ext cx="8280920" cy="5832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548680"/>
            <a:ext cx="8280920" cy="5832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908720"/>
            <a:ext cx="7920880" cy="5040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052736"/>
            <a:ext cx="8424936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052736"/>
            <a:ext cx="8568952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412776"/>
            <a:ext cx="8064896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484784"/>
            <a:ext cx="7920880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836712"/>
            <a:ext cx="8496944" cy="5040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764704"/>
            <a:ext cx="8280920" cy="5256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412776"/>
            <a:ext cx="7992888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412776"/>
            <a:ext cx="8496944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196752"/>
            <a:ext cx="7992888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öküm">
  <a:themeElements>
    <a:clrScheme name="Döküm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Döküm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Döküm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802</TotalTime>
  <Words>45</Words>
  <Application>Microsoft Office PowerPoint</Application>
  <PresentationFormat>Ekran Gösterisi (4:3)</PresentationFormat>
  <Paragraphs>5</Paragraphs>
  <Slides>175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175</vt:i4>
      </vt:variant>
    </vt:vector>
  </HeadingPairs>
  <TitlesOfParts>
    <vt:vector size="176" baseType="lpstr">
      <vt:lpstr>Döküm</vt:lpstr>
      <vt:lpstr>ÇEŞİTLİ İKLİM SINIFLANDIRMALARI VE TÜRKİYE’ YE UYGULANMASI</vt:lpstr>
      <vt:lpstr>Slayt 2</vt:lpstr>
      <vt:lpstr>Slayt 3</vt:lpstr>
      <vt:lpstr>Slayt 4</vt:lpstr>
      <vt:lpstr>Slayt 5</vt:lpstr>
      <vt:lpstr>Slayt 6</vt:lpstr>
      <vt:lpstr>Slayt 7</vt:lpstr>
      <vt:lpstr>Slayt 8</vt:lpstr>
      <vt:lpstr>Slayt 9</vt:lpstr>
      <vt:lpstr>Slayt 10</vt:lpstr>
      <vt:lpstr>Slayt 11</vt:lpstr>
      <vt:lpstr>Slayt 12</vt:lpstr>
      <vt:lpstr>Slayt 13</vt:lpstr>
      <vt:lpstr>Slayt 14</vt:lpstr>
      <vt:lpstr>Slayt 15</vt:lpstr>
      <vt:lpstr>Slayt 16</vt:lpstr>
      <vt:lpstr>Slayt 17</vt:lpstr>
      <vt:lpstr>Slayt 18</vt:lpstr>
      <vt:lpstr>Slayt 19</vt:lpstr>
      <vt:lpstr>Slayt 20</vt:lpstr>
      <vt:lpstr>Slayt 21</vt:lpstr>
      <vt:lpstr>Slayt 22</vt:lpstr>
      <vt:lpstr>KÖPPEN uygulamasına göre bulunan iklim türlerini Türkiye'deki dağılışı 62 numaralı şekilde gösterilmiştir.</vt:lpstr>
      <vt:lpstr>Slayt 24</vt:lpstr>
      <vt:lpstr>Slayt 25</vt:lpstr>
      <vt:lpstr>Slayt 26</vt:lpstr>
      <vt:lpstr>Slayt 27</vt:lpstr>
      <vt:lpstr>Slayt 28</vt:lpstr>
      <vt:lpstr>Slayt 29</vt:lpstr>
      <vt:lpstr>Slayt 30</vt:lpstr>
      <vt:lpstr>Slayt 31</vt:lpstr>
      <vt:lpstr>Slayt 32</vt:lpstr>
      <vt:lpstr>Slayt 33</vt:lpstr>
      <vt:lpstr>Slayt 34</vt:lpstr>
      <vt:lpstr>Slayt 35</vt:lpstr>
      <vt:lpstr>Slayt 36</vt:lpstr>
      <vt:lpstr>Slayt 37</vt:lpstr>
      <vt:lpstr>Slayt 38</vt:lpstr>
      <vt:lpstr>IV. EMBERGER METODU</vt:lpstr>
      <vt:lpstr>Slayt 40</vt:lpstr>
      <vt:lpstr>Slayt 41</vt:lpstr>
      <vt:lpstr>Slayt 42</vt:lpstr>
      <vt:lpstr>Slayt 43</vt:lpstr>
      <vt:lpstr>Slayt 44</vt:lpstr>
      <vt:lpstr>Slayt 45</vt:lpstr>
      <vt:lpstr>Slayt 46</vt:lpstr>
      <vt:lpstr>Slayt 47</vt:lpstr>
      <vt:lpstr>Slayt 48</vt:lpstr>
      <vt:lpstr>Slayt 49</vt:lpstr>
      <vt:lpstr>Slayt 50</vt:lpstr>
      <vt:lpstr>Slayt 51</vt:lpstr>
      <vt:lpstr>Slayt 52</vt:lpstr>
      <vt:lpstr>Slayt 53</vt:lpstr>
      <vt:lpstr>Slayt 54</vt:lpstr>
      <vt:lpstr>Slayt 55</vt:lpstr>
      <vt:lpstr>Slayt 56</vt:lpstr>
      <vt:lpstr>Slayt 57</vt:lpstr>
      <vt:lpstr>Slayt 58</vt:lpstr>
      <vt:lpstr>Slayt 59</vt:lpstr>
      <vt:lpstr>Slayt 60</vt:lpstr>
      <vt:lpstr>Slayt 61</vt:lpstr>
      <vt:lpstr>Slayt 62</vt:lpstr>
      <vt:lpstr>Slayt 63</vt:lpstr>
      <vt:lpstr>Slayt 64</vt:lpstr>
      <vt:lpstr>Slayt 65</vt:lpstr>
      <vt:lpstr>Slayt 66</vt:lpstr>
      <vt:lpstr>Slayt 67</vt:lpstr>
      <vt:lpstr>Slayt 68</vt:lpstr>
      <vt:lpstr>Slayt 69</vt:lpstr>
      <vt:lpstr>Slayt 70</vt:lpstr>
      <vt:lpstr>Slayt 71</vt:lpstr>
      <vt:lpstr>Slayt 72</vt:lpstr>
      <vt:lpstr>Slayt 73</vt:lpstr>
      <vt:lpstr>Slayt 74</vt:lpstr>
      <vt:lpstr>Slayt 75</vt:lpstr>
      <vt:lpstr>Slayt 76</vt:lpstr>
      <vt:lpstr>Slayt 77</vt:lpstr>
      <vt:lpstr>Slayt 78</vt:lpstr>
      <vt:lpstr>Slayt 79</vt:lpstr>
      <vt:lpstr>Slayt 80</vt:lpstr>
      <vt:lpstr>Slayt 81</vt:lpstr>
      <vt:lpstr>Slayt 82</vt:lpstr>
      <vt:lpstr>Slayt 83</vt:lpstr>
      <vt:lpstr>Slayt 84</vt:lpstr>
      <vt:lpstr>Slayt 85</vt:lpstr>
      <vt:lpstr>Slayt 86</vt:lpstr>
      <vt:lpstr>Slayt 87</vt:lpstr>
      <vt:lpstr>Slayt 88</vt:lpstr>
      <vt:lpstr>Slayt 89</vt:lpstr>
      <vt:lpstr>Slayt 90</vt:lpstr>
      <vt:lpstr>Slayt 91</vt:lpstr>
      <vt:lpstr>Slayt 92</vt:lpstr>
      <vt:lpstr>Slayt 93</vt:lpstr>
      <vt:lpstr>Slayt 94</vt:lpstr>
      <vt:lpstr>Slayt 95</vt:lpstr>
      <vt:lpstr>Slayt 96</vt:lpstr>
      <vt:lpstr>Slayt 97</vt:lpstr>
      <vt:lpstr>Slayt 98</vt:lpstr>
      <vt:lpstr>Slayt 99</vt:lpstr>
      <vt:lpstr>Slayt 100</vt:lpstr>
      <vt:lpstr>Slayt 101</vt:lpstr>
      <vt:lpstr>Slayt 102</vt:lpstr>
      <vt:lpstr>Slayt 103</vt:lpstr>
      <vt:lpstr>Slayt 104</vt:lpstr>
      <vt:lpstr>Slayt 105</vt:lpstr>
      <vt:lpstr>Slayt 106</vt:lpstr>
      <vt:lpstr>Slayt 107</vt:lpstr>
      <vt:lpstr>Slayt 108</vt:lpstr>
      <vt:lpstr>Slayt 109</vt:lpstr>
      <vt:lpstr>Slayt 110</vt:lpstr>
      <vt:lpstr>Slayt 111</vt:lpstr>
      <vt:lpstr>Slayt 112</vt:lpstr>
      <vt:lpstr>Slayt 113</vt:lpstr>
      <vt:lpstr>Slayt 114</vt:lpstr>
      <vt:lpstr>Slayt 115</vt:lpstr>
      <vt:lpstr>Slayt 116</vt:lpstr>
      <vt:lpstr>Slayt 117</vt:lpstr>
      <vt:lpstr>Slayt 118</vt:lpstr>
      <vt:lpstr>Slayt 119</vt:lpstr>
      <vt:lpstr>Slayt 120</vt:lpstr>
      <vt:lpstr>Slayt 121</vt:lpstr>
      <vt:lpstr>Slayt 122</vt:lpstr>
      <vt:lpstr>Slayt 123</vt:lpstr>
      <vt:lpstr>Slayt 124</vt:lpstr>
      <vt:lpstr>Slayt 125</vt:lpstr>
      <vt:lpstr>Slayt 126</vt:lpstr>
      <vt:lpstr>Slayt 127</vt:lpstr>
      <vt:lpstr>Slayt 128</vt:lpstr>
      <vt:lpstr>Slayt 129</vt:lpstr>
      <vt:lpstr>Slayt 130</vt:lpstr>
      <vt:lpstr>Slayt 131</vt:lpstr>
      <vt:lpstr>Slayt 132</vt:lpstr>
      <vt:lpstr>Slayt 133</vt:lpstr>
      <vt:lpstr>Slayt 134</vt:lpstr>
      <vt:lpstr>Slayt 135</vt:lpstr>
      <vt:lpstr>Slayt 136</vt:lpstr>
      <vt:lpstr>Slayt 137</vt:lpstr>
      <vt:lpstr>Slayt 138</vt:lpstr>
      <vt:lpstr>Slayt 139</vt:lpstr>
      <vt:lpstr>Slayt 140</vt:lpstr>
      <vt:lpstr>Slayt 141</vt:lpstr>
      <vt:lpstr>Slayt 142</vt:lpstr>
      <vt:lpstr>Slayt 143</vt:lpstr>
      <vt:lpstr>Slayt 144</vt:lpstr>
      <vt:lpstr>Slayt 145</vt:lpstr>
      <vt:lpstr>Slayt 146</vt:lpstr>
      <vt:lpstr>Slayt 147</vt:lpstr>
      <vt:lpstr>Slayt 148</vt:lpstr>
      <vt:lpstr>Slayt 149</vt:lpstr>
      <vt:lpstr>Slayt 150</vt:lpstr>
      <vt:lpstr>Slayt 151</vt:lpstr>
      <vt:lpstr>Slayt 152</vt:lpstr>
      <vt:lpstr>Slayt 153</vt:lpstr>
      <vt:lpstr>Slayt 154</vt:lpstr>
      <vt:lpstr>Slayt 155</vt:lpstr>
      <vt:lpstr>Slayt 156</vt:lpstr>
      <vt:lpstr>Slayt 157</vt:lpstr>
      <vt:lpstr>Slayt 158</vt:lpstr>
      <vt:lpstr>Slayt 159</vt:lpstr>
      <vt:lpstr>Slayt 160</vt:lpstr>
      <vt:lpstr>Slayt 161</vt:lpstr>
      <vt:lpstr>Slayt 162</vt:lpstr>
      <vt:lpstr>Slayt 163</vt:lpstr>
      <vt:lpstr>Slayt 164</vt:lpstr>
      <vt:lpstr>Slayt 165</vt:lpstr>
      <vt:lpstr>Slayt 166</vt:lpstr>
      <vt:lpstr>Slayt 167</vt:lpstr>
      <vt:lpstr>Slayt 168</vt:lpstr>
      <vt:lpstr>Slayt 169</vt:lpstr>
      <vt:lpstr>Slayt 170</vt:lpstr>
      <vt:lpstr>Slayt 171</vt:lpstr>
      <vt:lpstr>Slayt 172</vt:lpstr>
      <vt:lpstr>Slayt 173</vt:lpstr>
      <vt:lpstr>Slayt 174</vt:lpstr>
      <vt:lpstr>Slayt 175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ÇEŞİTLİ İKLİM SINIFLANDIRMALARI VE TÜRKİYE’ YE UYGULANMASI</dc:title>
  <dc:creator>HP</dc:creator>
  <cp:lastModifiedBy>HP</cp:lastModifiedBy>
  <cp:revision>78</cp:revision>
  <dcterms:created xsi:type="dcterms:W3CDTF">2011-06-02T08:35:14Z</dcterms:created>
  <dcterms:modified xsi:type="dcterms:W3CDTF">2011-06-15T13:10:44Z</dcterms:modified>
</cp:coreProperties>
</file>