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2" r:id="rId2"/>
    <p:sldId id="258" r:id="rId3"/>
    <p:sldId id="284" r:id="rId4"/>
    <p:sldId id="285" r:id="rId5"/>
    <p:sldId id="286" r:id="rId6"/>
    <p:sldId id="287" r:id="rId7"/>
    <p:sldId id="288" r:id="rId8"/>
    <p:sldId id="289" r:id="rId9"/>
    <p:sldId id="290" r:id="rId10"/>
    <p:sldId id="291" r:id="rId11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98" d="100"/>
          <a:sy n="98" d="100"/>
        </p:scale>
        <p:origin x="-27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62959-FDDB-4255-9115-91D2C20F9495}" type="datetimeFigureOut">
              <a:rPr lang="tr-TR" smtClean="0"/>
              <a:pPr/>
              <a:t>15.02.2018</a:t>
            </a:fld>
            <a:endParaRPr lang="tr-TR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C40A0-9E56-4843-AEE1-AB355ACC110E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62959-FDDB-4255-9115-91D2C20F9495}" type="datetimeFigureOut">
              <a:rPr lang="tr-TR" smtClean="0"/>
              <a:pPr/>
              <a:t>15.02.2018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C40A0-9E56-4843-AEE1-AB355ACC110E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62959-FDDB-4255-9115-91D2C20F9495}" type="datetimeFigureOut">
              <a:rPr lang="tr-TR" smtClean="0"/>
              <a:pPr/>
              <a:t>15.02.2018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C40A0-9E56-4843-AEE1-AB355ACC110E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62959-FDDB-4255-9115-91D2C20F9495}" type="datetimeFigureOut">
              <a:rPr lang="tr-TR" smtClean="0"/>
              <a:pPr/>
              <a:t>15.02.2018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C40A0-9E56-4843-AEE1-AB355ACC110E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62959-FDDB-4255-9115-91D2C20F9495}" type="datetimeFigureOut">
              <a:rPr lang="tr-TR" smtClean="0"/>
              <a:pPr/>
              <a:t>15.02.2018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C40A0-9E56-4843-AEE1-AB355ACC110E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62959-FDDB-4255-9115-91D2C20F9495}" type="datetimeFigureOut">
              <a:rPr lang="tr-TR" smtClean="0"/>
              <a:pPr/>
              <a:t>15.02.2018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C40A0-9E56-4843-AEE1-AB355ACC110E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62959-FDDB-4255-9115-91D2C20F9495}" type="datetimeFigureOut">
              <a:rPr lang="tr-TR" smtClean="0"/>
              <a:pPr/>
              <a:t>15.02.2018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C40A0-9E56-4843-AEE1-AB355ACC110E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62959-FDDB-4255-9115-91D2C20F9495}" type="datetimeFigureOut">
              <a:rPr lang="tr-TR" smtClean="0"/>
              <a:pPr/>
              <a:t>15.02.2018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C40A0-9E56-4843-AEE1-AB355ACC110E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62959-FDDB-4255-9115-91D2C20F9495}" type="datetimeFigureOut">
              <a:rPr lang="tr-TR" smtClean="0"/>
              <a:pPr/>
              <a:t>15.02.2018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30C40A0-9E56-4843-AEE1-AB355ACC110E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62959-FDDB-4255-9115-91D2C20F9495}" type="datetimeFigureOut">
              <a:rPr lang="tr-TR" smtClean="0"/>
              <a:pPr/>
              <a:t>15.02.2018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C40A0-9E56-4843-AEE1-AB355ACC110E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62959-FDDB-4255-9115-91D2C20F9495}" type="datetimeFigureOut">
              <a:rPr lang="tr-TR" smtClean="0"/>
              <a:pPr/>
              <a:t>15.02.2018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C40A0-9E56-4843-AEE1-AB355ACC110E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E562959-FDDB-4255-9115-91D2C20F9495}" type="datetimeFigureOut">
              <a:rPr lang="tr-TR" smtClean="0"/>
              <a:pPr/>
              <a:t>15.02.2018</a:t>
            </a:fld>
            <a:endParaRPr lang="tr-TR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30C40A0-9E56-4843-AEE1-AB355ACC110E}" type="slidenum">
              <a:rPr lang="tr-TR" smtClean="0"/>
              <a:pPr/>
              <a:t>‹#›</a:t>
            </a:fld>
            <a:endParaRPr lang="tr-TR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forum.rolug.ro/viewtopic.php?t=677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13447" y="714356"/>
            <a:ext cx="8229600" cy="3125778"/>
          </a:xfrm>
        </p:spPr>
        <p:txBody>
          <a:bodyPr>
            <a:normAutofit fontScale="90000"/>
          </a:bodyPr>
          <a:lstStyle/>
          <a:p>
            <a:pPr indent="0" algn="ctr" eaLnBrk="1" fontAlgn="auto" hangingPunct="1">
              <a:spcAft>
                <a:spcPts val="0"/>
              </a:spcAft>
              <a:defRPr/>
            </a:pPr>
            <a:r>
              <a:rPr lang="tr-TR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ZTM321 </a:t>
            </a:r>
            <a:br>
              <a:rPr lang="tr-TR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MAKİNE ELEMANLARI </a:t>
            </a:r>
            <a:br>
              <a:rPr lang="tr-TR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tr-TR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12.hafta</a:t>
            </a:r>
            <a:endParaRPr lang="tr-TR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57356" y="4286256"/>
            <a:ext cx="5334000" cy="1752600"/>
          </a:xfrm>
        </p:spPr>
        <p:txBody>
          <a:bodyPr/>
          <a:lstStyle/>
          <a:p>
            <a:pPr algn="l" eaLnBrk="1" hangingPunct="1">
              <a:spcBef>
                <a:spcPct val="0"/>
              </a:spcBef>
            </a:pPr>
            <a:endParaRPr lang="tr-TR" sz="3000" dirty="0" smtClean="0"/>
          </a:p>
          <a:p>
            <a:pPr eaLnBrk="1" hangingPunct="1">
              <a:spcBef>
                <a:spcPct val="0"/>
              </a:spcBef>
            </a:pPr>
            <a:r>
              <a:rPr lang="tr-TR" sz="3000" dirty="0" smtClean="0"/>
              <a:t>Prof. Dr. Ramazan ÖZTÜRK</a:t>
            </a:r>
          </a:p>
          <a:p>
            <a:pPr algn="l" eaLnBrk="1" hangingPunct="1">
              <a:spcBef>
                <a:spcPct val="0"/>
              </a:spcBef>
            </a:pPr>
            <a:endParaRPr lang="tr-TR" dirty="0" smtClean="0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A78AA4-A817-45CB-9250-D1581B4C0EAA}" type="slidenum">
              <a:rPr lang="tr-TR"/>
              <a:pPr>
                <a:defRPr/>
              </a:pPr>
              <a:t>1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9" name="2 İçerik Yer Tutucusu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253054"/>
          </a:xfrm>
        </p:spPr>
        <p:txBody>
          <a:bodyPr>
            <a:normAutofit fontScale="92500" lnSpcReduction="10000"/>
          </a:bodyPr>
          <a:lstStyle/>
          <a:p>
            <a:r>
              <a:rPr lang="tr-TR" dirty="0" smtClean="0"/>
              <a:t>Yay kuvvet etkisi altında büyük miktarlarda deformasyon gösteren ve bu deformasyon esnasında enerji biriktiren makine elemanıdır. Yaylar geniş bir kullanım alanına sahiptirler. </a:t>
            </a:r>
            <a:br>
              <a:rPr lang="tr-TR" dirty="0" smtClean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Yaylar, kuvvet uygulamak, hareketi kontrol etmek, sönümleme yapmak, frekans değiştirmek, kuvvet ve </a:t>
            </a:r>
            <a:r>
              <a:rPr lang="tr-TR" dirty="0" err="1" smtClean="0"/>
              <a:t>tork</a:t>
            </a:r>
            <a:r>
              <a:rPr lang="tr-TR" dirty="0" smtClean="0"/>
              <a:t> ölçmek gibi birçok görevi yaparlar. Bu özelliklerinden dolayı üretilen birçok </a:t>
            </a:r>
            <a:r>
              <a:rPr lang="tr-TR" dirty="0" smtClean="0"/>
              <a:t>yerde kullanılırlar. </a:t>
            </a:r>
            <a:r>
              <a:rPr lang="tr-TR" dirty="0" smtClean="0"/>
              <a:t>Metalden plastiklere </a:t>
            </a:r>
            <a:r>
              <a:rPr lang="tr-TR" dirty="0" smtClean="0"/>
              <a:t>farklı birçok malzemeden </a:t>
            </a:r>
            <a:r>
              <a:rPr lang="tr-TR" dirty="0" smtClean="0"/>
              <a:t>yapılabilir. </a:t>
            </a:r>
            <a:br>
              <a:rPr lang="tr-TR" dirty="0" smtClean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İyi bir yay büyük oranda deformasyona uğrayabilmeli ve herhangi bir boyutsal değişime uğramadan denge haline dönebilmelidir. </a:t>
            </a:r>
            <a:br>
              <a:rPr lang="tr-TR" dirty="0" smtClean="0"/>
            </a:b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F810B9-7D24-41C9-A7B3-4572445CEDA9}" type="slidenum">
              <a:rPr lang="tr-TR" smtClean="0"/>
              <a:pPr>
                <a:defRPr/>
              </a:pPr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30933182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İçerik Yer Tutucusu" descr="https://www.kometyay.com/img/compression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1928802"/>
            <a:ext cx="2500330" cy="1928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</p:spPr>
      </p:pic>
      <p:pic>
        <p:nvPicPr>
          <p:cNvPr id="5" name="4 Resim" descr="https://www.kometyay.com/img/extension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6116" y="1928802"/>
            <a:ext cx="2500330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Resim" descr="https://www.kometyay.com/img/torsion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57884" y="1928802"/>
            <a:ext cx="2643206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6 Resim" descr="https://www.kometyay.com/img/segman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2911" y="4071942"/>
            <a:ext cx="2571768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7 Resim" descr="https://www.kometyay.com/img/clips.jpg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86116" y="4071942"/>
            <a:ext cx="2571768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8 Resim" descr="https://www.kometyay.com/img/form.jpg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929323" y="4071942"/>
            <a:ext cx="2571768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Dikdörtgen"/>
          <p:cNvSpPr/>
          <p:nvPr/>
        </p:nvSpPr>
        <p:spPr>
          <a:xfrm>
            <a:off x="2000232" y="5786454"/>
            <a:ext cx="57150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https://www.kometyay.com/tr/techdocs-springs</a:t>
            </a:r>
            <a:endParaRPr lang="tr-T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85794"/>
            <a:ext cx="8229600" cy="1214446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   Yaylanma </a:t>
            </a:r>
            <a:r>
              <a:rPr lang="tr-TR" dirty="0" smtClean="0"/>
              <a:t>ve Yay Karakteristiği</a:t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895864"/>
          </a:xfrm>
        </p:spPr>
        <p:txBody>
          <a:bodyPr/>
          <a:lstStyle/>
          <a:p>
            <a:r>
              <a:rPr lang="tr-TR" dirty="0" smtClean="0"/>
              <a:t>Yaylar şekil </a:t>
            </a:r>
            <a:r>
              <a:rPr lang="tr-TR" dirty="0" smtClean="0"/>
              <a:t>değiştirme </a:t>
            </a:r>
            <a:r>
              <a:rPr lang="tr-TR" dirty="0" smtClean="0"/>
              <a:t>özelliğine  </a:t>
            </a:r>
            <a:r>
              <a:rPr lang="tr-TR" dirty="0" smtClean="0"/>
              <a:t>yaylanma denir. Yay karakteristiği temel anlamda yaya etki eden kuvvet ile yayın şekil değişimi arasındaki orandır. </a:t>
            </a:r>
          </a:p>
          <a:p>
            <a:endParaRPr lang="tr-TR" dirty="0"/>
          </a:p>
        </p:txBody>
      </p:sp>
      <p:pic>
        <p:nvPicPr>
          <p:cNvPr id="4" name="3 Resim" descr="http://altanyay.com/upload/yay_karakteristigi.png"/>
          <p:cNvPicPr/>
          <p:nvPr/>
        </p:nvPicPr>
        <p:blipFill>
          <a:blip r:embed="rId2"/>
          <a:srcRect l="3815" r="3517" b="10731"/>
          <a:stretch>
            <a:fillRect/>
          </a:stretch>
        </p:blipFill>
        <p:spPr bwMode="auto">
          <a:xfrm>
            <a:off x="1142976" y="2928934"/>
            <a:ext cx="6929486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2428860" y="5715016"/>
            <a:ext cx="39595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smtClean="0"/>
              <a:t>http://altanyay.com/yay-karakteristigi</a:t>
            </a:r>
            <a:endParaRPr lang="tr-T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395930"/>
          </a:xfrm>
        </p:spPr>
        <p:txBody>
          <a:bodyPr>
            <a:normAutofit/>
          </a:bodyPr>
          <a:lstStyle/>
          <a:p>
            <a:r>
              <a:rPr lang="tr-TR" dirty="0" smtClean="0"/>
              <a:t>Yaylar bir mekanizma içerisinde yalnız başlarına kullanılabilecekleri gibi birden </a:t>
            </a:r>
            <a:r>
              <a:rPr lang="tr-TR" dirty="0" smtClean="0"/>
              <a:t>fazla da  </a:t>
            </a:r>
            <a:r>
              <a:rPr lang="tr-TR" dirty="0" smtClean="0"/>
              <a:t>kullanılabilir. Böyle durumlarda yayların bağlantı şekilleri </a:t>
            </a:r>
            <a:r>
              <a:rPr lang="tr-TR" dirty="0" smtClean="0"/>
              <a:t>önemli olmaktadır. </a:t>
            </a:r>
            <a:r>
              <a:rPr lang="tr-TR" dirty="0" smtClean="0"/>
              <a:t>Birbirlerine seri yada paralel bağlanma </a:t>
            </a:r>
            <a:r>
              <a:rPr lang="tr-TR" dirty="0" smtClean="0"/>
              <a:t>durumlarından başka ,hem </a:t>
            </a:r>
            <a:r>
              <a:rPr lang="tr-TR" dirty="0" smtClean="0"/>
              <a:t>seri </a:t>
            </a:r>
            <a:r>
              <a:rPr lang="tr-TR" dirty="0" smtClean="0"/>
              <a:t>hem de </a:t>
            </a:r>
            <a:r>
              <a:rPr lang="tr-TR" dirty="0" smtClean="0"/>
              <a:t>paralel bağlı </a:t>
            </a:r>
            <a:r>
              <a:rPr lang="tr-TR" dirty="0" smtClean="0"/>
              <a:t>yaylarda kullanılmaktadır.</a:t>
            </a:r>
            <a:endParaRPr lang="tr-TR" dirty="0"/>
          </a:p>
        </p:txBody>
      </p:sp>
      <p:pic>
        <p:nvPicPr>
          <p:cNvPr id="4" name="3 Resim" descr="http://altanyay.com/upload/2016-05-16_00-11-34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3643314"/>
            <a:ext cx="1637665" cy="1583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Resim" descr="http://altanyay.com/upload/seri-bagli-yaylar.pn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7554" y="3643314"/>
            <a:ext cx="1733550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Resim" descr="http://altanyay.com/upload/seri-paralel-yaylar.pn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5008" y="3428999"/>
            <a:ext cx="1808480" cy="171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Dikdörtgen"/>
          <p:cNvSpPr/>
          <p:nvPr/>
        </p:nvSpPr>
        <p:spPr>
          <a:xfrm>
            <a:off x="2571736" y="5429264"/>
            <a:ext cx="39595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smtClean="0"/>
              <a:t>http://altanyay.com/yay-karakteristigi</a:t>
            </a:r>
            <a:endParaRPr lang="tr-T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İçerik Yer Tutucusu" descr="yayların şekil değiştirme enerjisi ile ilgili görsel sonucu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85984" y="642918"/>
            <a:ext cx="3786214" cy="4929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2143108" y="5643578"/>
            <a:ext cx="55721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http://www.</a:t>
            </a:r>
            <a:r>
              <a:rPr lang="tr-TR" dirty="0" err="1" smtClean="0"/>
              <a:t>batiyay</a:t>
            </a:r>
            <a:r>
              <a:rPr lang="tr-TR" dirty="0" smtClean="0"/>
              <a:t>.com.tr/standart_</a:t>
            </a:r>
            <a:r>
              <a:rPr lang="tr-TR" dirty="0" err="1" smtClean="0"/>
              <a:t>yuk</a:t>
            </a:r>
            <a:r>
              <a:rPr lang="tr-TR" dirty="0" smtClean="0"/>
              <a:t>_hesabi.</a:t>
            </a:r>
            <a:r>
              <a:rPr lang="tr-TR" dirty="0" err="1" smtClean="0"/>
              <a:t>htm</a:t>
            </a:r>
            <a:endParaRPr lang="tr-T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Yaprak Yaylar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b="1" dirty="0" smtClean="0"/>
              <a:t>Yaprak yay</a:t>
            </a:r>
            <a:r>
              <a:rPr lang="tr-TR" dirty="0" smtClean="0"/>
              <a:t>, yol koşullarından dolayı ani bir biçimde şasi ve aktarma birimlerine gelen yüklerin meydana getirmiş olduğu enerjiyi üzerinde </a:t>
            </a:r>
            <a:r>
              <a:rPr lang="tr-TR" dirty="0" smtClean="0"/>
              <a:t>depolayarak ve </a:t>
            </a:r>
            <a:r>
              <a:rPr lang="tr-TR" dirty="0" smtClean="0"/>
              <a:t>daha </a:t>
            </a:r>
            <a:r>
              <a:rPr lang="tr-TR" dirty="0" smtClean="0"/>
              <a:t>sonra açığa </a:t>
            </a:r>
            <a:r>
              <a:rPr lang="tr-TR" dirty="0" smtClean="0"/>
              <a:t>çıkarmak suretiyle sürüş konforunu ve bununla birlikte sürüş emniyetini </a:t>
            </a:r>
            <a:r>
              <a:rPr lang="tr-TR" dirty="0" smtClean="0"/>
              <a:t>sağlayan süspansiyon </a:t>
            </a:r>
            <a:r>
              <a:rPr lang="tr-TR" dirty="0" smtClean="0"/>
              <a:t>elemanıdır</a:t>
            </a:r>
            <a:r>
              <a:rPr lang="tr-TR" dirty="0" smtClean="0"/>
              <a:t>.</a:t>
            </a:r>
          </a:p>
          <a:p>
            <a:r>
              <a:rPr lang="tr-TR" dirty="0" smtClean="0"/>
              <a:t>Yaprak </a:t>
            </a:r>
            <a:r>
              <a:rPr lang="tr-TR" dirty="0" smtClean="0"/>
              <a:t>yaylar makas olarak da adlandırılmakta olup günümüzde </a:t>
            </a:r>
            <a:r>
              <a:rPr lang="tr-TR" dirty="0" smtClean="0"/>
              <a:t>binek araçlarda </a:t>
            </a:r>
            <a:r>
              <a:rPr lang="tr-TR" dirty="0" smtClean="0"/>
              <a:t>nadir olarak kullanılırlar. </a:t>
            </a:r>
            <a:endParaRPr lang="tr-TR" dirty="0" smtClean="0"/>
          </a:p>
          <a:p>
            <a:r>
              <a:rPr lang="tr-TR" dirty="0" smtClean="0"/>
              <a:t>Yaprak </a:t>
            </a:r>
            <a:r>
              <a:rPr lang="tr-TR" dirty="0" smtClean="0"/>
              <a:t>yaylı süspansiyon sistemleri daha çok kamyonet, kamyon </a:t>
            </a:r>
            <a:r>
              <a:rPr lang="tr-TR" dirty="0" smtClean="0"/>
              <a:t>, </a:t>
            </a:r>
            <a:r>
              <a:rPr lang="tr-TR" dirty="0" smtClean="0"/>
              <a:t>iş makinelerinde </a:t>
            </a:r>
            <a:r>
              <a:rPr lang="tr-TR" dirty="0" smtClean="0"/>
              <a:t>ve tarım arabalarında kullanılırlar.</a:t>
            </a:r>
            <a:endParaRPr lang="tr-T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İçerik Yer Tutucusu" descr="http://sporyay.net/wp-content/uploads/2017/07/yaprak-yay.pn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95375" y="1643050"/>
            <a:ext cx="6953250" cy="4058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1000100" y="5786454"/>
            <a:ext cx="70723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http://sporyay.net/blog/yaprak-yay-nedir-ozellikleri-nelerdir/</a:t>
            </a:r>
            <a:endParaRPr lang="tr-TR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İçerik Yer Tutucusu" descr="yaprak yaylar ile ilgili görsel sonucu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071546"/>
            <a:ext cx="6715172" cy="4786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Dikdörtgen"/>
          <p:cNvSpPr/>
          <p:nvPr/>
        </p:nvSpPr>
        <p:spPr>
          <a:xfrm>
            <a:off x="1857356" y="5857892"/>
            <a:ext cx="57150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http://www.</a:t>
            </a:r>
            <a:r>
              <a:rPr lang="tr-TR" dirty="0" err="1" smtClean="0"/>
              <a:t>masseyferguson</a:t>
            </a:r>
            <a:r>
              <a:rPr lang="tr-TR" dirty="0" smtClean="0"/>
              <a:t>.com.tr/mf2200.</a:t>
            </a:r>
            <a:r>
              <a:rPr lang="tr-TR" dirty="0" err="1" smtClean="0"/>
              <a:t>aspx</a:t>
            </a:r>
            <a:endParaRPr lang="tr-T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Dikdörtgen"/>
          <p:cNvSpPr/>
          <p:nvPr/>
        </p:nvSpPr>
        <p:spPr>
          <a:xfrm>
            <a:off x="2285984" y="5857892"/>
            <a:ext cx="44802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u="sng" dirty="0" smtClean="0">
                <a:hlinkClick r:id="rId2"/>
              </a:rPr>
              <a:t>http://forum.</a:t>
            </a:r>
            <a:r>
              <a:rPr lang="tr-TR" u="sng" dirty="0" err="1" smtClean="0">
                <a:hlinkClick r:id="rId2"/>
              </a:rPr>
              <a:t>rolug</a:t>
            </a:r>
            <a:r>
              <a:rPr lang="tr-TR" u="sng" dirty="0" smtClean="0">
                <a:hlinkClick r:id="rId2"/>
              </a:rPr>
              <a:t>.</a:t>
            </a:r>
            <a:r>
              <a:rPr lang="tr-TR" u="sng" dirty="0" err="1" smtClean="0">
                <a:hlinkClick r:id="rId2"/>
              </a:rPr>
              <a:t>ro</a:t>
            </a:r>
            <a:r>
              <a:rPr lang="tr-TR" u="sng" dirty="0" smtClean="0">
                <a:hlinkClick r:id="rId2"/>
              </a:rPr>
              <a:t>/</a:t>
            </a:r>
            <a:r>
              <a:rPr lang="tr-TR" u="sng" dirty="0" err="1" smtClean="0">
                <a:hlinkClick r:id="rId2"/>
              </a:rPr>
              <a:t>viewtopic</a:t>
            </a:r>
            <a:r>
              <a:rPr lang="tr-TR" u="sng" dirty="0" smtClean="0">
                <a:hlinkClick r:id="rId2"/>
              </a:rPr>
              <a:t>.</a:t>
            </a:r>
            <a:r>
              <a:rPr lang="tr-TR" u="sng" dirty="0" err="1" smtClean="0">
                <a:hlinkClick r:id="rId2"/>
              </a:rPr>
              <a:t>php</a:t>
            </a:r>
            <a:r>
              <a:rPr lang="tr-TR" u="sng" dirty="0" smtClean="0">
                <a:hlinkClick r:id="rId2"/>
              </a:rPr>
              <a:t>?t=677</a:t>
            </a:r>
            <a:endParaRPr lang="tr-TR" dirty="0"/>
          </a:p>
        </p:txBody>
      </p:sp>
      <p:pic>
        <p:nvPicPr>
          <p:cNvPr id="7" name="6 İçerik Yer Tutucusu" descr="İlgili resim"/>
          <p:cNvPicPr>
            <a:picLocks noGrp="1"/>
          </p:cNvPicPr>
          <p:nvPr>
            <p:ph idx="1"/>
          </p:nvPr>
        </p:nvPicPr>
        <p:blipFill>
          <a:blip r:embed="rId3"/>
          <a:srcRect b="5114"/>
          <a:stretch>
            <a:fillRect/>
          </a:stretch>
        </p:blipFill>
        <p:spPr bwMode="auto">
          <a:xfrm>
            <a:off x="1714480" y="1285860"/>
            <a:ext cx="5534025" cy="3940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58</TotalTime>
  <Words>191</Words>
  <Application>Microsoft Office PowerPoint</Application>
  <PresentationFormat>Ekran Gösterisi (4:3)</PresentationFormat>
  <Paragraphs>20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10</vt:i4>
      </vt:variant>
    </vt:vector>
  </HeadingPairs>
  <TitlesOfParts>
    <vt:vector size="11" baseType="lpstr">
      <vt:lpstr>Akış</vt:lpstr>
      <vt:lpstr>ZTM321  MAKİNE ELEMANLARI   12.hafta</vt:lpstr>
      <vt:lpstr>Slayt 2</vt:lpstr>
      <vt:lpstr>Slayt 3</vt:lpstr>
      <vt:lpstr>   Yaylanma ve Yay Karakteristiği </vt:lpstr>
      <vt:lpstr>Slayt 5</vt:lpstr>
      <vt:lpstr>Slayt 6</vt:lpstr>
      <vt:lpstr>Yaprak Yaylar</vt:lpstr>
      <vt:lpstr>Slayt 8</vt:lpstr>
      <vt:lpstr>Slayt 9</vt:lpstr>
      <vt:lpstr>Slayt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ACAR</dc:creator>
  <cp:lastModifiedBy>Ramazan ÖZTÜRK</cp:lastModifiedBy>
  <cp:revision>12</cp:revision>
  <dcterms:created xsi:type="dcterms:W3CDTF">2017-11-21T20:07:57Z</dcterms:created>
  <dcterms:modified xsi:type="dcterms:W3CDTF">2018-02-15T09:30:47Z</dcterms:modified>
</cp:coreProperties>
</file>