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71546"/>
            <a:ext cx="785818" cy="35719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3 Metin kutusu"/>
          <p:cNvSpPr txBox="1"/>
          <p:nvPr/>
        </p:nvSpPr>
        <p:spPr>
          <a:xfrm>
            <a:off x="857224" y="1071546"/>
            <a:ext cx="8143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Pakistan’  ın  Govt’ leri  tarafından  korunmaktadır.</a:t>
            </a:r>
            <a:endParaRPr lang="tr-TR" dirty="0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71612"/>
            <a:ext cx="9144000" cy="52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150769742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00108"/>
            <a:ext cx="785818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785786" y="1000108"/>
            <a:ext cx="8143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Mayıs  aylarında  yıllık  kutlamalar  düzenlenmektedir.</a:t>
            </a:r>
            <a:endParaRPr lang="tr-TR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71612"/>
            <a:ext cx="9144000" cy="52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79826222"/>
      </p:ext>
    </p:extLst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142984"/>
            <a:ext cx="714380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785786" y="857232"/>
            <a:ext cx="82153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MİNAR-E  PAKİSTAN( PAKİSTAN  KULESİ)</a:t>
            </a:r>
          </a:p>
          <a:p>
            <a:r>
              <a:rPr lang="tr-TR" dirty="0" smtClean="0"/>
              <a:t>Lahor’ un  kalbi  olan  Pakistan  kulesi, </a:t>
            </a:r>
            <a:r>
              <a:rPr lang="tr-TR" dirty="0" smtClean="0">
                <a:solidFill>
                  <a:schemeClr val="accent1"/>
                </a:solidFill>
              </a:rPr>
              <a:t>1960-1968  </a:t>
            </a:r>
            <a:r>
              <a:rPr lang="tr-TR" dirty="0" smtClean="0"/>
              <a:t>yılları  arasında  inşa  edilen  bir  kamu  anıtıdır.</a:t>
            </a:r>
            <a:endParaRPr lang="tr-TR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85926"/>
            <a:ext cx="9144000" cy="5072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0370995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00108"/>
            <a:ext cx="714380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785786" y="1000108"/>
            <a:ext cx="8143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Mimarı,  </a:t>
            </a:r>
            <a:r>
              <a:rPr lang="tr-TR" dirty="0" smtClean="0">
                <a:solidFill>
                  <a:schemeClr val="accent1"/>
                </a:solidFill>
              </a:rPr>
              <a:t>Nasreddin  Murat  Khan’ dır.</a:t>
            </a:r>
            <a:endParaRPr lang="tr-TR" dirty="0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00174"/>
            <a:ext cx="9144000" cy="535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44511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00108"/>
            <a:ext cx="785818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857224" y="1000108"/>
            <a:ext cx="8072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Badshahi  Camii  ile  karşı  karşıya’ dır. </a:t>
            </a:r>
            <a:r>
              <a:rPr lang="tr-TR" dirty="0" smtClean="0">
                <a:solidFill>
                  <a:schemeClr val="accent1"/>
                </a:solidFill>
              </a:rPr>
              <a:t>23  Mart  1940  </a:t>
            </a:r>
            <a:r>
              <a:rPr lang="tr-TR" dirty="0" smtClean="0"/>
              <a:t>tarihinde  Müslümanlar  arasında  İngiliz-Hindistan  tarafından  benimsenen  iki  millet  teorisi’ dir.</a:t>
            </a:r>
            <a:endParaRPr lang="tr-TR" dirty="0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43050"/>
            <a:ext cx="4643438" cy="52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1643050"/>
            <a:ext cx="4429124" cy="52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71305804"/>
      </p:ext>
    </p:extLst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00108"/>
            <a:ext cx="714380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785786" y="1000108"/>
            <a:ext cx="83582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Ülkenin  bağımsızlığı  ve Müslümanlığın  simgesi  olarak  yaptırılan  kule, Moğol  ve İslam  mimarisinin  muhteşem  sentezini gözler  önüne  seriyor.</a:t>
            </a:r>
            <a:r>
              <a:rPr lang="tr-TR" dirty="0" smtClean="0">
                <a:solidFill>
                  <a:schemeClr val="accent1"/>
                </a:solidFill>
              </a:rPr>
              <a:t>  62  metre  </a:t>
            </a:r>
            <a:r>
              <a:rPr lang="tr-TR" dirty="0" smtClean="0"/>
              <a:t>yüksekliğindedir.</a:t>
            </a:r>
            <a:endParaRPr lang="tr-TR" dirty="0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28802"/>
            <a:ext cx="4572000" cy="4929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928802"/>
            <a:ext cx="4500562" cy="4929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2444805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00108"/>
            <a:ext cx="714380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785786" y="928670"/>
            <a:ext cx="8358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Beyaz  mermerden  yapılma  tabanın  anma  plağında  ise  Kur’an  ayetleri ve  Allah’ın 99 ismi  yer  alıyor. </a:t>
            </a:r>
            <a:endParaRPr lang="tr-TR" dirty="0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43050"/>
            <a:ext cx="9144000" cy="52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79685516"/>
      </p:ext>
    </p:extLst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00108"/>
            <a:ext cx="785818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857224" y="1000108"/>
            <a:ext cx="8286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accent1"/>
                </a:solidFill>
              </a:rPr>
              <a:t>1947’ de </a:t>
            </a:r>
            <a:r>
              <a:rPr lang="tr-TR" dirty="0" smtClean="0"/>
              <a:t>bağımsız bir  Pakistan  devletinin  ortaya  çıkmasına  yol  açmıştır.</a:t>
            </a:r>
            <a:endParaRPr lang="tr-TR" dirty="0">
              <a:solidFill>
                <a:schemeClr val="accent1"/>
              </a:solidFill>
            </a:endParaRP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71612"/>
            <a:ext cx="9144000" cy="528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2752085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</Words>
  <Application>Microsoft Office PowerPoint</Application>
  <PresentationFormat>Ekran Gösterisi (4:3)</PresentationFormat>
  <Paragraphs>9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8</vt:i4>
      </vt:variant>
    </vt:vector>
  </HeadingPairs>
  <TitlesOfParts>
    <vt:vector size="9" baseType="lpstr"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user</cp:lastModifiedBy>
  <cp:revision>3</cp:revision>
  <dcterms:created xsi:type="dcterms:W3CDTF">2020-04-11T23:02:49Z</dcterms:created>
  <dcterms:modified xsi:type="dcterms:W3CDTF">2020-04-12T10:19:44Z</dcterms:modified>
</cp:coreProperties>
</file>