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62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ikdörtgen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Dikdörtgen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Dikdörtgen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Dikdörtgen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Dikdörtgen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Veri Yer Tutucusu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18.11.2019</a:t>
            </a:fld>
            <a:endParaRPr lang="tr-TR"/>
          </a:p>
        </p:txBody>
      </p:sp>
      <p:sp>
        <p:nvSpPr>
          <p:cNvPr id="17" name="Altbilgi Yer Tutucusu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Dikdörtgen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ayt Numarası Yer Tutucusu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8" name="Başlık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18.11.2019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8" name="İçerik Yer Tutucusu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ikdörtgen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Dikdörtgen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Dikdörtgen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Dikdörtgen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Dikdörtgen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Dikdörtgen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3" name="Dikdörtgen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ikdörtgen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18.11.2019</a:t>
            </a:fld>
            <a:endParaRPr lang="tr-TR"/>
          </a:p>
        </p:txBody>
      </p:sp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A23720DD-5B6D-40BF-8493-A6B52D484E6B}" type="datetimeFigureOut">
              <a:rPr lang="tr-TR" smtClean="0"/>
              <a:t>18.11.2019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8" name="Düz Bağlayıcı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İçerik Yer Tutucusu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2" name="İçerik Yer Tutucusu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üz Bağlayıcı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Dikdörtgen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Dikdörtgen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Dikdörtgen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Dikdörtgen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Dikdörtgen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Dikdörtgen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18.11.2019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tr-TR"/>
          </a:p>
        </p:txBody>
      </p:sp>
      <p:sp>
        <p:nvSpPr>
          <p:cNvPr id="15" name="Düz Bağlayıcı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Dikdörtgen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İçerik Yer Tutucusu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6" name="İçerik Yer Tutucusu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23" name="Başlık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18.11.2019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Dikdörtgen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Dikdörtgen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Dikdörtgen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ikdörtgen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Dikdörtgen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18.11.2019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ikdörtgen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Dikdörtgen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Dikdörtgen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Dikdörtgen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Dikdörtgen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Dikdörtgen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8" name="Dikdörtgen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İçerik Yer Tutucusu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21" name="Dikdörtgen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18.11.2019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Düz Bağlayıcı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Dikdörtgen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Dikdörtgen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Dikdörtgen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Dikdörtgen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Dikdörtgen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Dikdörtgen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ikdörtgen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22" name="Dikdörtgen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A23720DD-5B6D-40BF-8493-A6B52D484E6B}" type="datetimeFigureOut">
              <a:rPr lang="tr-TR" smtClean="0"/>
              <a:t>18.11.2019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18.11.2019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ikdörtgen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Dikdörtgen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Dikdörtgen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Dikdörtgen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Dikdörtgen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Dikdörtgen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Düz Bağlayıcı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720DD-5B6D-40BF-8493-A6B52D484E6B}" type="datetimeFigureOut">
              <a:rPr lang="tr-TR" smtClean="0"/>
              <a:t>18.11.2019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ikdörtgen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Dikdörtgen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Dikdörtgen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Dikdörtgen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Dikdörtgen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Veri Yer Tutucusu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A23720DD-5B6D-40BF-8493-A6B52D484E6B}" type="datetimeFigureOut">
              <a:rPr lang="tr-TR" smtClean="0"/>
              <a:t>18.11.2019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tr-TR"/>
          </a:p>
        </p:txBody>
      </p:sp>
      <p:sp>
        <p:nvSpPr>
          <p:cNvPr id="8" name="Dikdörtgen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Düz Bağlayıcı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ayt Numarası Yer Tutucusu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F302176B-0E47-46AC-8F43-DAB4B8A37D06}" type="slidenum">
              <a:rPr lang="tr-TR" smtClean="0"/>
              <a:t>‹#›</a:t>
            </a:fld>
            <a:endParaRPr lang="tr-TR"/>
          </a:p>
        </p:txBody>
      </p:sp>
      <p:sp>
        <p:nvSpPr>
          <p:cNvPr id="22" name="Başlık Yer Tutucusu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Klasik din Sosyolojisi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26940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Emile </a:t>
            </a:r>
            <a:r>
              <a:rPr lang="tr-TR" dirty="0" err="1" smtClean="0"/>
              <a:t>Durkheim</a:t>
            </a:r>
            <a:endParaRPr lang="tr-T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2455" y="1527175"/>
            <a:ext cx="6222577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725929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 smtClean="0"/>
              <a:t>Toplumsal dayanışma</a:t>
            </a:r>
          </a:p>
          <a:p>
            <a:r>
              <a:rPr lang="tr-TR" dirty="0" smtClean="0"/>
              <a:t>İşbölümü</a:t>
            </a:r>
          </a:p>
          <a:p>
            <a:r>
              <a:rPr lang="tr-TR" dirty="0" err="1" smtClean="0"/>
              <a:t>Anomi</a:t>
            </a:r>
            <a:endParaRPr lang="tr-TR" dirty="0" smtClean="0"/>
          </a:p>
          <a:p>
            <a:r>
              <a:rPr lang="tr-TR" dirty="0" err="1" smtClean="0"/>
              <a:t>İşlevselcilik</a:t>
            </a:r>
            <a:r>
              <a:rPr lang="tr-TR" dirty="0" smtClean="0"/>
              <a:t>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828524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Font typeface="Arial"/>
              <a:buChar char="•"/>
            </a:pPr>
            <a:r>
              <a:rPr lang="tr-TR" b="1" dirty="0">
                <a:solidFill>
                  <a:srgbClr val="222222"/>
                </a:solidFill>
                <a:latin typeface="arial"/>
              </a:rPr>
              <a:t>Egoist (Bencil) </a:t>
            </a:r>
            <a:r>
              <a:rPr lang="tr-TR" b="1" dirty="0" smtClean="0">
                <a:solidFill>
                  <a:srgbClr val="222222"/>
                </a:solidFill>
                <a:latin typeface="arial"/>
              </a:rPr>
              <a:t>intihar</a:t>
            </a:r>
            <a:endParaRPr lang="tr-TR" b="1" dirty="0">
              <a:solidFill>
                <a:srgbClr val="222222"/>
              </a:solidFill>
              <a:latin typeface="arial"/>
            </a:endParaRPr>
          </a:p>
          <a:p>
            <a:pPr>
              <a:buFont typeface="Arial"/>
              <a:buChar char="•"/>
            </a:pPr>
            <a:r>
              <a:rPr lang="tr-TR" b="1" dirty="0" err="1">
                <a:solidFill>
                  <a:srgbClr val="222222"/>
                </a:solidFill>
                <a:latin typeface="arial"/>
              </a:rPr>
              <a:t>Altruist</a:t>
            </a:r>
            <a:r>
              <a:rPr lang="tr-TR" b="1" dirty="0">
                <a:solidFill>
                  <a:srgbClr val="222222"/>
                </a:solidFill>
                <a:latin typeface="arial"/>
              </a:rPr>
              <a:t> (</a:t>
            </a:r>
            <a:r>
              <a:rPr lang="tr-TR" b="1" dirty="0" err="1">
                <a:solidFill>
                  <a:srgbClr val="222222"/>
                </a:solidFill>
                <a:latin typeface="arial"/>
              </a:rPr>
              <a:t>Elcil</a:t>
            </a:r>
            <a:r>
              <a:rPr lang="tr-TR" b="1" dirty="0">
                <a:solidFill>
                  <a:srgbClr val="222222"/>
                </a:solidFill>
                <a:latin typeface="arial"/>
              </a:rPr>
              <a:t>) </a:t>
            </a:r>
            <a:r>
              <a:rPr lang="tr-TR" b="1" dirty="0" smtClean="0">
                <a:solidFill>
                  <a:srgbClr val="222222"/>
                </a:solidFill>
                <a:latin typeface="arial"/>
              </a:rPr>
              <a:t>İntihar</a:t>
            </a:r>
            <a:endParaRPr lang="tr-TR" b="1" dirty="0">
              <a:solidFill>
                <a:srgbClr val="222222"/>
              </a:solidFill>
              <a:latin typeface="arial"/>
            </a:endParaRPr>
          </a:p>
          <a:p>
            <a:pPr>
              <a:buFont typeface="Arial"/>
              <a:buChar char="•"/>
            </a:pPr>
            <a:r>
              <a:rPr lang="tr-TR" b="1" dirty="0" err="1">
                <a:solidFill>
                  <a:srgbClr val="222222"/>
                </a:solidFill>
                <a:latin typeface="arial"/>
              </a:rPr>
              <a:t>Anomik</a:t>
            </a:r>
            <a:r>
              <a:rPr lang="tr-TR" b="1" dirty="0">
                <a:solidFill>
                  <a:srgbClr val="222222"/>
                </a:solidFill>
                <a:latin typeface="arial"/>
              </a:rPr>
              <a:t> (Kuralsızlık) </a:t>
            </a:r>
            <a:r>
              <a:rPr lang="tr-TR" b="1" dirty="0" smtClean="0">
                <a:solidFill>
                  <a:srgbClr val="222222"/>
                </a:solidFill>
                <a:latin typeface="arial"/>
              </a:rPr>
              <a:t>İntihar</a:t>
            </a:r>
            <a:endParaRPr lang="tr-TR" b="1" dirty="0">
              <a:solidFill>
                <a:srgbClr val="222222"/>
              </a:solidFill>
              <a:latin typeface="arial"/>
            </a:endParaRPr>
          </a:p>
          <a:p>
            <a:pPr>
              <a:buFont typeface="Arial"/>
              <a:buChar char="•"/>
            </a:pPr>
            <a:r>
              <a:rPr lang="tr-TR" b="1" dirty="0">
                <a:solidFill>
                  <a:srgbClr val="222222"/>
                </a:solidFill>
                <a:latin typeface="arial"/>
              </a:rPr>
              <a:t>Fatalist (Kaderci) </a:t>
            </a:r>
            <a:r>
              <a:rPr lang="tr-TR" b="1" dirty="0" smtClean="0">
                <a:solidFill>
                  <a:srgbClr val="222222"/>
                </a:solidFill>
                <a:latin typeface="arial"/>
              </a:rPr>
              <a:t>İntihar</a:t>
            </a:r>
            <a:endParaRPr lang="tr-TR" b="1" dirty="0">
              <a:solidFill>
                <a:srgbClr val="222222"/>
              </a:solidFill>
              <a:latin typeface="arial"/>
            </a:endParaRPr>
          </a:p>
          <a:p>
            <a:pPr marL="0" indent="0">
              <a:buNone/>
            </a:pP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90134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45186" y="1527175"/>
            <a:ext cx="3617116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3913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55268" y="1743403"/>
            <a:ext cx="3596952" cy="4139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550306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ent">
  <a:themeElements>
    <a:clrScheme name="Kent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Kent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Kent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0</TotalTime>
  <Words>14</Words>
  <Application>Microsoft Office PowerPoint</Application>
  <PresentationFormat>Ekran Gösterisi (4:3)</PresentationFormat>
  <Paragraphs>10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7" baseType="lpstr">
      <vt:lpstr>Kent</vt:lpstr>
      <vt:lpstr>Klasik din Sosyolojisi</vt:lpstr>
      <vt:lpstr>Emile Durkheim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Klasik din Sosyolojisi</dc:title>
  <dc:creator>Administrator</dc:creator>
  <cp:lastModifiedBy>Administrator</cp:lastModifiedBy>
  <cp:revision>1</cp:revision>
  <dcterms:created xsi:type="dcterms:W3CDTF">2019-11-18T18:33:19Z</dcterms:created>
  <dcterms:modified xsi:type="dcterms:W3CDTF">2019-11-18T19:23:31Z</dcterms:modified>
</cp:coreProperties>
</file>