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2"/>
  </p:notesMasterIdLst>
  <p:sldIdLst>
    <p:sldId id="256" r:id="rId2"/>
    <p:sldId id="360" r:id="rId3"/>
    <p:sldId id="329" r:id="rId4"/>
    <p:sldId id="328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65" r:id="rId16"/>
    <p:sldId id="361" r:id="rId17"/>
    <p:sldId id="362" r:id="rId18"/>
    <p:sldId id="340" r:id="rId19"/>
    <p:sldId id="341" r:id="rId20"/>
    <p:sldId id="363" r:id="rId21"/>
    <p:sldId id="366" r:id="rId22"/>
    <p:sldId id="364" r:id="rId23"/>
    <p:sldId id="367" r:id="rId24"/>
    <p:sldId id="368" r:id="rId25"/>
    <p:sldId id="343" r:id="rId26"/>
    <p:sldId id="345" r:id="rId27"/>
    <p:sldId id="344" r:id="rId28"/>
    <p:sldId id="342" r:id="rId29"/>
    <p:sldId id="348" r:id="rId30"/>
    <p:sldId id="349" r:id="rId31"/>
    <p:sldId id="350" r:id="rId32"/>
    <p:sldId id="351" r:id="rId33"/>
    <p:sldId id="352" r:id="rId34"/>
    <p:sldId id="354" r:id="rId35"/>
    <p:sldId id="353" r:id="rId36"/>
    <p:sldId id="355" r:id="rId37"/>
    <p:sldId id="356" r:id="rId38"/>
    <p:sldId id="357" r:id="rId39"/>
    <p:sldId id="358" r:id="rId40"/>
    <p:sldId id="347" r:id="rId41"/>
  </p:sldIdLst>
  <p:sldSz cx="9144000" cy="5143500" type="screen16x9"/>
  <p:notesSz cx="6858000" cy="9144000"/>
  <p:embeddedFontLst>
    <p:embeddedFont>
      <p:font typeface="Montserrat" panose="020B0604020202020204" charset="-94"/>
      <p:regular r:id="rId43"/>
      <p:bold r:id="rId44"/>
      <p:italic r:id="rId45"/>
      <p:boldItalic r:id="rId46"/>
    </p:embeddedFont>
    <p:embeddedFont>
      <p:font typeface="Montserrat Light" panose="020B0604020202020204" charset="-94"/>
      <p:regular r:id="rId47"/>
      <p:bold r:id="rId48"/>
      <p:italic r:id="rId49"/>
      <p:boldItalic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9C7065-D792-4A0F-A8B1-AEB272CA1B24}">
  <a:tblStyle styleId="{039C7065-D792-4A0F-A8B1-AEB272CA1B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2"/>
    <p:restoredTop sz="94635"/>
  </p:normalViewPr>
  <p:slideViewPr>
    <p:cSldViewPr snapToGrid="0" snapToObjects="1">
      <p:cViewPr varScale="1">
        <p:scale>
          <a:sx n="96" d="100"/>
          <a:sy n="96" d="100"/>
        </p:scale>
        <p:origin x="6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D7596D-A2B8-E748-A07D-7035E57DD6AC}" type="doc">
      <dgm:prSet loTypeId="urn:microsoft.com/office/officeart/2008/layout/VerticalCurvedList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D4B30A3E-0908-2F43-96EA-FE706D15E81E}">
      <dgm:prSet phldrT="[Metin]"/>
      <dgm:spPr/>
      <dgm:t>
        <a:bodyPr/>
        <a:lstStyle/>
        <a:p>
          <a:r>
            <a:rPr lang="tr-TR" dirty="0"/>
            <a:t>1. </a:t>
          </a:r>
          <a:r>
            <a:rPr lang="tr-TR" dirty="0" err="1"/>
            <a:t>Psikososyal</a:t>
          </a:r>
          <a:r>
            <a:rPr lang="tr-TR" dirty="0"/>
            <a:t> Sınıflar Kuramı</a:t>
          </a:r>
        </a:p>
      </dgm:t>
    </dgm:pt>
    <dgm:pt modelId="{86581475-34AB-9841-8FF8-74C0B6F76E52}" type="parTrans" cxnId="{7D04C904-C6FA-5544-8C9F-1FAE35EC4B96}">
      <dgm:prSet/>
      <dgm:spPr/>
      <dgm:t>
        <a:bodyPr/>
        <a:lstStyle/>
        <a:p>
          <a:endParaRPr lang="tr-TR"/>
        </a:p>
      </dgm:t>
    </dgm:pt>
    <dgm:pt modelId="{CB576340-72C0-174D-B6EC-B888F34EF52E}" type="sibTrans" cxnId="{7D04C904-C6FA-5544-8C9F-1FAE35EC4B96}">
      <dgm:prSet/>
      <dgm:spPr/>
      <dgm:t>
        <a:bodyPr/>
        <a:lstStyle/>
        <a:p>
          <a:endParaRPr lang="tr-TR"/>
        </a:p>
      </dgm:t>
    </dgm:pt>
    <dgm:pt modelId="{5EDB12EA-F429-AB42-A145-84D346127243}">
      <dgm:prSet phldrT="[Metin]"/>
      <dgm:spPr/>
      <dgm:t>
        <a:bodyPr/>
        <a:lstStyle/>
        <a:p>
          <a:r>
            <a:rPr lang="tr-TR" dirty="0"/>
            <a:t>2. Beşgen Kuramı</a:t>
          </a:r>
        </a:p>
      </dgm:t>
    </dgm:pt>
    <dgm:pt modelId="{A6BA6067-EAC7-9443-964D-81222BB96726}" type="parTrans" cxnId="{B8094EB5-8862-6C40-8A9A-0BD47825CE4D}">
      <dgm:prSet/>
      <dgm:spPr/>
      <dgm:t>
        <a:bodyPr/>
        <a:lstStyle/>
        <a:p>
          <a:endParaRPr lang="tr-TR"/>
        </a:p>
      </dgm:t>
    </dgm:pt>
    <dgm:pt modelId="{8B73237D-DC23-854C-99F6-73C9F1286A03}" type="sibTrans" cxnId="{B8094EB5-8862-6C40-8A9A-0BD47825CE4D}">
      <dgm:prSet/>
      <dgm:spPr/>
      <dgm:t>
        <a:bodyPr/>
        <a:lstStyle/>
        <a:p>
          <a:endParaRPr lang="tr-TR"/>
        </a:p>
      </dgm:t>
    </dgm:pt>
    <dgm:pt modelId="{BA823756-F02D-E541-B562-C8A6B0FEDA6D}">
      <dgm:prSet phldrT="[Metin]"/>
      <dgm:spPr/>
      <dgm:t>
        <a:bodyPr/>
        <a:lstStyle/>
        <a:p>
          <a:r>
            <a:rPr lang="tr-TR" dirty="0"/>
            <a:t>3. Üç Halka Kuramı</a:t>
          </a:r>
        </a:p>
      </dgm:t>
    </dgm:pt>
    <dgm:pt modelId="{094FE97E-69C3-604F-9CF9-6E95FF6D31D2}" type="parTrans" cxnId="{94A29334-5E72-6E40-A854-A4C822974AE3}">
      <dgm:prSet/>
      <dgm:spPr/>
      <dgm:t>
        <a:bodyPr/>
        <a:lstStyle/>
        <a:p>
          <a:endParaRPr lang="tr-TR"/>
        </a:p>
      </dgm:t>
    </dgm:pt>
    <dgm:pt modelId="{76B83339-594E-1C42-8180-84925E89827A}" type="sibTrans" cxnId="{94A29334-5E72-6E40-A854-A4C822974AE3}">
      <dgm:prSet/>
      <dgm:spPr/>
      <dgm:t>
        <a:bodyPr/>
        <a:lstStyle/>
        <a:p>
          <a:endParaRPr lang="tr-TR"/>
        </a:p>
      </dgm:t>
    </dgm:pt>
    <dgm:pt modelId="{D6394B96-542E-634B-ACD6-783B227A873F}">
      <dgm:prSet phldrT="[Metin]"/>
      <dgm:spPr/>
      <dgm:t>
        <a:bodyPr/>
        <a:lstStyle/>
        <a:p>
          <a:pPr>
            <a:buNone/>
          </a:pPr>
          <a:r>
            <a:rPr lang="tr-TR" dirty="0"/>
            <a:t>4. </a:t>
          </a:r>
          <a:r>
            <a:rPr lang="tr-TR" dirty="0" err="1"/>
            <a:t>Ayrımsal</a:t>
          </a:r>
          <a:r>
            <a:rPr lang="tr-TR" dirty="0"/>
            <a:t> Üstün Zeka ve Üstün Yetenek Kuramı</a:t>
          </a:r>
        </a:p>
      </dgm:t>
    </dgm:pt>
    <dgm:pt modelId="{757D3ABD-A601-A74D-8C02-2CF37B8E6FA1}" type="parTrans" cxnId="{2FEBB5C0-348B-9242-9B77-CC78A88ADA13}">
      <dgm:prSet/>
      <dgm:spPr/>
      <dgm:t>
        <a:bodyPr/>
        <a:lstStyle/>
        <a:p>
          <a:endParaRPr lang="tr-TR"/>
        </a:p>
      </dgm:t>
    </dgm:pt>
    <dgm:pt modelId="{2DEAB930-1C3C-8E48-B45D-EEEC8B1DB7B1}" type="sibTrans" cxnId="{2FEBB5C0-348B-9242-9B77-CC78A88ADA13}">
      <dgm:prSet/>
      <dgm:spPr/>
      <dgm:t>
        <a:bodyPr/>
        <a:lstStyle/>
        <a:p>
          <a:endParaRPr lang="tr-TR"/>
        </a:p>
      </dgm:t>
    </dgm:pt>
    <dgm:pt modelId="{7C37D8A1-0266-8C40-985E-8D3E79396FCE}">
      <dgm:prSet phldrT="[Metin]"/>
      <dgm:spPr/>
      <dgm:t>
        <a:bodyPr/>
        <a:lstStyle/>
        <a:p>
          <a:pPr>
            <a:buNone/>
          </a:pPr>
          <a:r>
            <a:rPr lang="tr-TR" dirty="0"/>
            <a:t>5. Çoklu Zeka Kuramı</a:t>
          </a:r>
        </a:p>
      </dgm:t>
    </dgm:pt>
    <dgm:pt modelId="{A96A8F76-F9CF-3F41-9987-E57A70045CAE}" type="parTrans" cxnId="{47C543E8-139C-8741-BBB6-2566F7826E60}">
      <dgm:prSet/>
      <dgm:spPr/>
      <dgm:t>
        <a:bodyPr/>
        <a:lstStyle/>
        <a:p>
          <a:endParaRPr lang="tr-TR"/>
        </a:p>
      </dgm:t>
    </dgm:pt>
    <dgm:pt modelId="{9DC11EA9-C8E1-E746-A48D-9A1A0CB60F5C}" type="sibTrans" cxnId="{47C543E8-139C-8741-BBB6-2566F7826E60}">
      <dgm:prSet/>
      <dgm:spPr/>
      <dgm:t>
        <a:bodyPr/>
        <a:lstStyle/>
        <a:p>
          <a:endParaRPr lang="tr-TR"/>
        </a:p>
      </dgm:t>
    </dgm:pt>
    <dgm:pt modelId="{19E6138B-A0C9-CB46-8724-75A113214EBA}">
      <dgm:prSet phldrT="[Metin]"/>
      <dgm:spPr/>
      <dgm:t>
        <a:bodyPr/>
        <a:lstStyle/>
        <a:p>
          <a:pPr>
            <a:buNone/>
          </a:pPr>
          <a:r>
            <a:rPr lang="tr-TR" dirty="0"/>
            <a:t>6. Başarılı Zeka Kuramı</a:t>
          </a:r>
        </a:p>
      </dgm:t>
    </dgm:pt>
    <dgm:pt modelId="{3BF09A34-5ABA-3E4C-9C48-0E0EE8853467}" type="parTrans" cxnId="{93C54102-3065-1744-834F-6ED56881D36B}">
      <dgm:prSet/>
      <dgm:spPr/>
      <dgm:t>
        <a:bodyPr/>
        <a:lstStyle/>
        <a:p>
          <a:endParaRPr lang="tr-TR"/>
        </a:p>
      </dgm:t>
    </dgm:pt>
    <dgm:pt modelId="{8C027531-4145-094F-8902-B0222E5BA8C7}" type="sibTrans" cxnId="{93C54102-3065-1744-834F-6ED56881D36B}">
      <dgm:prSet/>
      <dgm:spPr/>
      <dgm:t>
        <a:bodyPr/>
        <a:lstStyle/>
        <a:p>
          <a:endParaRPr lang="tr-TR"/>
        </a:p>
      </dgm:t>
    </dgm:pt>
    <dgm:pt modelId="{8299ED8B-5CC6-0742-8133-9EAA341154CA}">
      <dgm:prSet phldrT="[Metin]"/>
      <dgm:spPr/>
      <dgm:t>
        <a:bodyPr/>
        <a:lstStyle/>
        <a:p>
          <a:r>
            <a:rPr lang="tr-TR" dirty="0"/>
            <a:t>7. Meta Kuram</a:t>
          </a:r>
        </a:p>
      </dgm:t>
    </dgm:pt>
    <dgm:pt modelId="{00230153-387B-264A-8BD3-1A913C609CD3}" type="parTrans" cxnId="{BC2D4C8E-35B1-A242-B75E-0F9BD3F6A3D9}">
      <dgm:prSet/>
      <dgm:spPr/>
      <dgm:t>
        <a:bodyPr/>
        <a:lstStyle/>
        <a:p>
          <a:endParaRPr lang="tr-TR"/>
        </a:p>
      </dgm:t>
    </dgm:pt>
    <dgm:pt modelId="{CB7E139E-5D66-9B4B-B666-A02040EDD910}" type="sibTrans" cxnId="{BC2D4C8E-35B1-A242-B75E-0F9BD3F6A3D9}">
      <dgm:prSet/>
      <dgm:spPr/>
      <dgm:t>
        <a:bodyPr/>
        <a:lstStyle/>
        <a:p>
          <a:endParaRPr lang="tr-TR"/>
        </a:p>
      </dgm:t>
    </dgm:pt>
    <dgm:pt modelId="{130DAE64-3927-334C-ACC4-50ED8291F66F}" type="pres">
      <dgm:prSet presAssocID="{45D7596D-A2B8-E748-A07D-7035E57DD6A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2FA17913-73E3-FD4C-BF3B-2418EF506F74}" type="pres">
      <dgm:prSet presAssocID="{45D7596D-A2B8-E748-A07D-7035E57DD6AC}" presName="Name1" presStyleCnt="0"/>
      <dgm:spPr/>
    </dgm:pt>
    <dgm:pt modelId="{ACE3FCE9-704D-6F48-A8DF-CA216ED841B4}" type="pres">
      <dgm:prSet presAssocID="{45D7596D-A2B8-E748-A07D-7035E57DD6AC}" presName="cycle" presStyleCnt="0"/>
      <dgm:spPr/>
    </dgm:pt>
    <dgm:pt modelId="{4B3B3BEC-4C0D-584C-A6B7-7330FDB47D49}" type="pres">
      <dgm:prSet presAssocID="{45D7596D-A2B8-E748-A07D-7035E57DD6AC}" presName="srcNode" presStyleLbl="node1" presStyleIdx="0" presStyleCnt="7"/>
      <dgm:spPr/>
    </dgm:pt>
    <dgm:pt modelId="{42404690-E5BE-AD46-9BC6-59F6F046CEB9}" type="pres">
      <dgm:prSet presAssocID="{45D7596D-A2B8-E748-A07D-7035E57DD6AC}" presName="conn" presStyleLbl="parChTrans1D2" presStyleIdx="0" presStyleCnt="1"/>
      <dgm:spPr/>
      <dgm:t>
        <a:bodyPr/>
        <a:lstStyle/>
        <a:p>
          <a:endParaRPr lang="tr-TR"/>
        </a:p>
      </dgm:t>
    </dgm:pt>
    <dgm:pt modelId="{01641AAB-D68F-FF49-96C2-083B8C6973A1}" type="pres">
      <dgm:prSet presAssocID="{45D7596D-A2B8-E748-A07D-7035E57DD6AC}" presName="extraNode" presStyleLbl="node1" presStyleIdx="0" presStyleCnt="7"/>
      <dgm:spPr/>
    </dgm:pt>
    <dgm:pt modelId="{D02AE454-1227-E24C-A044-C435C900EF09}" type="pres">
      <dgm:prSet presAssocID="{45D7596D-A2B8-E748-A07D-7035E57DD6AC}" presName="dstNode" presStyleLbl="node1" presStyleIdx="0" presStyleCnt="7"/>
      <dgm:spPr/>
    </dgm:pt>
    <dgm:pt modelId="{A16DCD01-1A77-4147-A8D8-1F74902E2D08}" type="pres">
      <dgm:prSet presAssocID="{D4B30A3E-0908-2F43-96EA-FE706D15E81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E251DD-328C-784F-ABAD-7A30F5A2F5DB}" type="pres">
      <dgm:prSet presAssocID="{D4B30A3E-0908-2F43-96EA-FE706D15E81E}" presName="accent_1" presStyleCnt="0"/>
      <dgm:spPr/>
    </dgm:pt>
    <dgm:pt modelId="{6DB69294-58A9-5F46-B35E-03B2FA9482CF}" type="pres">
      <dgm:prSet presAssocID="{D4B30A3E-0908-2F43-96EA-FE706D15E81E}" presName="accentRepeatNode" presStyleLbl="solidFgAcc1" presStyleIdx="0" presStyleCnt="7"/>
      <dgm:spPr/>
    </dgm:pt>
    <dgm:pt modelId="{2236A2CE-6428-464A-B63E-DE208A98F4B5}" type="pres">
      <dgm:prSet presAssocID="{5EDB12EA-F429-AB42-A145-84D34612724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1CD40C-7FA0-7146-8ACF-1B501D89996A}" type="pres">
      <dgm:prSet presAssocID="{5EDB12EA-F429-AB42-A145-84D346127243}" presName="accent_2" presStyleCnt="0"/>
      <dgm:spPr/>
    </dgm:pt>
    <dgm:pt modelId="{81F125D5-F144-9E45-82B6-6AF8B55E4506}" type="pres">
      <dgm:prSet presAssocID="{5EDB12EA-F429-AB42-A145-84D346127243}" presName="accentRepeatNode" presStyleLbl="solidFgAcc1" presStyleIdx="1" presStyleCnt="7"/>
      <dgm:spPr/>
    </dgm:pt>
    <dgm:pt modelId="{7C86FDF6-F617-E340-8FEB-DBB26CD1A34F}" type="pres">
      <dgm:prSet presAssocID="{BA823756-F02D-E541-B562-C8A6B0FEDA6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143ED4-B5F1-5A45-A01A-36709AD68EAC}" type="pres">
      <dgm:prSet presAssocID="{BA823756-F02D-E541-B562-C8A6B0FEDA6D}" presName="accent_3" presStyleCnt="0"/>
      <dgm:spPr/>
    </dgm:pt>
    <dgm:pt modelId="{9BF2E718-8501-4147-A305-D62F73DBE2C1}" type="pres">
      <dgm:prSet presAssocID="{BA823756-F02D-E541-B562-C8A6B0FEDA6D}" presName="accentRepeatNode" presStyleLbl="solidFgAcc1" presStyleIdx="2" presStyleCnt="7"/>
      <dgm:spPr/>
    </dgm:pt>
    <dgm:pt modelId="{757A2377-E589-7C46-848A-B2C751233F6E}" type="pres">
      <dgm:prSet presAssocID="{D6394B96-542E-634B-ACD6-783B227A873F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431A83-F1D6-2349-9A06-3C4C637029BB}" type="pres">
      <dgm:prSet presAssocID="{D6394B96-542E-634B-ACD6-783B227A873F}" presName="accent_4" presStyleCnt="0"/>
      <dgm:spPr/>
    </dgm:pt>
    <dgm:pt modelId="{712DF674-5232-2A4B-9E7E-8CBEA8C4BF89}" type="pres">
      <dgm:prSet presAssocID="{D6394B96-542E-634B-ACD6-783B227A873F}" presName="accentRepeatNode" presStyleLbl="solidFgAcc1" presStyleIdx="3" presStyleCnt="7"/>
      <dgm:spPr/>
    </dgm:pt>
    <dgm:pt modelId="{1FE3E0ED-4F03-BA4A-860E-92816BC0FE67}" type="pres">
      <dgm:prSet presAssocID="{7C37D8A1-0266-8C40-985E-8D3E79396FCE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8951490-44F3-F54D-9669-A8519AC7A467}" type="pres">
      <dgm:prSet presAssocID="{7C37D8A1-0266-8C40-985E-8D3E79396FCE}" presName="accent_5" presStyleCnt="0"/>
      <dgm:spPr/>
    </dgm:pt>
    <dgm:pt modelId="{102C56A6-DF5E-4A46-9B3B-209528D11339}" type="pres">
      <dgm:prSet presAssocID="{7C37D8A1-0266-8C40-985E-8D3E79396FCE}" presName="accentRepeatNode" presStyleLbl="solidFgAcc1" presStyleIdx="4" presStyleCnt="7"/>
      <dgm:spPr/>
    </dgm:pt>
    <dgm:pt modelId="{B26347AE-4DB5-F147-BB08-F2D35807F699}" type="pres">
      <dgm:prSet presAssocID="{19E6138B-A0C9-CB46-8724-75A113214EB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3D91EB-31C2-CE44-AEDD-8594214F2D0A}" type="pres">
      <dgm:prSet presAssocID="{19E6138B-A0C9-CB46-8724-75A113214EBA}" presName="accent_6" presStyleCnt="0"/>
      <dgm:spPr/>
    </dgm:pt>
    <dgm:pt modelId="{4E3862DB-8477-E94A-8E76-8B1D4929A641}" type="pres">
      <dgm:prSet presAssocID="{19E6138B-A0C9-CB46-8724-75A113214EBA}" presName="accentRepeatNode" presStyleLbl="solidFgAcc1" presStyleIdx="5" presStyleCnt="7"/>
      <dgm:spPr/>
    </dgm:pt>
    <dgm:pt modelId="{92448414-6671-1A46-82C0-A965A0EED8B5}" type="pres">
      <dgm:prSet presAssocID="{8299ED8B-5CC6-0742-8133-9EAA341154C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E769E6-A22D-A245-BDEF-725A1C2D7795}" type="pres">
      <dgm:prSet presAssocID="{8299ED8B-5CC6-0742-8133-9EAA341154CA}" presName="accent_7" presStyleCnt="0"/>
      <dgm:spPr/>
    </dgm:pt>
    <dgm:pt modelId="{A65E2C52-2375-F148-A0F2-1BB5B244DC08}" type="pres">
      <dgm:prSet presAssocID="{8299ED8B-5CC6-0742-8133-9EAA341154CA}" presName="accentRepeatNode" presStyleLbl="solidFgAcc1" presStyleIdx="6" presStyleCnt="7"/>
      <dgm:spPr/>
    </dgm:pt>
  </dgm:ptLst>
  <dgm:cxnLst>
    <dgm:cxn modelId="{93C54102-3065-1744-834F-6ED56881D36B}" srcId="{45D7596D-A2B8-E748-A07D-7035E57DD6AC}" destId="{19E6138B-A0C9-CB46-8724-75A113214EBA}" srcOrd="5" destOrd="0" parTransId="{3BF09A34-5ABA-3E4C-9C48-0E0EE8853467}" sibTransId="{8C027531-4145-094F-8902-B0222E5BA8C7}"/>
    <dgm:cxn modelId="{9716858C-50F1-844B-9796-BB4A6AB87F67}" type="presOf" srcId="{7C37D8A1-0266-8C40-985E-8D3E79396FCE}" destId="{1FE3E0ED-4F03-BA4A-860E-92816BC0FE67}" srcOrd="0" destOrd="0" presId="urn:microsoft.com/office/officeart/2008/layout/VerticalCurvedList"/>
    <dgm:cxn modelId="{053102C2-A2CC-F348-B631-D2AA604F2DAD}" type="presOf" srcId="{D4B30A3E-0908-2F43-96EA-FE706D15E81E}" destId="{A16DCD01-1A77-4147-A8D8-1F74902E2D08}" srcOrd="0" destOrd="0" presId="urn:microsoft.com/office/officeart/2008/layout/VerticalCurvedList"/>
    <dgm:cxn modelId="{2FEBB5C0-348B-9242-9B77-CC78A88ADA13}" srcId="{45D7596D-A2B8-E748-A07D-7035E57DD6AC}" destId="{D6394B96-542E-634B-ACD6-783B227A873F}" srcOrd="3" destOrd="0" parTransId="{757D3ABD-A601-A74D-8C02-2CF37B8E6FA1}" sibTransId="{2DEAB930-1C3C-8E48-B45D-EEEC8B1DB7B1}"/>
    <dgm:cxn modelId="{B8094EB5-8862-6C40-8A9A-0BD47825CE4D}" srcId="{45D7596D-A2B8-E748-A07D-7035E57DD6AC}" destId="{5EDB12EA-F429-AB42-A145-84D346127243}" srcOrd="1" destOrd="0" parTransId="{A6BA6067-EAC7-9443-964D-81222BB96726}" sibTransId="{8B73237D-DC23-854C-99F6-73C9F1286A03}"/>
    <dgm:cxn modelId="{22A21165-EBB2-5942-B13C-626204B965B2}" type="presOf" srcId="{8299ED8B-5CC6-0742-8133-9EAA341154CA}" destId="{92448414-6671-1A46-82C0-A965A0EED8B5}" srcOrd="0" destOrd="0" presId="urn:microsoft.com/office/officeart/2008/layout/VerticalCurvedList"/>
    <dgm:cxn modelId="{47C543E8-139C-8741-BBB6-2566F7826E60}" srcId="{45D7596D-A2B8-E748-A07D-7035E57DD6AC}" destId="{7C37D8A1-0266-8C40-985E-8D3E79396FCE}" srcOrd="4" destOrd="0" parTransId="{A96A8F76-F9CF-3F41-9987-E57A70045CAE}" sibTransId="{9DC11EA9-C8E1-E746-A48D-9A1A0CB60F5C}"/>
    <dgm:cxn modelId="{CCD1D423-7705-F444-88F0-CD235E7E61C5}" type="presOf" srcId="{19E6138B-A0C9-CB46-8724-75A113214EBA}" destId="{B26347AE-4DB5-F147-BB08-F2D35807F699}" srcOrd="0" destOrd="0" presId="urn:microsoft.com/office/officeart/2008/layout/VerticalCurvedList"/>
    <dgm:cxn modelId="{7D773EEE-1CC4-6042-A876-563694CB5612}" type="presOf" srcId="{D6394B96-542E-634B-ACD6-783B227A873F}" destId="{757A2377-E589-7C46-848A-B2C751233F6E}" srcOrd="0" destOrd="0" presId="urn:microsoft.com/office/officeart/2008/layout/VerticalCurvedList"/>
    <dgm:cxn modelId="{83FAEC73-EEC5-544C-B750-0AEA53583C04}" type="presOf" srcId="{5EDB12EA-F429-AB42-A145-84D346127243}" destId="{2236A2CE-6428-464A-B63E-DE208A98F4B5}" srcOrd="0" destOrd="0" presId="urn:microsoft.com/office/officeart/2008/layout/VerticalCurvedList"/>
    <dgm:cxn modelId="{CFF9BDCB-5CB3-AC4C-8F81-D318838CE72B}" type="presOf" srcId="{45D7596D-A2B8-E748-A07D-7035E57DD6AC}" destId="{130DAE64-3927-334C-ACC4-50ED8291F66F}" srcOrd="0" destOrd="0" presId="urn:microsoft.com/office/officeart/2008/layout/VerticalCurvedList"/>
    <dgm:cxn modelId="{F6AC0D5E-2A43-0942-8304-5AC871B63907}" type="presOf" srcId="{CB576340-72C0-174D-B6EC-B888F34EF52E}" destId="{42404690-E5BE-AD46-9BC6-59F6F046CEB9}" srcOrd="0" destOrd="0" presId="urn:microsoft.com/office/officeart/2008/layout/VerticalCurvedList"/>
    <dgm:cxn modelId="{6C66576C-D41A-C34B-8566-FB8F06E8BCCE}" type="presOf" srcId="{BA823756-F02D-E541-B562-C8A6B0FEDA6D}" destId="{7C86FDF6-F617-E340-8FEB-DBB26CD1A34F}" srcOrd="0" destOrd="0" presId="urn:microsoft.com/office/officeart/2008/layout/VerticalCurvedList"/>
    <dgm:cxn modelId="{7D04C904-C6FA-5544-8C9F-1FAE35EC4B96}" srcId="{45D7596D-A2B8-E748-A07D-7035E57DD6AC}" destId="{D4B30A3E-0908-2F43-96EA-FE706D15E81E}" srcOrd="0" destOrd="0" parTransId="{86581475-34AB-9841-8FF8-74C0B6F76E52}" sibTransId="{CB576340-72C0-174D-B6EC-B888F34EF52E}"/>
    <dgm:cxn modelId="{94A29334-5E72-6E40-A854-A4C822974AE3}" srcId="{45D7596D-A2B8-E748-A07D-7035E57DD6AC}" destId="{BA823756-F02D-E541-B562-C8A6B0FEDA6D}" srcOrd="2" destOrd="0" parTransId="{094FE97E-69C3-604F-9CF9-6E95FF6D31D2}" sibTransId="{76B83339-594E-1C42-8180-84925E89827A}"/>
    <dgm:cxn modelId="{BC2D4C8E-35B1-A242-B75E-0F9BD3F6A3D9}" srcId="{45D7596D-A2B8-E748-A07D-7035E57DD6AC}" destId="{8299ED8B-5CC6-0742-8133-9EAA341154CA}" srcOrd="6" destOrd="0" parTransId="{00230153-387B-264A-8BD3-1A913C609CD3}" sibTransId="{CB7E139E-5D66-9B4B-B666-A02040EDD910}"/>
    <dgm:cxn modelId="{C3937B8C-926F-D041-A7A1-D30F99A57982}" type="presParOf" srcId="{130DAE64-3927-334C-ACC4-50ED8291F66F}" destId="{2FA17913-73E3-FD4C-BF3B-2418EF506F74}" srcOrd="0" destOrd="0" presId="urn:microsoft.com/office/officeart/2008/layout/VerticalCurvedList"/>
    <dgm:cxn modelId="{319C3D37-71D8-AC40-B819-49519E026834}" type="presParOf" srcId="{2FA17913-73E3-FD4C-BF3B-2418EF506F74}" destId="{ACE3FCE9-704D-6F48-A8DF-CA216ED841B4}" srcOrd="0" destOrd="0" presId="urn:microsoft.com/office/officeart/2008/layout/VerticalCurvedList"/>
    <dgm:cxn modelId="{96FAEDA3-4095-434D-8904-9CF2637958FB}" type="presParOf" srcId="{ACE3FCE9-704D-6F48-A8DF-CA216ED841B4}" destId="{4B3B3BEC-4C0D-584C-A6B7-7330FDB47D49}" srcOrd="0" destOrd="0" presId="urn:microsoft.com/office/officeart/2008/layout/VerticalCurvedList"/>
    <dgm:cxn modelId="{19153C5A-02EA-3C40-B45B-E8BDD6C265B4}" type="presParOf" srcId="{ACE3FCE9-704D-6F48-A8DF-CA216ED841B4}" destId="{42404690-E5BE-AD46-9BC6-59F6F046CEB9}" srcOrd="1" destOrd="0" presId="urn:microsoft.com/office/officeart/2008/layout/VerticalCurvedList"/>
    <dgm:cxn modelId="{5B9F6E95-7FF4-4F4D-A11D-D5FB79D72152}" type="presParOf" srcId="{ACE3FCE9-704D-6F48-A8DF-CA216ED841B4}" destId="{01641AAB-D68F-FF49-96C2-083B8C6973A1}" srcOrd="2" destOrd="0" presId="urn:microsoft.com/office/officeart/2008/layout/VerticalCurvedList"/>
    <dgm:cxn modelId="{0B1CD17B-51E1-0E4B-9FC3-315DDFE7B4C5}" type="presParOf" srcId="{ACE3FCE9-704D-6F48-A8DF-CA216ED841B4}" destId="{D02AE454-1227-E24C-A044-C435C900EF09}" srcOrd="3" destOrd="0" presId="urn:microsoft.com/office/officeart/2008/layout/VerticalCurvedList"/>
    <dgm:cxn modelId="{B4ADEED7-4023-5F41-884A-9F97AF987AB8}" type="presParOf" srcId="{2FA17913-73E3-FD4C-BF3B-2418EF506F74}" destId="{A16DCD01-1A77-4147-A8D8-1F74902E2D08}" srcOrd="1" destOrd="0" presId="urn:microsoft.com/office/officeart/2008/layout/VerticalCurvedList"/>
    <dgm:cxn modelId="{F02113DC-BE6B-A545-BFF7-8DD1329FA603}" type="presParOf" srcId="{2FA17913-73E3-FD4C-BF3B-2418EF506F74}" destId="{1BE251DD-328C-784F-ABAD-7A30F5A2F5DB}" srcOrd="2" destOrd="0" presId="urn:microsoft.com/office/officeart/2008/layout/VerticalCurvedList"/>
    <dgm:cxn modelId="{297395EC-68A6-694C-83D4-D7FACD3AE16D}" type="presParOf" srcId="{1BE251DD-328C-784F-ABAD-7A30F5A2F5DB}" destId="{6DB69294-58A9-5F46-B35E-03B2FA9482CF}" srcOrd="0" destOrd="0" presId="urn:microsoft.com/office/officeart/2008/layout/VerticalCurvedList"/>
    <dgm:cxn modelId="{C65F94EB-9313-0645-8168-71CBCEB294A4}" type="presParOf" srcId="{2FA17913-73E3-FD4C-BF3B-2418EF506F74}" destId="{2236A2CE-6428-464A-B63E-DE208A98F4B5}" srcOrd="3" destOrd="0" presId="urn:microsoft.com/office/officeart/2008/layout/VerticalCurvedList"/>
    <dgm:cxn modelId="{41CFF4BF-5F07-ED47-99A2-9DA8CA58A205}" type="presParOf" srcId="{2FA17913-73E3-FD4C-BF3B-2418EF506F74}" destId="{C01CD40C-7FA0-7146-8ACF-1B501D89996A}" srcOrd="4" destOrd="0" presId="urn:microsoft.com/office/officeart/2008/layout/VerticalCurvedList"/>
    <dgm:cxn modelId="{AB218480-B7F7-5C4A-AF75-537CF5268FF7}" type="presParOf" srcId="{C01CD40C-7FA0-7146-8ACF-1B501D89996A}" destId="{81F125D5-F144-9E45-82B6-6AF8B55E4506}" srcOrd="0" destOrd="0" presId="urn:microsoft.com/office/officeart/2008/layout/VerticalCurvedList"/>
    <dgm:cxn modelId="{5D930FF5-B8F5-304D-BFAE-CA6CB548EE14}" type="presParOf" srcId="{2FA17913-73E3-FD4C-BF3B-2418EF506F74}" destId="{7C86FDF6-F617-E340-8FEB-DBB26CD1A34F}" srcOrd="5" destOrd="0" presId="urn:microsoft.com/office/officeart/2008/layout/VerticalCurvedList"/>
    <dgm:cxn modelId="{F4A35FD8-A7FE-A647-9D12-88BCA0E3E7EF}" type="presParOf" srcId="{2FA17913-73E3-FD4C-BF3B-2418EF506F74}" destId="{B6143ED4-B5F1-5A45-A01A-36709AD68EAC}" srcOrd="6" destOrd="0" presId="urn:microsoft.com/office/officeart/2008/layout/VerticalCurvedList"/>
    <dgm:cxn modelId="{806EAA02-509D-8E4C-BFB3-FD05C8BEA92A}" type="presParOf" srcId="{B6143ED4-B5F1-5A45-A01A-36709AD68EAC}" destId="{9BF2E718-8501-4147-A305-D62F73DBE2C1}" srcOrd="0" destOrd="0" presId="urn:microsoft.com/office/officeart/2008/layout/VerticalCurvedList"/>
    <dgm:cxn modelId="{69E9884F-9628-8447-83B3-ED860E9719A7}" type="presParOf" srcId="{2FA17913-73E3-FD4C-BF3B-2418EF506F74}" destId="{757A2377-E589-7C46-848A-B2C751233F6E}" srcOrd="7" destOrd="0" presId="urn:microsoft.com/office/officeart/2008/layout/VerticalCurvedList"/>
    <dgm:cxn modelId="{CAFDBF93-C858-B347-A5F9-26BDD8206B26}" type="presParOf" srcId="{2FA17913-73E3-FD4C-BF3B-2418EF506F74}" destId="{05431A83-F1D6-2349-9A06-3C4C637029BB}" srcOrd="8" destOrd="0" presId="urn:microsoft.com/office/officeart/2008/layout/VerticalCurvedList"/>
    <dgm:cxn modelId="{EF2445FA-AB2E-E645-8738-FCC8892050AC}" type="presParOf" srcId="{05431A83-F1D6-2349-9A06-3C4C637029BB}" destId="{712DF674-5232-2A4B-9E7E-8CBEA8C4BF89}" srcOrd="0" destOrd="0" presId="urn:microsoft.com/office/officeart/2008/layout/VerticalCurvedList"/>
    <dgm:cxn modelId="{2F040BEF-EEA5-AD4F-87AA-CFB3AE0D1444}" type="presParOf" srcId="{2FA17913-73E3-FD4C-BF3B-2418EF506F74}" destId="{1FE3E0ED-4F03-BA4A-860E-92816BC0FE67}" srcOrd="9" destOrd="0" presId="urn:microsoft.com/office/officeart/2008/layout/VerticalCurvedList"/>
    <dgm:cxn modelId="{A42273F6-9C5A-CF4E-8D5A-4341D348E217}" type="presParOf" srcId="{2FA17913-73E3-FD4C-BF3B-2418EF506F74}" destId="{A8951490-44F3-F54D-9669-A8519AC7A467}" srcOrd="10" destOrd="0" presId="urn:microsoft.com/office/officeart/2008/layout/VerticalCurvedList"/>
    <dgm:cxn modelId="{343D77DB-542E-CD48-9B54-DF5E57597C81}" type="presParOf" srcId="{A8951490-44F3-F54D-9669-A8519AC7A467}" destId="{102C56A6-DF5E-4A46-9B3B-209528D11339}" srcOrd="0" destOrd="0" presId="urn:microsoft.com/office/officeart/2008/layout/VerticalCurvedList"/>
    <dgm:cxn modelId="{1911C3CF-DF1A-2F4E-AD77-77DF294509DC}" type="presParOf" srcId="{2FA17913-73E3-FD4C-BF3B-2418EF506F74}" destId="{B26347AE-4DB5-F147-BB08-F2D35807F699}" srcOrd="11" destOrd="0" presId="urn:microsoft.com/office/officeart/2008/layout/VerticalCurvedList"/>
    <dgm:cxn modelId="{6972BA61-54D8-8243-866D-FFF1F539D6D2}" type="presParOf" srcId="{2FA17913-73E3-FD4C-BF3B-2418EF506F74}" destId="{BE3D91EB-31C2-CE44-AEDD-8594214F2D0A}" srcOrd="12" destOrd="0" presId="urn:microsoft.com/office/officeart/2008/layout/VerticalCurvedList"/>
    <dgm:cxn modelId="{B2528289-114D-684F-97CF-AA2359DDBA47}" type="presParOf" srcId="{BE3D91EB-31C2-CE44-AEDD-8594214F2D0A}" destId="{4E3862DB-8477-E94A-8E76-8B1D4929A641}" srcOrd="0" destOrd="0" presId="urn:microsoft.com/office/officeart/2008/layout/VerticalCurvedList"/>
    <dgm:cxn modelId="{FD3E9EC8-82E9-7141-8E61-77AD3E77CB0D}" type="presParOf" srcId="{2FA17913-73E3-FD4C-BF3B-2418EF506F74}" destId="{92448414-6671-1A46-82C0-A965A0EED8B5}" srcOrd="13" destOrd="0" presId="urn:microsoft.com/office/officeart/2008/layout/VerticalCurvedList"/>
    <dgm:cxn modelId="{E9055F4F-770E-194A-9F82-21E59B8099CB}" type="presParOf" srcId="{2FA17913-73E3-FD4C-BF3B-2418EF506F74}" destId="{82E769E6-A22D-A245-BDEF-725A1C2D7795}" srcOrd="14" destOrd="0" presId="urn:microsoft.com/office/officeart/2008/layout/VerticalCurvedList"/>
    <dgm:cxn modelId="{58ECCE69-1F2D-BB46-AB37-17334F730F1B}" type="presParOf" srcId="{82E769E6-A22D-A245-BDEF-725A1C2D7795}" destId="{A65E2C52-2375-F148-A0F2-1BB5B244DC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9BAAAA-29C8-2841-A6E0-390E1341253F}" type="doc">
      <dgm:prSet loTypeId="urn:microsoft.com/office/officeart/2005/8/layout/equation2" loCatId="" qsTypeId="urn:microsoft.com/office/officeart/2005/8/quickstyle/simple2" qsCatId="simple" csTypeId="urn:microsoft.com/office/officeart/2005/8/colors/colorful1" csCatId="colorful" phldr="1"/>
      <dgm:spPr/>
    </dgm:pt>
    <dgm:pt modelId="{AD35FB23-FE99-2845-B8B7-0E42CBB992DD}">
      <dgm:prSet phldrT="[Metin]"/>
      <dgm:spPr/>
      <dgm:t>
        <a:bodyPr/>
        <a:lstStyle/>
        <a:p>
          <a:r>
            <a:rPr lang="tr-TR" dirty="0"/>
            <a:t>Deneyim</a:t>
          </a:r>
        </a:p>
      </dgm:t>
    </dgm:pt>
    <dgm:pt modelId="{60A70D9C-3493-1F41-BF84-407C3B607B85}" type="parTrans" cxnId="{EFED12A8-E785-E447-9761-8CC9F9B69136}">
      <dgm:prSet/>
      <dgm:spPr/>
      <dgm:t>
        <a:bodyPr/>
        <a:lstStyle/>
        <a:p>
          <a:endParaRPr lang="tr-TR"/>
        </a:p>
      </dgm:t>
    </dgm:pt>
    <dgm:pt modelId="{9CA1B19A-7672-814A-9221-5446E1B5C872}" type="sibTrans" cxnId="{EFED12A8-E785-E447-9761-8CC9F9B69136}">
      <dgm:prSet/>
      <dgm:spPr/>
      <dgm:t>
        <a:bodyPr/>
        <a:lstStyle/>
        <a:p>
          <a:endParaRPr lang="tr-TR"/>
        </a:p>
      </dgm:t>
    </dgm:pt>
    <dgm:pt modelId="{A51448C4-CFCB-D449-B0E9-2F79C3DABB51}">
      <dgm:prSet phldrT="[Metin]"/>
      <dgm:spPr/>
      <dgm:t>
        <a:bodyPr/>
        <a:lstStyle/>
        <a:p>
          <a:r>
            <a:rPr lang="tr-TR" dirty="0"/>
            <a:t>Öğrenme</a:t>
          </a:r>
        </a:p>
      </dgm:t>
    </dgm:pt>
    <dgm:pt modelId="{633A2B21-7267-7942-86A3-645C45E0ED1E}" type="parTrans" cxnId="{402901A0-774B-B64B-AC3E-BFEE2261D777}">
      <dgm:prSet/>
      <dgm:spPr/>
      <dgm:t>
        <a:bodyPr/>
        <a:lstStyle/>
        <a:p>
          <a:endParaRPr lang="tr-TR"/>
        </a:p>
      </dgm:t>
    </dgm:pt>
    <dgm:pt modelId="{23231E6F-6740-BD4C-989E-E819A9DC10DA}" type="sibTrans" cxnId="{402901A0-774B-B64B-AC3E-BFEE2261D777}">
      <dgm:prSet/>
      <dgm:spPr/>
      <dgm:t>
        <a:bodyPr/>
        <a:lstStyle/>
        <a:p>
          <a:endParaRPr lang="tr-TR"/>
        </a:p>
      </dgm:t>
    </dgm:pt>
    <dgm:pt modelId="{DC1826E9-0AF6-6346-951D-D49424659F48}">
      <dgm:prSet phldrT="[Metin]"/>
      <dgm:spPr/>
      <dgm:t>
        <a:bodyPr/>
        <a:lstStyle/>
        <a:p>
          <a:r>
            <a:rPr lang="tr-TR" dirty="0"/>
            <a:t>Yetenek Gelişimi</a:t>
          </a:r>
        </a:p>
      </dgm:t>
    </dgm:pt>
    <dgm:pt modelId="{1E956957-2D4E-C843-9623-AB6C645BF1D1}" type="parTrans" cxnId="{5C31BB41-2FD0-5644-BC98-9DC473CAA636}">
      <dgm:prSet/>
      <dgm:spPr/>
      <dgm:t>
        <a:bodyPr/>
        <a:lstStyle/>
        <a:p>
          <a:endParaRPr lang="tr-TR"/>
        </a:p>
      </dgm:t>
    </dgm:pt>
    <dgm:pt modelId="{E09679C3-8254-F14C-B3EA-5180D2622CEB}" type="sibTrans" cxnId="{5C31BB41-2FD0-5644-BC98-9DC473CAA636}">
      <dgm:prSet/>
      <dgm:spPr/>
      <dgm:t>
        <a:bodyPr/>
        <a:lstStyle/>
        <a:p>
          <a:endParaRPr lang="tr-TR"/>
        </a:p>
      </dgm:t>
    </dgm:pt>
    <dgm:pt modelId="{1F8C5D76-6EC9-2143-B2BC-AC629929C06B}" type="pres">
      <dgm:prSet presAssocID="{E89BAAAA-29C8-2841-A6E0-390E1341253F}" presName="Name0" presStyleCnt="0">
        <dgm:presLayoutVars>
          <dgm:dir/>
          <dgm:resizeHandles val="exact"/>
        </dgm:presLayoutVars>
      </dgm:prSet>
      <dgm:spPr/>
    </dgm:pt>
    <dgm:pt modelId="{C1F381F0-8DA8-794B-A7DA-4182730454AC}" type="pres">
      <dgm:prSet presAssocID="{E89BAAAA-29C8-2841-A6E0-390E1341253F}" presName="vNodes" presStyleCnt="0"/>
      <dgm:spPr/>
    </dgm:pt>
    <dgm:pt modelId="{A5C4B9EC-7811-BA44-A60C-37B3D4194132}" type="pres">
      <dgm:prSet presAssocID="{AD35FB23-FE99-2845-B8B7-0E42CBB992D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6E26E8-ABFF-4247-BF10-2CA8209D1F77}" type="pres">
      <dgm:prSet presAssocID="{9CA1B19A-7672-814A-9221-5446E1B5C872}" presName="spacerT" presStyleCnt="0"/>
      <dgm:spPr/>
    </dgm:pt>
    <dgm:pt modelId="{1690DC81-D3B2-8749-9D93-46B7A503536F}" type="pres">
      <dgm:prSet presAssocID="{9CA1B19A-7672-814A-9221-5446E1B5C872}" presName="sibTrans" presStyleLbl="sibTrans2D1" presStyleIdx="0" presStyleCnt="2"/>
      <dgm:spPr/>
      <dgm:t>
        <a:bodyPr/>
        <a:lstStyle/>
        <a:p>
          <a:endParaRPr lang="tr-TR"/>
        </a:p>
      </dgm:t>
    </dgm:pt>
    <dgm:pt modelId="{C50B3CD5-7E36-0746-BF46-AF5D2425AF5A}" type="pres">
      <dgm:prSet presAssocID="{9CA1B19A-7672-814A-9221-5446E1B5C872}" presName="spacerB" presStyleCnt="0"/>
      <dgm:spPr/>
    </dgm:pt>
    <dgm:pt modelId="{6F686B9E-B3F8-D646-9288-7F217A3445E4}" type="pres">
      <dgm:prSet presAssocID="{A51448C4-CFCB-D449-B0E9-2F79C3DABB5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066943-03E6-7C41-8C79-3F96B95442F3}" type="pres">
      <dgm:prSet presAssocID="{E89BAAAA-29C8-2841-A6E0-390E1341253F}" presName="sibTransLast" presStyleLbl="sibTrans2D1" presStyleIdx="1" presStyleCnt="2"/>
      <dgm:spPr/>
      <dgm:t>
        <a:bodyPr/>
        <a:lstStyle/>
        <a:p>
          <a:endParaRPr lang="tr-TR"/>
        </a:p>
      </dgm:t>
    </dgm:pt>
    <dgm:pt modelId="{C3C1FDB7-3AB2-2D4F-95EA-E9A644890FF1}" type="pres">
      <dgm:prSet presAssocID="{E89BAAAA-29C8-2841-A6E0-390E1341253F}" presName="connectorText" presStyleLbl="sibTrans2D1" presStyleIdx="1" presStyleCnt="2"/>
      <dgm:spPr/>
      <dgm:t>
        <a:bodyPr/>
        <a:lstStyle/>
        <a:p>
          <a:endParaRPr lang="tr-TR"/>
        </a:p>
      </dgm:t>
    </dgm:pt>
    <dgm:pt modelId="{A100C0E4-6410-3640-8CBC-5C04AF93E1ED}" type="pres">
      <dgm:prSet presAssocID="{E89BAAAA-29C8-2841-A6E0-390E1341253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9E3D868-B983-6644-940A-760AFC1EDBF0}" type="presOf" srcId="{9CA1B19A-7672-814A-9221-5446E1B5C872}" destId="{1690DC81-D3B2-8749-9D93-46B7A503536F}" srcOrd="0" destOrd="0" presId="urn:microsoft.com/office/officeart/2005/8/layout/equation2"/>
    <dgm:cxn modelId="{7CDD5ED4-F46F-8146-A2A7-54905694EA05}" type="presOf" srcId="{DC1826E9-0AF6-6346-951D-D49424659F48}" destId="{A100C0E4-6410-3640-8CBC-5C04AF93E1ED}" srcOrd="0" destOrd="0" presId="urn:microsoft.com/office/officeart/2005/8/layout/equation2"/>
    <dgm:cxn modelId="{52E88F3B-705C-5C4F-A690-5D5376D5E41E}" type="presOf" srcId="{23231E6F-6740-BD4C-989E-E819A9DC10DA}" destId="{29066943-03E6-7C41-8C79-3F96B95442F3}" srcOrd="0" destOrd="0" presId="urn:microsoft.com/office/officeart/2005/8/layout/equation2"/>
    <dgm:cxn modelId="{0115DA94-20AC-4E42-9BBF-01F8B402EA4B}" type="presOf" srcId="{E89BAAAA-29C8-2841-A6E0-390E1341253F}" destId="{1F8C5D76-6EC9-2143-B2BC-AC629929C06B}" srcOrd="0" destOrd="0" presId="urn:microsoft.com/office/officeart/2005/8/layout/equation2"/>
    <dgm:cxn modelId="{5C31BB41-2FD0-5644-BC98-9DC473CAA636}" srcId="{E89BAAAA-29C8-2841-A6E0-390E1341253F}" destId="{DC1826E9-0AF6-6346-951D-D49424659F48}" srcOrd="2" destOrd="0" parTransId="{1E956957-2D4E-C843-9623-AB6C645BF1D1}" sibTransId="{E09679C3-8254-F14C-B3EA-5180D2622CEB}"/>
    <dgm:cxn modelId="{315B626B-9E3F-B64F-B51F-8F608F48A61B}" type="presOf" srcId="{AD35FB23-FE99-2845-B8B7-0E42CBB992DD}" destId="{A5C4B9EC-7811-BA44-A60C-37B3D4194132}" srcOrd="0" destOrd="0" presId="urn:microsoft.com/office/officeart/2005/8/layout/equation2"/>
    <dgm:cxn modelId="{3E9F88EB-C446-5A4C-861D-6C0F507F134D}" type="presOf" srcId="{A51448C4-CFCB-D449-B0E9-2F79C3DABB51}" destId="{6F686B9E-B3F8-D646-9288-7F217A3445E4}" srcOrd="0" destOrd="0" presId="urn:microsoft.com/office/officeart/2005/8/layout/equation2"/>
    <dgm:cxn modelId="{1E3C0144-7092-3847-9C98-AB8B0751A77B}" type="presOf" srcId="{23231E6F-6740-BD4C-989E-E819A9DC10DA}" destId="{C3C1FDB7-3AB2-2D4F-95EA-E9A644890FF1}" srcOrd="1" destOrd="0" presId="urn:microsoft.com/office/officeart/2005/8/layout/equation2"/>
    <dgm:cxn modelId="{402901A0-774B-B64B-AC3E-BFEE2261D777}" srcId="{E89BAAAA-29C8-2841-A6E0-390E1341253F}" destId="{A51448C4-CFCB-D449-B0E9-2F79C3DABB51}" srcOrd="1" destOrd="0" parTransId="{633A2B21-7267-7942-86A3-645C45E0ED1E}" sibTransId="{23231E6F-6740-BD4C-989E-E819A9DC10DA}"/>
    <dgm:cxn modelId="{EFED12A8-E785-E447-9761-8CC9F9B69136}" srcId="{E89BAAAA-29C8-2841-A6E0-390E1341253F}" destId="{AD35FB23-FE99-2845-B8B7-0E42CBB992DD}" srcOrd="0" destOrd="0" parTransId="{60A70D9C-3493-1F41-BF84-407C3B607B85}" sibTransId="{9CA1B19A-7672-814A-9221-5446E1B5C872}"/>
    <dgm:cxn modelId="{16716DBB-4801-014B-8C3E-F576BF0197B7}" type="presParOf" srcId="{1F8C5D76-6EC9-2143-B2BC-AC629929C06B}" destId="{C1F381F0-8DA8-794B-A7DA-4182730454AC}" srcOrd="0" destOrd="0" presId="urn:microsoft.com/office/officeart/2005/8/layout/equation2"/>
    <dgm:cxn modelId="{835D4183-D107-D245-881D-B371A8D25A0E}" type="presParOf" srcId="{C1F381F0-8DA8-794B-A7DA-4182730454AC}" destId="{A5C4B9EC-7811-BA44-A60C-37B3D4194132}" srcOrd="0" destOrd="0" presId="urn:microsoft.com/office/officeart/2005/8/layout/equation2"/>
    <dgm:cxn modelId="{2338BB35-F692-434C-9889-77D4DD90D177}" type="presParOf" srcId="{C1F381F0-8DA8-794B-A7DA-4182730454AC}" destId="{7E6E26E8-ABFF-4247-BF10-2CA8209D1F77}" srcOrd="1" destOrd="0" presId="urn:microsoft.com/office/officeart/2005/8/layout/equation2"/>
    <dgm:cxn modelId="{0BC8C7B5-75D2-AB43-8721-5A47E6AB406B}" type="presParOf" srcId="{C1F381F0-8DA8-794B-A7DA-4182730454AC}" destId="{1690DC81-D3B2-8749-9D93-46B7A503536F}" srcOrd="2" destOrd="0" presId="urn:microsoft.com/office/officeart/2005/8/layout/equation2"/>
    <dgm:cxn modelId="{2B75C4BE-1F3C-084E-A662-1788E5518CCF}" type="presParOf" srcId="{C1F381F0-8DA8-794B-A7DA-4182730454AC}" destId="{C50B3CD5-7E36-0746-BF46-AF5D2425AF5A}" srcOrd="3" destOrd="0" presId="urn:microsoft.com/office/officeart/2005/8/layout/equation2"/>
    <dgm:cxn modelId="{E233EEEF-769F-324C-9379-240C40A7B9B8}" type="presParOf" srcId="{C1F381F0-8DA8-794B-A7DA-4182730454AC}" destId="{6F686B9E-B3F8-D646-9288-7F217A3445E4}" srcOrd="4" destOrd="0" presId="urn:microsoft.com/office/officeart/2005/8/layout/equation2"/>
    <dgm:cxn modelId="{9731CAE8-E7DF-2C42-9F26-95BFFB38347A}" type="presParOf" srcId="{1F8C5D76-6EC9-2143-B2BC-AC629929C06B}" destId="{29066943-03E6-7C41-8C79-3F96B95442F3}" srcOrd="1" destOrd="0" presId="urn:microsoft.com/office/officeart/2005/8/layout/equation2"/>
    <dgm:cxn modelId="{E45EE607-AE39-0245-B9A3-B131DE212D87}" type="presParOf" srcId="{29066943-03E6-7C41-8C79-3F96B95442F3}" destId="{C3C1FDB7-3AB2-2D4F-95EA-E9A644890FF1}" srcOrd="0" destOrd="0" presId="urn:microsoft.com/office/officeart/2005/8/layout/equation2"/>
    <dgm:cxn modelId="{1BF96CF6-DC11-6649-8F20-56C7BA6DA785}" type="presParOf" srcId="{1F8C5D76-6EC9-2143-B2BC-AC629929C06B}" destId="{A100C0E4-6410-3640-8CBC-5C04AF93E1E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4CBF40-96E6-1C48-BC44-FF2493FBD655}" type="doc">
      <dgm:prSet loTypeId="urn:microsoft.com/office/officeart/2005/8/layout/cycle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9CEA6645-0FA0-0849-A50F-850578701524}">
      <dgm:prSet phldrT="[Metin]"/>
      <dgm:spPr/>
      <dgm:t>
        <a:bodyPr/>
        <a:lstStyle/>
        <a:p>
          <a:r>
            <a:rPr lang="tr-TR" dirty="0"/>
            <a:t>Dilsel Zeka</a:t>
          </a:r>
        </a:p>
      </dgm:t>
    </dgm:pt>
    <dgm:pt modelId="{3CE2E370-4EA7-B54A-9D7F-5983F6F0791E}" type="parTrans" cxnId="{DCF319A9-091A-9F45-82E6-0759CCC27622}">
      <dgm:prSet/>
      <dgm:spPr/>
      <dgm:t>
        <a:bodyPr/>
        <a:lstStyle/>
        <a:p>
          <a:endParaRPr lang="tr-TR"/>
        </a:p>
      </dgm:t>
    </dgm:pt>
    <dgm:pt modelId="{859C6FE6-CD62-F34C-B38E-D16298BD4675}" type="sibTrans" cxnId="{DCF319A9-091A-9F45-82E6-0759CCC27622}">
      <dgm:prSet/>
      <dgm:spPr/>
      <dgm:t>
        <a:bodyPr/>
        <a:lstStyle/>
        <a:p>
          <a:endParaRPr lang="tr-TR"/>
        </a:p>
      </dgm:t>
    </dgm:pt>
    <dgm:pt modelId="{7A1C4B43-1927-6949-9031-92490349C3DB}">
      <dgm:prSet phldrT="[Metin]"/>
      <dgm:spPr/>
      <dgm:t>
        <a:bodyPr/>
        <a:lstStyle/>
        <a:p>
          <a:r>
            <a:rPr lang="tr-TR" dirty="0"/>
            <a:t>Mantıksal-Matematiksel Zeka</a:t>
          </a:r>
        </a:p>
      </dgm:t>
    </dgm:pt>
    <dgm:pt modelId="{09F04149-828C-994A-8688-3E0AB06CF618}" type="parTrans" cxnId="{86D54F4B-B3ED-DA4A-B8F0-7865D56B02EB}">
      <dgm:prSet/>
      <dgm:spPr/>
      <dgm:t>
        <a:bodyPr/>
        <a:lstStyle/>
        <a:p>
          <a:endParaRPr lang="tr-TR"/>
        </a:p>
      </dgm:t>
    </dgm:pt>
    <dgm:pt modelId="{5430F1B1-F687-904F-9665-F1A4243D7B14}" type="sibTrans" cxnId="{86D54F4B-B3ED-DA4A-B8F0-7865D56B02EB}">
      <dgm:prSet/>
      <dgm:spPr/>
      <dgm:t>
        <a:bodyPr/>
        <a:lstStyle/>
        <a:p>
          <a:endParaRPr lang="tr-TR"/>
        </a:p>
      </dgm:t>
    </dgm:pt>
    <dgm:pt modelId="{BF8E2CA8-7345-474C-B547-4B959DBDC6F1}">
      <dgm:prSet phldrT="[Metin]"/>
      <dgm:spPr/>
      <dgm:t>
        <a:bodyPr/>
        <a:lstStyle/>
        <a:p>
          <a:r>
            <a:rPr lang="tr-TR" dirty="0"/>
            <a:t>Görsel-Uzamsal Zeka</a:t>
          </a:r>
        </a:p>
      </dgm:t>
    </dgm:pt>
    <dgm:pt modelId="{1A28D499-D412-C14A-8183-65AEBF6EDBD5}" type="parTrans" cxnId="{7210EE07-DD69-2646-B832-F775917AE5EE}">
      <dgm:prSet/>
      <dgm:spPr/>
      <dgm:t>
        <a:bodyPr/>
        <a:lstStyle/>
        <a:p>
          <a:endParaRPr lang="tr-TR"/>
        </a:p>
      </dgm:t>
    </dgm:pt>
    <dgm:pt modelId="{394DEDF7-EBD1-7447-B8AA-5903A4985416}" type="sibTrans" cxnId="{7210EE07-DD69-2646-B832-F775917AE5EE}">
      <dgm:prSet/>
      <dgm:spPr/>
      <dgm:t>
        <a:bodyPr/>
        <a:lstStyle/>
        <a:p>
          <a:endParaRPr lang="tr-TR"/>
        </a:p>
      </dgm:t>
    </dgm:pt>
    <dgm:pt modelId="{FD50F0EF-A415-054D-ACDB-4C248FC0A546}">
      <dgm:prSet phldrT="[Metin]"/>
      <dgm:spPr/>
      <dgm:t>
        <a:bodyPr/>
        <a:lstStyle/>
        <a:p>
          <a:r>
            <a:rPr lang="tr-TR" dirty="0"/>
            <a:t>Müziksel Zeka</a:t>
          </a:r>
        </a:p>
      </dgm:t>
    </dgm:pt>
    <dgm:pt modelId="{8F1EE68C-6C67-7C47-BF7E-0C37BDB9BBFF}" type="parTrans" cxnId="{89F3F029-D378-A34E-80E3-AA833F564762}">
      <dgm:prSet/>
      <dgm:spPr/>
      <dgm:t>
        <a:bodyPr/>
        <a:lstStyle/>
        <a:p>
          <a:endParaRPr lang="tr-TR"/>
        </a:p>
      </dgm:t>
    </dgm:pt>
    <dgm:pt modelId="{1615A219-C5EE-BD45-AC55-7351740183CA}" type="sibTrans" cxnId="{89F3F029-D378-A34E-80E3-AA833F564762}">
      <dgm:prSet/>
      <dgm:spPr/>
      <dgm:t>
        <a:bodyPr/>
        <a:lstStyle/>
        <a:p>
          <a:endParaRPr lang="tr-TR"/>
        </a:p>
      </dgm:t>
    </dgm:pt>
    <dgm:pt modelId="{EAEEF203-08BB-5C46-9629-363E607BB98A}">
      <dgm:prSet phldrT="[Metin]"/>
      <dgm:spPr/>
      <dgm:t>
        <a:bodyPr/>
        <a:lstStyle/>
        <a:p>
          <a:r>
            <a:rPr lang="tr-TR" dirty="0"/>
            <a:t>Bedensel-</a:t>
          </a:r>
          <a:r>
            <a:rPr lang="tr-TR" dirty="0" err="1"/>
            <a:t>Kinestetik</a:t>
          </a:r>
          <a:r>
            <a:rPr lang="tr-TR" dirty="0"/>
            <a:t> Zeka</a:t>
          </a:r>
        </a:p>
      </dgm:t>
    </dgm:pt>
    <dgm:pt modelId="{E5B03BAC-609D-5043-8E5B-845BF63C7F38}" type="parTrans" cxnId="{143357D8-CB92-1247-8E7F-25CDC439EE5B}">
      <dgm:prSet/>
      <dgm:spPr/>
      <dgm:t>
        <a:bodyPr/>
        <a:lstStyle/>
        <a:p>
          <a:endParaRPr lang="tr-TR"/>
        </a:p>
      </dgm:t>
    </dgm:pt>
    <dgm:pt modelId="{C5D7BD94-5FFC-8743-8EC3-E056B647036E}" type="sibTrans" cxnId="{143357D8-CB92-1247-8E7F-25CDC439EE5B}">
      <dgm:prSet/>
      <dgm:spPr/>
      <dgm:t>
        <a:bodyPr/>
        <a:lstStyle/>
        <a:p>
          <a:endParaRPr lang="tr-TR"/>
        </a:p>
      </dgm:t>
    </dgm:pt>
    <dgm:pt modelId="{C8954F29-21E3-5848-A9B4-224D42B3578F}">
      <dgm:prSet phldrT="[Metin]"/>
      <dgm:spPr/>
      <dgm:t>
        <a:bodyPr/>
        <a:lstStyle/>
        <a:p>
          <a:r>
            <a:rPr lang="tr-TR" dirty="0"/>
            <a:t>Sosyal Zeka</a:t>
          </a:r>
        </a:p>
      </dgm:t>
    </dgm:pt>
    <dgm:pt modelId="{82D2296D-50C1-4D41-AFA1-0ACE5D61C921}" type="parTrans" cxnId="{C9AA7C2C-212F-C646-A8F3-C9CE98360971}">
      <dgm:prSet/>
      <dgm:spPr/>
      <dgm:t>
        <a:bodyPr/>
        <a:lstStyle/>
        <a:p>
          <a:endParaRPr lang="tr-TR"/>
        </a:p>
      </dgm:t>
    </dgm:pt>
    <dgm:pt modelId="{2FF29770-36E0-E24E-B7A5-34E2949BD06C}" type="sibTrans" cxnId="{C9AA7C2C-212F-C646-A8F3-C9CE98360971}">
      <dgm:prSet/>
      <dgm:spPr/>
      <dgm:t>
        <a:bodyPr/>
        <a:lstStyle/>
        <a:p>
          <a:endParaRPr lang="tr-TR"/>
        </a:p>
      </dgm:t>
    </dgm:pt>
    <dgm:pt modelId="{1405A390-7479-B545-A9CB-38AD454409A8}">
      <dgm:prSet phldrT="[Metin]"/>
      <dgm:spPr/>
      <dgm:t>
        <a:bodyPr/>
        <a:lstStyle/>
        <a:p>
          <a:r>
            <a:rPr lang="tr-TR" dirty="0"/>
            <a:t>İçsel Zeka</a:t>
          </a:r>
        </a:p>
      </dgm:t>
    </dgm:pt>
    <dgm:pt modelId="{13F6F1FE-A188-9348-BC5D-D8797E886F3F}" type="parTrans" cxnId="{2C7F9B09-3C96-FF42-9D6F-778250D4471F}">
      <dgm:prSet/>
      <dgm:spPr/>
      <dgm:t>
        <a:bodyPr/>
        <a:lstStyle/>
        <a:p>
          <a:endParaRPr lang="tr-TR"/>
        </a:p>
      </dgm:t>
    </dgm:pt>
    <dgm:pt modelId="{3F362DF5-9242-DB4E-8291-27CD4AF224C5}" type="sibTrans" cxnId="{2C7F9B09-3C96-FF42-9D6F-778250D4471F}">
      <dgm:prSet/>
      <dgm:spPr/>
      <dgm:t>
        <a:bodyPr/>
        <a:lstStyle/>
        <a:p>
          <a:endParaRPr lang="tr-TR"/>
        </a:p>
      </dgm:t>
    </dgm:pt>
    <dgm:pt modelId="{BF1E0C8E-0EE9-9242-A9DC-977AA0F9976A}">
      <dgm:prSet phldrT="[Metin]"/>
      <dgm:spPr/>
      <dgm:t>
        <a:bodyPr/>
        <a:lstStyle/>
        <a:p>
          <a:r>
            <a:rPr lang="tr-TR" dirty="0"/>
            <a:t>Doğacı Zeka</a:t>
          </a:r>
        </a:p>
      </dgm:t>
    </dgm:pt>
    <dgm:pt modelId="{EFF948DB-CCFE-EB4A-B6BC-05684B9673E0}" type="parTrans" cxnId="{568EDC2B-BD38-E740-8B83-A1EC8FE60A60}">
      <dgm:prSet/>
      <dgm:spPr/>
      <dgm:t>
        <a:bodyPr/>
        <a:lstStyle/>
        <a:p>
          <a:endParaRPr lang="tr-TR"/>
        </a:p>
      </dgm:t>
    </dgm:pt>
    <dgm:pt modelId="{F4A3A286-7D9D-B94C-94FB-058627ECC918}" type="sibTrans" cxnId="{568EDC2B-BD38-E740-8B83-A1EC8FE60A60}">
      <dgm:prSet/>
      <dgm:spPr/>
      <dgm:t>
        <a:bodyPr/>
        <a:lstStyle/>
        <a:p>
          <a:endParaRPr lang="tr-TR"/>
        </a:p>
      </dgm:t>
    </dgm:pt>
    <dgm:pt modelId="{3AA1E37B-E155-E144-91DE-22ED379AFE92}" type="pres">
      <dgm:prSet presAssocID="{5A4CBF40-96E6-1C48-BC44-FF2493FBD65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C3573A3-4113-B047-BBA6-132C459845F0}" type="pres">
      <dgm:prSet presAssocID="{9CEA6645-0FA0-0849-A50F-85057870152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7F55C9-23A5-7C41-8D20-9399B5AE8E5A}" type="pres">
      <dgm:prSet presAssocID="{9CEA6645-0FA0-0849-A50F-850578701524}" presName="spNode" presStyleCnt="0"/>
      <dgm:spPr/>
    </dgm:pt>
    <dgm:pt modelId="{90C2FDAD-0656-4447-A892-1545DB9C8C0A}" type="pres">
      <dgm:prSet presAssocID="{859C6FE6-CD62-F34C-B38E-D16298BD4675}" presName="sibTrans" presStyleLbl="sibTrans1D1" presStyleIdx="0" presStyleCnt="8"/>
      <dgm:spPr/>
      <dgm:t>
        <a:bodyPr/>
        <a:lstStyle/>
        <a:p>
          <a:endParaRPr lang="tr-TR"/>
        </a:p>
      </dgm:t>
    </dgm:pt>
    <dgm:pt modelId="{42AB3388-E4BD-A240-9248-9245DB353AD6}" type="pres">
      <dgm:prSet presAssocID="{7A1C4B43-1927-6949-9031-92490349C3D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2828B34-BCA3-EC4E-BF6C-D4EE0DA3A077}" type="pres">
      <dgm:prSet presAssocID="{7A1C4B43-1927-6949-9031-92490349C3DB}" presName="spNode" presStyleCnt="0"/>
      <dgm:spPr/>
    </dgm:pt>
    <dgm:pt modelId="{97AD53B6-FE33-A74B-9B56-2BFEFE5D7C18}" type="pres">
      <dgm:prSet presAssocID="{5430F1B1-F687-904F-9665-F1A4243D7B14}" presName="sibTrans" presStyleLbl="sibTrans1D1" presStyleIdx="1" presStyleCnt="8"/>
      <dgm:spPr/>
      <dgm:t>
        <a:bodyPr/>
        <a:lstStyle/>
        <a:p>
          <a:endParaRPr lang="tr-TR"/>
        </a:p>
      </dgm:t>
    </dgm:pt>
    <dgm:pt modelId="{4100B6EB-4E73-C447-B11C-D4F46E7C43BA}" type="pres">
      <dgm:prSet presAssocID="{BF8E2CA8-7345-474C-B547-4B959DBDC6F1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6B59DA-7905-544B-A09E-E8855DBFD8FC}" type="pres">
      <dgm:prSet presAssocID="{BF8E2CA8-7345-474C-B547-4B959DBDC6F1}" presName="spNode" presStyleCnt="0"/>
      <dgm:spPr/>
    </dgm:pt>
    <dgm:pt modelId="{5B4F0F45-5DB8-764F-9A3F-7DA5D26872AF}" type="pres">
      <dgm:prSet presAssocID="{394DEDF7-EBD1-7447-B8AA-5903A4985416}" presName="sibTrans" presStyleLbl="sibTrans1D1" presStyleIdx="2" presStyleCnt="8"/>
      <dgm:spPr/>
      <dgm:t>
        <a:bodyPr/>
        <a:lstStyle/>
        <a:p>
          <a:endParaRPr lang="tr-TR"/>
        </a:p>
      </dgm:t>
    </dgm:pt>
    <dgm:pt modelId="{D3BC0CE8-0981-8C43-9E94-2A578F7ED39B}" type="pres">
      <dgm:prSet presAssocID="{FD50F0EF-A415-054D-ACDB-4C248FC0A546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0AC36C7-DF28-DF43-B7AC-C76048EB8FFE}" type="pres">
      <dgm:prSet presAssocID="{FD50F0EF-A415-054D-ACDB-4C248FC0A546}" presName="spNode" presStyleCnt="0"/>
      <dgm:spPr/>
    </dgm:pt>
    <dgm:pt modelId="{09B755D7-2E3E-D748-B5B6-8FB6AD3E080D}" type="pres">
      <dgm:prSet presAssocID="{1615A219-C5EE-BD45-AC55-7351740183CA}" presName="sibTrans" presStyleLbl="sibTrans1D1" presStyleIdx="3" presStyleCnt="8"/>
      <dgm:spPr/>
      <dgm:t>
        <a:bodyPr/>
        <a:lstStyle/>
        <a:p>
          <a:endParaRPr lang="tr-TR"/>
        </a:p>
      </dgm:t>
    </dgm:pt>
    <dgm:pt modelId="{5B6536ED-CEC2-DC47-9CDE-AAE368384356}" type="pres">
      <dgm:prSet presAssocID="{EAEEF203-08BB-5C46-9629-363E607BB98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B1E42F-E6F6-234F-8AFD-1B903A8ED7E3}" type="pres">
      <dgm:prSet presAssocID="{EAEEF203-08BB-5C46-9629-363E607BB98A}" presName="spNode" presStyleCnt="0"/>
      <dgm:spPr/>
    </dgm:pt>
    <dgm:pt modelId="{76C4A08F-AE05-684A-81A6-644E0CF9DF40}" type="pres">
      <dgm:prSet presAssocID="{C5D7BD94-5FFC-8743-8EC3-E056B647036E}" presName="sibTrans" presStyleLbl="sibTrans1D1" presStyleIdx="4" presStyleCnt="8"/>
      <dgm:spPr/>
      <dgm:t>
        <a:bodyPr/>
        <a:lstStyle/>
        <a:p>
          <a:endParaRPr lang="tr-TR"/>
        </a:p>
      </dgm:t>
    </dgm:pt>
    <dgm:pt modelId="{00357F77-EB84-4A4D-AB4B-327FB30F268D}" type="pres">
      <dgm:prSet presAssocID="{C8954F29-21E3-5848-A9B4-224D42B3578F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B177FAB-B09A-8A49-8A9B-F0C78FC4CFBE}" type="pres">
      <dgm:prSet presAssocID="{C8954F29-21E3-5848-A9B4-224D42B3578F}" presName="spNode" presStyleCnt="0"/>
      <dgm:spPr/>
    </dgm:pt>
    <dgm:pt modelId="{60278879-93EA-4944-9FF3-CDF16278AF32}" type="pres">
      <dgm:prSet presAssocID="{2FF29770-36E0-E24E-B7A5-34E2949BD06C}" presName="sibTrans" presStyleLbl="sibTrans1D1" presStyleIdx="5" presStyleCnt="8"/>
      <dgm:spPr/>
      <dgm:t>
        <a:bodyPr/>
        <a:lstStyle/>
        <a:p>
          <a:endParaRPr lang="tr-TR"/>
        </a:p>
      </dgm:t>
    </dgm:pt>
    <dgm:pt modelId="{33E99EFB-B492-3147-A2AE-C47C2CEDFA27}" type="pres">
      <dgm:prSet presAssocID="{1405A390-7479-B545-A9CB-38AD454409A8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6F8BAC-99A7-274D-80AE-62AAF105D096}" type="pres">
      <dgm:prSet presAssocID="{1405A390-7479-B545-A9CB-38AD454409A8}" presName="spNode" presStyleCnt="0"/>
      <dgm:spPr/>
    </dgm:pt>
    <dgm:pt modelId="{462882A2-C4EF-5E49-9778-717023B3088C}" type="pres">
      <dgm:prSet presAssocID="{3F362DF5-9242-DB4E-8291-27CD4AF224C5}" presName="sibTrans" presStyleLbl="sibTrans1D1" presStyleIdx="6" presStyleCnt="8"/>
      <dgm:spPr/>
      <dgm:t>
        <a:bodyPr/>
        <a:lstStyle/>
        <a:p>
          <a:endParaRPr lang="tr-TR"/>
        </a:p>
      </dgm:t>
    </dgm:pt>
    <dgm:pt modelId="{3E0716B0-0FFF-D447-AB79-DAE87C28BD10}" type="pres">
      <dgm:prSet presAssocID="{BF1E0C8E-0EE9-9242-A9DC-977AA0F9976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A5A7A7-90EC-674B-BA17-EE5C323CE3A4}" type="pres">
      <dgm:prSet presAssocID="{BF1E0C8E-0EE9-9242-A9DC-977AA0F9976A}" presName="spNode" presStyleCnt="0"/>
      <dgm:spPr/>
    </dgm:pt>
    <dgm:pt modelId="{9F4A8FF4-F5DB-3041-BD14-2E51877B4CD8}" type="pres">
      <dgm:prSet presAssocID="{F4A3A286-7D9D-B94C-94FB-058627ECC918}" presName="sibTrans" presStyleLbl="sibTrans1D1" presStyleIdx="7" presStyleCnt="8"/>
      <dgm:spPr/>
      <dgm:t>
        <a:bodyPr/>
        <a:lstStyle/>
        <a:p>
          <a:endParaRPr lang="tr-TR"/>
        </a:p>
      </dgm:t>
    </dgm:pt>
  </dgm:ptLst>
  <dgm:cxnLst>
    <dgm:cxn modelId="{C9BEA940-0236-6E44-B849-961308FADB8E}" type="presOf" srcId="{1615A219-C5EE-BD45-AC55-7351740183CA}" destId="{09B755D7-2E3E-D748-B5B6-8FB6AD3E080D}" srcOrd="0" destOrd="0" presId="urn:microsoft.com/office/officeart/2005/8/layout/cycle6"/>
    <dgm:cxn modelId="{56CA527A-2551-5047-89A8-0F081E482493}" type="presOf" srcId="{3F362DF5-9242-DB4E-8291-27CD4AF224C5}" destId="{462882A2-C4EF-5E49-9778-717023B3088C}" srcOrd="0" destOrd="0" presId="urn:microsoft.com/office/officeart/2005/8/layout/cycle6"/>
    <dgm:cxn modelId="{4D57D45E-A367-6A40-B60B-CF686E5C3519}" type="presOf" srcId="{BF1E0C8E-0EE9-9242-A9DC-977AA0F9976A}" destId="{3E0716B0-0FFF-D447-AB79-DAE87C28BD10}" srcOrd="0" destOrd="0" presId="urn:microsoft.com/office/officeart/2005/8/layout/cycle6"/>
    <dgm:cxn modelId="{568EDC2B-BD38-E740-8B83-A1EC8FE60A60}" srcId="{5A4CBF40-96E6-1C48-BC44-FF2493FBD655}" destId="{BF1E0C8E-0EE9-9242-A9DC-977AA0F9976A}" srcOrd="7" destOrd="0" parTransId="{EFF948DB-CCFE-EB4A-B6BC-05684B9673E0}" sibTransId="{F4A3A286-7D9D-B94C-94FB-058627ECC918}"/>
    <dgm:cxn modelId="{FF741F3D-DDD9-CF4A-9485-7F7C8E51F513}" type="presOf" srcId="{859C6FE6-CD62-F34C-B38E-D16298BD4675}" destId="{90C2FDAD-0656-4447-A892-1545DB9C8C0A}" srcOrd="0" destOrd="0" presId="urn:microsoft.com/office/officeart/2005/8/layout/cycle6"/>
    <dgm:cxn modelId="{D967CA6A-B647-6B48-94DE-F38C0F67A75E}" type="presOf" srcId="{FD50F0EF-A415-054D-ACDB-4C248FC0A546}" destId="{D3BC0CE8-0981-8C43-9E94-2A578F7ED39B}" srcOrd="0" destOrd="0" presId="urn:microsoft.com/office/officeart/2005/8/layout/cycle6"/>
    <dgm:cxn modelId="{1649D69D-DAF8-D540-99A2-70C4914B7D5E}" type="presOf" srcId="{7A1C4B43-1927-6949-9031-92490349C3DB}" destId="{42AB3388-E4BD-A240-9248-9245DB353AD6}" srcOrd="0" destOrd="0" presId="urn:microsoft.com/office/officeart/2005/8/layout/cycle6"/>
    <dgm:cxn modelId="{143357D8-CB92-1247-8E7F-25CDC439EE5B}" srcId="{5A4CBF40-96E6-1C48-BC44-FF2493FBD655}" destId="{EAEEF203-08BB-5C46-9629-363E607BB98A}" srcOrd="4" destOrd="0" parTransId="{E5B03BAC-609D-5043-8E5B-845BF63C7F38}" sibTransId="{C5D7BD94-5FFC-8743-8EC3-E056B647036E}"/>
    <dgm:cxn modelId="{665C478C-0091-3845-A4F7-E7CD0302713B}" type="presOf" srcId="{C5D7BD94-5FFC-8743-8EC3-E056B647036E}" destId="{76C4A08F-AE05-684A-81A6-644E0CF9DF40}" srcOrd="0" destOrd="0" presId="urn:microsoft.com/office/officeart/2005/8/layout/cycle6"/>
    <dgm:cxn modelId="{7210EE07-DD69-2646-B832-F775917AE5EE}" srcId="{5A4CBF40-96E6-1C48-BC44-FF2493FBD655}" destId="{BF8E2CA8-7345-474C-B547-4B959DBDC6F1}" srcOrd="2" destOrd="0" parTransId="{1A28D499-D412-C14A-8183-65AEBF6EDBD5}" sibTransId="{394DEDF7-EBD1-7447-B8AA-5903A4985416}"/>
    <dgm:cxn modelId="{B604A3A6-49EF-FD48-8308-631BC92B9063}" type="presOf" srcId="{BF8E2CA8-7345-474C-B547-4B959DBDC6F1}" destId="{4100B6EB-4E73-C447-B11C-D4F46E7C43BA}" srcOrd="0" destOrd="0" presId="urn:microsoft.com/office/officeart/2005/8/layout/cycle6"/>
    <dgm:cxn modelId="{0E0E6D83-F8D9-8F42-8338-9FD98C2DB593}" type="presOf" srcId="{9CEA6645-0FA0-0849-A50F-850578701524}" destId="{DC3573A3-4113-B047-BBA6-132C459845F0}" srcOrd="0" destOrd="0" presId="urn:microsoft.com/office/officeart/2005/8/layout/cycle6"/>
    <dgm:cxn modelId="{89F3F029-D378-A34E-80E3-AA833F564762}" srcId="{5A4CBF40-96E6-1C48-BC44-FF2493FBD655}" destId="{FD50F0EF-A415-054D-ACDB-4C248FC0A546}" srcOrd="3" destOrd="0" parTransId="{8F1EE68C-6C67-7C47-BF7E-0C37BDB9BBFF}" sibTransId="{1615A219-C5EE-BD45-AC55-7351740183CA}"/>
    <dgm:cxn modelId="{1382A2DA-806A-E94F-838D-A080D50D0CE1}" type="presOf" srcId="{2FF29770-36E0-E24E-B7A5-34E2949BD06C}" destId="{60278879-93EA-4944-9FF3-CDF16278AF32}" srcOrd="0" destOrd="0" presId="urn:microsoft.com/office/officeart/2005/8/layout/cycle6"/>
    <dgm:cxn modelId="{86D54F4B-B3ED-DA4A-B8F0-7865D56B02EB}" srcId="{5A4CBF40-96E6-1C48-BC44-FF2493FBD655}" destId="{7A1C4B43-1927-6949-9031-92490349C3DB}" srcOrd="1" destOrd="0" parTransId="{09F04149-828C-994A-8688-3E0AB06CF618}" sibTransId="{5430F1B1-F687-904F-9665-F1A4243D7B14}"/>
    <dgm:cxn modelId="{DCF319A9-091A-9F45-82E6-0759CCC27622}" srcId="{5A4CBF40-96E6-1C48-BC44-FF2493FBD655}" destId="{9CEA6645-0FA0-0849-A50F-850578701524}" srcOrd="0" destOrd="0" parTransId="{3CE2E370-4EA7-B54A-9D7F-5983F6F0791E}" sibTransId="{859C6FE6-CD62-F34C-B38E-D16298BD4675}"/>
    <dgm:cxn modelId="{7942DCC7-47F2-144E-A2DD-45AA75366A23}" type="presOf" srcId="{C8954F29-21E3-5848-A9B4-224D42B3578F}" destId="{00357F77-EB84-4A4D-AB4B-327FB30F268D}" srcOrd="0" destOrd="0" presId="urn:microsoft.com/office/officeart/2005/8/layout/cycle6"/>
    <dgm:cxn modelId="{D4F2939B-5D75-AE44-92C9-F9A58B632CF4}" type="presOf" srcId="{F4A3A286-7D9D-B94C-94FB-058627ECC918}" destId="{9F4A8FF4-F5DB-3041-BD14-2E51877B4CD8}" srcOrd="0" destOrd="0" presId="urn:microsoft.com/office/officeart/2005/8/layout/cycle6"/>
    <dgm:cxn modelId="{C9AA7C2C-212F-C646-A8F3-C9CE98360971}" srcId="{5A4CBF40-96E6-1C48-BC44-FF2493FBD655}" destId="{C8954F29-21E3-5848-A9B4-224D42B3578F}" srcOrd="5" destOrd="0" parTransId="{82D2296D-50C1-4D41-AFA1-0ACE5D61C921}" sibTransId="{2FF29770-36E0-E24E-B7A5-34E2949BD06C}"/>
    <dgm:cxn modelId="{194E3DE9-5848-6E48-A12F-477271C9879B}" type="presOf" srcId="{5A4CBF40-96E6-1C48-BC44-FF2493FBD655}" destId="{3AA1E37B-E155-E144-91DE-22ED379AFE92}" srcOrd="0" destOrd="0" presId="urn:microsoft.com/office/officeart/2005/8/layout/cycle6"/>
    <dgm:cxn modelId="{A56FEB0A-3379-6249-8C95-1F221D6FBD12}" type="presOf" srcId="{394DEDF7-EBD1-7447-B8AA-5903A4985416}" destId="{5B4F0F45-5DB8-764F-9A3F-7DA5D26872AF}" srcOrd="0" destOrd="0" presId="urn:microsoft.com/office/officeart/2005/8/layout/cycle6"/>
    <dgm:cxn modelId="{A1FA4880-99E2-5F48-90BA-9A8AA09DFD19}" type="presOf" srcId="{1405A390-7479-B545-A9CB-38AD454409A8}" destId="{33E99EFB-B492-3147-A2AE-C47C2CEDFA27}" srcOrd="0" destOrd="0" presId="urn:microsoft.com/office/officeart/2005/8/layout/cycle6"/>
    <dgm:cxn modelId="{5454E4A6-EFC2-9643-8559-BA7B45ABA04B}" type="presOf" srcId="{EAEEF203-08BB-5C46-9629-363E607BB98A}" destId="{5B6536ED-CEC2-DC47-9CDE-AAE368384356}" srcOrd="0" destOrd="0" presId="urn:microsoft.com/office/officeart/2005/8/layout/cycle6"/>
    <dgm:cxn modelId="{2C7F9B09-3C96-FF42-9D6F-778250D4471F}" srcId="{5A4CBF40-96E6-1C48-BC44-FF2493FBD655}" destId="{1405A390-7479-B545-A9CB-38AD454409A8}" srcOrd="6" destOrd="0" parTransId="{13F6F1FE-A188-9348-BC5D-D8797E886F3F}" sibTransId="{3F362DF5-9242-DB4E-8291-27CD4AF224C5}"/>
    <dgm:cxn modelId="{74E94961-842D-004E-9FAF-CBDF3371388B}" type="presOf" srcId="{5430F1B1-F687-904F-9665-F1A4243D7B14}" destId="{97AD53B6-FE33-A74B-9B56-2BFEFE5D7C18}" srcOrd="0" destOrd="0" presId="urn:microsoft.com/office/officeart/2005/8/layout/cycle6"/>
    <dgm:cxn modelId="{BB089CA4-82DC-5947-A1CE-D820A391A340}" type="presParOf" srcId="{3AA1E37B-E155-E144-91DE-22ED379AFE92}" destId="{DC3573A3-4113-B047-BBA6-132C459845F0}" srcOrd="0" destOrd="0" presId="urn:microsoft.com/office/officeart/2005/8/layout/cycle6"/>
    <dgm:cxn modelId="{1CB9D282-3242-524E-B883-15A591C9855E}" type="presParOf" srcId="{3AA1E37B-E155-E144-91DE-22ED379AFE92}" destId="{3F7F55C9-23A5-7C41-8D20-9399B5AE8E5A}" srcOrd="1" destOrd="0" presId="urn:microsoft.com/office/officeart/2005/8/layout/cycle6"/>
    <dgm:cxn modelId="{02E7C091-44DC-0646-9D8F-DD35A71E974F}" type="presParOf" srcId="{3AA1E37B-E155-E144-91DE-22ED379AFE92}" destId="{90C2FDAD-0656-4447-A892-1545DB9C8C0A}" srcOrd="2" destOrd="0" presId="urn:microsoft.com/office/officeart/2005/8/layout/cycle6"/>
    <dgm:cxn modelId="{DB250DE9-57C9-CB43-B568-89A23B044957}" type="presParOf" srcId="{3AA1E37B-E155-E144-91DE-22ED379AFE92}" destId="{42AB3388-E4BD-A240-9248-9245DB353AD6}" srcOrd="3" destOrd="0" presId="urn:microsoft.com/office/officeart/2005/8/layout/cycle6"/>
    <dgm:cxn modelId="{FC972D4D-F166-4247-9808-23234853FF3D}" type="presParOf" srcId="{3AA1E37B-E155-E144-91DE-22ED379AFE92}" destId="{F2828B34-BCA3-EC4E-BF6C-D4EE0DA3A077}" srcOrd="4" destOrd="0" presId="urn:microsoft.com/office/officeart/2005/8/layout/cycle6"/>
    <dgm:cxn modelId="{A6CAE75E-841C-6440-8BEC-E6A90D5D5E4C}" type="presParOf" srcId="{3AA1E37B-E155-E144-91DE-22ED379AFE92}" destId="{97AD53B6-FE33-A74B-9B56-2BFEFE5D7C18}" srcOrd="5" destOrd="0" presId="urn:microsoft.com/office/officeart/2005/8/layout/cycle6"/>
    <dgm:cxn modelId="{DA2EC273-584C-CC40-B8E1-21848772B3D4}" type="presParOf" srcId="{3AA1E37B-E155-E144-91DE-22ED379AFE92}" destId="{4100B6EB-4E73-C447-B11C-D4F46E7C43BA}" srcOrd="6" destOrd="0" presId="urn:microsoft.com/office/officeart/2005/8/layout/cycle6"/>
    <dgm:cxn modelId="{4E15C4E5-393F-7B44-AA82-1533A3D98682}" type="presParOf" srcId="{3AA1E37B-E155-E144-91DE-22ED379AFE92}" destId="{1E6B59DA-7905-544B-A09E-E8855DBFD8FC}" srcOrd="7" destOrd="0" presId="urn:microsoft.com/office/officeart/2005/8/layout/cycle6"/>
    <dgm:cxn modelId="{0CADCEBE-F1DA-4F4D-B687-2A87FCDBDCED}" type="presParOf" srcId="{3AA1E37B-E155-E144-91DE-22ED379AFE92}" destId="{5B4F0F45-5DB8-764F-9A3F-7DA5D26872AF}" srcOrd="8" destOrd="0" presId="urn:microsoft.com/office/officeart/2005/8/layout/cycle6"/>
    <dgm:cxn modelId="{3E70392C-2F45-4147-9F60-2117668076BA}" type="presParOf" srcId="{3AA1E37B-E155-E144-91DE-22ED379AFE92}" destId="{D3BC0CE8-0981-8C43-9E94-2A578F7ED39B}" srcOrd="9" destOrd="0" presId="urn:microsoft.com/office/officeart/2005/8/layout/cycle6"/>
    <dgm:cxn modelId="{ADC089C2-31F1-414B-862C-0CBF22AD6E18}" type="presParOf" srcId="{3AA1E37B-E155-E144-91DE-22ED379AFE92}" destId="{30AC36C7-DF28-DF43-B7AC-C76048EB8FFE}" srcOrd="10" destOrd="0" presId="urn:microsoft.com/office/officeart/2005/8/layout/cycle6"/>
    <dgm:cxn modelId="{AF7CF5BF-9E3F-F04E-8335-6481F8E3E00E}" type="presParOf" srcId="{3AA1E37B-E155-E144-91DE-22ED379AFE92}" destId="{09B755D7-2E3E-D748-B5B6-8FB6AD3E080D}" srcOrd="11" destOrd="0" presId="urn:microsoft.com/office/officeart/2005/8/layout/cycle6"/>
    <dgm:cxn modelId="{50ECD70C-57CA-3F4E-B14B-A257E23DD357}" type="presParOf" srcId="{3AA1E37B-E155-E144-91DE-22ED379AFE92}" destId="{5B6536ED-CEC2-DC47-9CDE-AAE368384356}" srcOrd="12" destOrd="0" presId="urn:microsoft.com/office/officeart/2005/8/layout/cycle6"/>
    <dgm:cxn modelId="{948A0E69-BBBA-3E4E-85B5-112351A32A61}" type="presParOf" srcId="{3AA1E37B-E155-E144-91DE-22ED379AFE92}" destId="{DAB1E42F-E6F6-234F-8AFD-1B903A8ED7E3}" srcOrd="13" destOrd="0" presId="urn:microsoft.com/office/officeart/2005/8/layout/cycle6"/>
    <dgm:cxn modelId="{BA8EBBD5-A261-B74D-8D21-7D140F437808}" type="presParOf" srcId="{3AA1E37B-E155-E144-91DE-22ED379AFE92}" destId="{76C4A08F-AE05-684A-81A6-644E0CF9DF40}" srcOrd="14" destOrd="0" presId="urn:microsoft.com/office/officeart/2005/8/layout/cycle6"/>
    <dgm:cxn modelId="{EAC174A9-2A74-1747-8DE9-ECD73469387C}" type="presParOf" srcId="{3AA1E37B-E155-E144-91DE-22ED379AFE92}" destId="{00357F77-EB84-4A4D-AB4B-327FB30F268D}" srcOrd="15" destOrd="0" presId="urn:microsoft.com/office/officeart/2005/8/layout/cycle6"/>
    <dgm:cxn modelId="{F9688A24-CB3D-3444-AB22-BDEE86A7C637}" type="presParOf" srcId="{3AA1E37B-E155-E144-91DE-22ED379AFE92}" destId="{CB177FAB-B09A-8A49-8A9B-F0C78FC4CFBE}" srcOrd="16" destOrd="0" presId="urn:microsoft.com/office/officeart/2005/8/layout/cycle6"/>
    <dgm:cxn modelId="{0D2A4112-198C-A743-A470-317078A9FB3B}" type="presParOf" srcId="{3AA1E37B-E155-E144-91DE-22ED379AFE92}" destId="{60278879-93EA-4944-9FF3-CDF16278AF32}" srcOrd="17" destOrd="0" presId="urn:microsoft.com/office/officeart/2005/8/layout/cycle6"/>
    <dgm:cxn modelId="{01D9E0DE-EB4C-F54E-AE79-FA8C63864711}" type="presParOf" srcId="{3AA1E37B-E155-E144-91DE-22ED379AFE92}" destId="{33E99EFB-B492-3147-A2AE-C47C2CEDFA27}" srcOrd="18" destOrd="0" presId="urn:microsoft.com/office/officeart/2005/8/layout/cycle6"/>
    <dgm:cxn modelId="{376F68E0-72ED-D04A-8D86-BEB5197CB1E3}" type="presParOf" srcId="{3AA1E37B-E155-E144-91DE-22ED379AFE92}" destId="{9C6F8BAC-99A7-274D-80AE-62AAF105D096}" srcOrd="19" destOrd="0" presId="urn:microsoft.com/office/officeart/2005/8/layout/cycle6"/>
    <dgm:cxn modelId="{927E33F2-9E95-104D-9D79-2EB1C0EC25DB}" type="presParOf" srcId="{3AA1E37B-E155-E144-91DE-22ED379AFE92}" destId="{462882A2-C4EF-5E49-9778-717023B3088C}" srcOrd="20" destOrd="0" presId="urn:microsoft.com/office/officeart/2005/8/layout/cycle6"/>
    <dgm:cxn modelId="{BDE0E272-E1B0-DF48-B186-9C488A74B3AA}" type="presParOf" srcId="{3AA1E37B-E155-E144-91DE-22ED379AFE92}" destId="{3E0716B0-0FFF-D447-AB79-DAE87C28BD10}" srcOrd="21" destOrd="0" presId="urn:microsoft.com/office/officeart/2005/8/layout/cycle6"/>
    <dgm:cxn modelId="{33E49BE2-897D-0149-B65E-75EE594AA258}" type="presParOf" srcId="{3AA1E37B-E155-E144-91DE-22ED379AFE92}" destId="{4EA5A7A7-90EC-674B-BA17-EE5C323CE3A4}" srcOrd="22" destOrd="0" presId="urn:microsoft.com/office/officeart/2005/8/layout/cycle6"/>
    <dgm:cxn modelId="{7B7FA28D-CDBD-914C-A4AB-15B674E27A50}" type="presParOf" srcId="{3AA1E37B-E155-E144-91DE-22ED379AFE92}" destId="{9F4A8FF4-F5DB-3041-BD14-2E51877B4CD8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933987-2EE8-2341-B15A-A265154A17DD}" type="doc">
      <dgm:prSet loTypeId="urn:microsoft.com/office/officeart/2005/8/layout/cycle7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256163F0-D385-B44A-A83A-63049E7DD5DB}">
      <dgm:prSet phldrT="[Metin]"/>
      <dgm:spPr/>
      <dgm:t>
        <a:bodyPr/>
        <a:lstStyle/>
        <a:p>
          <a:r>
            <a:rPr lang="tr-TR" dirty="0"/>
            <a:t>Analitik Zeka</a:t>
          </a:r>
        </a:p>
      </dgm:t>
    </dgm:pt>
    <dgm:pt modelId="{2B321AE4-762F-9444-8E28-78EE8C573DE9}" type="parTrans" cxnId="{6DBAA02B-2034-CF4D-A80A-8966A2DC5F24}">
      <dgm:prSet/>
      <dgm:spPr/>
      <dgm:t>
        <a:bodyPr/>
        <a:lstStyle/>
        <a:p>
          <a:endParaRPr lang="tr-TR"/>
        </a:p>
      </dgm:t>
    </dgm:pt>
    <dgm:pt modelId="{3859F074-DAB5-5C46-9125-93AE994E1699}" type="sibTrans" cxnId="{6DBAA02B-2034-CF4D-A80A-8966A2DC5F24}">
      <dgm:prSet/>
      <dgm:spPr/>
      <dgm:t>
        <a:bodyPr/>
        <a:lstStyle/>
        <a:p>
          <a:endParaRPr lang="tr-TR"/>
        </a:p>
      </dgm:t>
    </dgm:pt>
    <dgm:pt modelId="{EB1BE4E2-E050-F04D-86DD-839BA9A6C0AA}">
      <dgm:prSet phldrT="[Metin]"/>
      <dgm:spPr/>
      <dgm:t>
        <a:bodyPr/>
        <a:lstStyle/>
        <a:p>
          <a:r>
            <a:rPr lang="tr-TR" dirty="0"/>
            <a:t>Pratik Zeka</a:t>
          </a:r>
        </a:p>
      </dgm:t>
    </dgm:pt>
    <dgm:pt modelId="{0D414970-112E-5041-AB01-3F9480D8E86B}" type="parTrans" cxnId="{7A87B59F-8949-9943-AA35-03C0E6BBCAFA}">
      <dgm:prSet/>
      <dgm:spPr/>
      <dgm:t>
        <a:bodyPr/>
        <a:lstStyle/>
        <a:p>
          <a:endParaRPr lang="tr-TR"/>
        </a:p>
      </dgm:t>
    </dgm:pt>
    <dgm:pt modelId="{69A5558B-B4ED-2B40-B338-30C44DBF97E2}" type="sibTrans" cxnId="{7A87B59F-8949-9943-AA35-03C0E6BBCAFA}">
      <dgm:prSet/>
      <dgm:spPr/>
      <dgm:t>
        <a:bodyPr/>
        <a:lstStyle/>
        <a:p>
          <a:endParaRPr lang="tr-TR"/>
        </a:p>
      </dgm:t>
    </dgm:pt>
    <dgm:pt modelId="{B3730DFE-0630-EC41-9037-A67ADCEF5002}">
      <dgm:prSet phldrT="[Metin]"/>
      <dgm:spPr/>
      <dgm:t>
        <a:bodyPr/>
        <a:lstStyle/>
        <a:p>
          <a:r>
            <a:rPr lang="tr-TR" dirty="0"/>
            <a:t>Yaratıcı Zeka</a:t>
          </a:r>
        </a:p>
      </dgm:t>
    </dgm:pt>
    <dgm:pt modelId="{A0F65D21-7AEB-0243-B80A-FD9A9AA59982}" type="parTrans" cxnId="{0970DCC9-02AD-0B40-804B-5E6AB3AF9AD2}">
      <dgm:prSet/>
      <dgm:spPr/>
      <dgm:t>
        <a:bodyPr/>
        <a:lstStyle/>
        <a:p>
          <a:endParaRPr lang="tr-TR"/>
        </a:p>
      </dgm:t>
    </dgm:pt>
    <dgm:pt modelId="{5C82F400-85A4-3547-B570-C93595238FC0}" type="sibTrans" cxnId="{0970DCC9-02AD-0B40-804B-5E6AB3AF9AD2}">
      <dgm:prSet/>
      <dgm:spPr/>
      <dgm:t>
        <a:bodyPr/>
        <a:lstStyle/>
        <a:p>
          <a:endParaRPr lang="tr-TR"/>
        </a:p>
      </dgm:t>
    </dgm:pt>
    <dgm:pt modelId="{D8ED9CBA-42CA-4649-822D-A166A112E5A2}" type="pres">
      <dgm:prSet presAssocID="{4D933987-2EE8-2341-B15A-A265154A17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B0179C-5456-8D4A-AB5A-4519B64C8D0B}" type="pres">
      <dgm:prSet presAssocID="{256163F0-D385-B44A-A83A-63049E7DD5D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2B1E3A-350F-E34F-90A7-16AEBD3E00F9}" type="pres">
      <dgm:prSet presAssocID="{3859F074-DAB5-5C46-9125-93AE994E1699}" presName="sibTrans" presStyleLbl="sibTrans2D1" presStyleIdx="0" presStyleCnt="3"/>
      <dgm:spPr/>
      <dgm:t>
        <a:bodyPr/>
        <a:lstStyle/>
        <a:p>
          <a:endParaRPr lang="tr-TR"/>
        </a:p>
      </dgm:t>
    </dgm:pt>
    <dgm:pt modelId="{102CDFA5-B4CE-624E-AB3B-E1BEC08E4D0E}" type="pres">
      <dgm:prSet presAssocID="{3859F074-DAB5-5C46-9125-93AE994E1699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91E6B186-1241-524D-B905-3B4C16937043}" type="pres">
      <dgm:prSet presAssocID="{EB1BE4E2-E050-F04D-86DD-839BA9A6C0A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3450FD-FAB3-804B-B6E4-23A1205FE649}" type="pres">
      <dgm:prSet presAssocID="{69A5558B-B4ED-2B40-B338-30C44DBF97E2}" presName="sibTrans" presStyleLbl="sibTrans2D1" presStyleIdx="1" presStyleCnt="3"/>
      <dgm:spPr/>
      <dgm:t>
        <a:bodyPr/>
        <a:lstStyle/>
        <a:p>
          <a:endParaRPr lang="tr-TR"/>
        </a:p>
      </dgm:t>
    </dgm:pt>
    <dgm:pt modelId="{2CFAF41B-020C-F649-AC2E-74822E8A546E}" type="pres">
      <dgm:prSet presAssocID="{69A5558B-B4ED-2B40-B338-30C44DBF97E2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58B0525E-7036-FE4B-B9D7-C42223EA7B79}" type="pres">
      <dgm:prSet presAssocID="{B3730DFE-0630-EC41-9037-A67ADCEF500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FE0C49-BD1E-6447-AD16-52B76E0526B2}" type="pres">
      <dgm:prSet presAssocID="{5C82F400-85A4-3547-B570-C93595238FC0}" presName="sibTrans" presStyleLbl="sibTrans2D1" presStyleIdx="2" presStyleCnt="3"/>
      <dgm:spPr/>
      <dgm:t>
        <a:bodyPr/>
        <a:lstStyle/>
        <a:p>
          <a:endParaRPr lang="tr-TR"/>
        </a:p>
      </dgm:t>
    </dgm:pt>
    <dgm:pt modelId="{AA755296-7B24-A340-9CD7-E86D3EFDB8CF}" type="pres">
      <dgm:prSet presAssocID="{5C82F400-85A4-3547-B570-C93595238FC0}" presName="connectorText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7A87B59F-8949-9943-AA35-03C0E6BBCAFA}" srcId="{4D933987-2EE8-2341-B15A-A265154A17DD}" destId="{EB1BE4E2-E050-F04D-86DD-839BA9A6C0AA}" srcOrd="1" destOrd="0" parTransId="{0D414970-112E-5041-AB01-3F9480D8E86B}" sibTransId="{69A5558B-B4ED-2B40-B338-30C44DBF97E2}"/>
    <dgm:cxn modelId="{C5A05D61-7FB4-CE4C-888E-7154EDAFEC15}" type="presOf" srcId="{69A5558B-B4ED-2B40-B338-30C44DBF97E2}" destId="{CE3450FD-FAB3-804B-B6E4-23A1205FE649}" srcOrd="0" destOrd="0" presId="urn:microsoft.com/office/officeart/2005/8/layout/cycle7"/>
    <dgm:cxn modelId="{9F595B1E-609A-9C42-9654-B14F66973B4E}" type="presOf" srcId="{5C82F400-85A4-3547-B570-C93595238FC0}" destId="{AA755296-7B24-A340-9CD7-E86D3EFDB8CF}" srcOrd="1" destOrd="0" presId="urn:microsoft.com/office/officeart/2005/8/layout/cycle7"/>
    <dgm:cxn modelId="{4C53CF35-3DDE-FF49-AC71-912E5E16FAE3}" type="presOf" srcId="{4D933987-2EE8-2341-B15A-A265154A17DD}" destId="{D8ED9CBA-42CA-4649-822D-A166A112E5A2}" srcOrd="0" destOrd="0" presId="urn:microsoft.com/office/officeart/2005/8/layout/cycle7"/>
    <dgm:cxn modelId="{0970DCC9-02AD-0B40-804B-5E6AB3AF9AD2}" srcId="{4D933987-2EE8-2341-B15A-A265154A17DD}" destId="{B3730DFE-0630-EC41-9037-A67ADCEF5002}" srcOrd="2" destOrd="0" parTransId="{A0F65D21-7AEB-0243-B80A-FD9A9AA59982}" sibTransId="{5C82F400-85A4-3547-B570-C93595238FC0}"/>
    <dgm:cxn modelId="{DB6A16BA-0B32-BC45-9D08-6392D085EC59}" type="presOf" srcId="{256163F0-D385-B44A-A83A-63049E7DD5DB}" destId="{44B0179C-5456-8D4A-AB5A-4519B64C8D0B}" srcOrd="0" destOrd="0" presId="urn:microsoft.com/office/officeart/2005/8/layout/cycle7"/>
    <dgm:cxn modelId="{13ACB4E7-E886-9740-8EFC-2DD84BD6733C}" type="presOf" srcId="{EB1BE4E2-E050-F04D-86DD-839BA9A6C0AA}" destId="{91E6B186-1241-524D-B905-3B4C16937043}" srcOrd="0" destOrd="0" presId="urn:microsoft.com/office/officeart/2005/8/layout/cycle7"/>
    <dgm:cxn modelId="{AF003F57-2104-DD44-BBF2-21FE1F5646B2}" type="presOf" srcId="{5C82F400-85A4-3547-B570-C93595238FC0}" destId="{4FFE0C49-BD1E-6447-AD16-52B76E0526B2}" srcOrd="0" destOrd="0" presId="urn:microsoft.com/office/officeart/2005/8/layout/cycle7"/>
    <dgm:cxn modelId="{B5A60B37-417A-054F-8EE8-8D71DCB6B0C0}" type="presOf" srcId="{69A5558B-B4ED-2B40-B338-30C44DBF97E2}" destId="{2CFAF41B-020C-F649-AC2E-74822E8A546E}" srcOrd="1" destOrd="0" presId="urn:microsoft.com/office/officeart/2005/8/layout/cycle7"/>
    <dgm:cxn modelId="{6DBAA02B-2034-CF4D-A80A-8966A2DC5F24}" srcId="{4D933987-2EE8-2341-B15A-A265154A17DD}" destId="{256163F0-D385-B44A-A83A-63049E7DD5DB}" srcOrd="0" destOrd="0" parTransId="{2B321AE4-762F-9444-8E28-78EE8C573DE9}" sibTransId="{3859F074-DAB5-5C46-9125-93AE994E1699}"/>
    <dgm:cxn modelId="{125F83E3-2877-EA46-A921-E8AC477706F6}" type="presOf" srcId="{3859F074-DAB5-5C46-9125-93AE994E1699}" destId="{102CDFA5-B4CE-624E-AB3B-E1BEC08E4D0E}" srcOrd="1" destOrd="0" presId="urn:microsoft.com/office/officeart/2005/8/layout/cycle7"/>
    <dgm:cxn modelId="{F1A61B3B-22FF-714F-9158-3EC59C86D62E}" type="presOf" srcId="{B3730DFE-0630-EC41-9037-A67ADCEF5002}" destId="{58B0525E-7036-FE4B-B9D7-C42223EA7B79}" srcOrd="0" destOrd="0" presId="urn:microsoft.com/office/officeart/2005/8/layout/cycle7"/>
    <dgm:cxn modelId="{23222B63-DA41-1245-86A8-0A6188174D9D}" type="presOf" srcId="{3859F074-DAB5-5C46-9125-93AE994E1699}" destId="{182B1E3A-350F-E34F-90A7-16AEBD3E00F9}" srcOrd="0" destOrd="0" presId="urn:microsoft.com/office/officeart/2005/8/layout/cycle7"/>
    <dgm:cxn modelId="{BC3FD313-E2D4-404A-A3AD-3DD14904AEF1}" type="presParOf" srcId="{D8ED9CBA-42CA-4649-822D-A166A112E5A2}" destId="{44B0179C-5456-8D4A-AB5A-4519B64C8D0B}" srcOrd="0" destOrd="0" presId="urn:microsoft.com/office/officeart/2005/8/layout/cycle7"/>
    <dgm:cxn modelId="{09438258-1E8C-5C4E-8EF7-4FFD9F9B87EA}" type="presParOf" srcId="{D8ED9CBA-42CA-4649-822D-A166A112E5A2}" destId="{182B1E3A-350F-E34F-90A7-16AEBD3E00F9}" srcOrd="1" destOrd="0" presId="urn:microsoft.com/office/officeart/2005/8/layout/cycle7"/>
    <dgm:cxn modelId="{05BA1419-4444-C140-8A43-905DC8868645}" type="presParOf" srcId="{182B1E3A-350F-E34F-90A7-16AEBD3E00F9}" destId="{102CDFA5-B4CE-624E-AB3B-E1BEC08E4D0E}" srcOrd="0" destOrd="0" presId="urn:microsoft.com/office/officeart/2005/8/layout/cycle7"/>
    <dgm:cxn modelId="{5B2FC014-52C5-FC44-B447-1F703E886B56}" type="presParOf" srcId="{D8ED9CBA-42CA-4649-822D-A166A112E5A2}" destId="{91E6B186-1241-524D-B905-3B4C16937043}" srcOrd="2" destOrd="0" presId="urn:microsoft.com/office/officeart/2005/8/layout/cycle7"/>
    <dgm:cxn modelId="{B1E0B7D7-A39C-B140-9326-F56A898CC374}" type="presParOf" srcId="{D8ED9CBA-42CA-4649-822D-A166A112E5A2}" destId="{CE3450FD-FAB3-804B-B6E4-23A1205FE649}" srcOrd="3" destOrd="0" presId="urn:microsoft.com/office/officeart/2005/8/layout/cycle7"/>
    <dgm:cxn modelId="{818BF2C7-266A-864C-A579-878C6EE347EE}" type="presParOf" srcId="{CE3450FD-FAB3-804B-B6E4-23A1205FE649}" destId="{2CFAF41B-020C-F649-AC2E-74822E8A546E}" srcOrd="0" destOrd="0" presId="urn:microsoft.com/office/officeart/2005/8/layout/cycle7"/>
    <dgm:cxn modelId="{19914F99-29E4-F547-90C0-48C7E2F50AD4}" type="presParOf" srcId="{D8ED9CBA-42CA-4649-822D-A166A112E5A2}" destId="{58B0525E-7036-FE4B-B9D7-C42223EA7B79}" srcOrd="4" destOrd="0" presId="urn:microsoft.com/office/officeart/2005/8/layout/cycle7"/>
    <dgm:cxn modelId="{F6E127A7-20A5-8740-8D08-34880738A699}" type="presParOf" srcId="{D8ED9CBA-42CA-4649-822D-A166A112E5A2}" destId="{4FFE0C49-BD1E-6447-AD16-52B76E0526B2}" srcOrd="5" destOrd="0" presId="urn:microsoft.com/office/officeart/2005/8/layout/cycle7"/>
    <dgm:cxn modelId="{A62DD4A5-3708-1041-83C4-E474B2D70AD5}" type="presParOf" srcId="{4FFE0C49-BD1E-6447-AD16-52B76E0526B2}" destId="{AA755296-7B24-A340-9CD7-E86D3EFDB8C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B393B2-8C6A-9141-88F8-2043CD522C72}" type="doc">
      <dgm:prSet loTypeId="urn:microsoft.com/office/officeart/2009/3/layout/RandomtoResultProcess" loCatId="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C6F08919-4916-A04E-AA3F-C05B1A2C2A20}">
      <dgm:prSet phldrT="[Metin]"/>
      <dgm:spPr/>
      <dgm:t>
        <a:bodyPr/>
        <a:lstStyle/>
        <a:p>
          <a:r>
            <a:rPr lang="tr-TR" dirty="0"/>
            <a:t>Üstün Zeka</a:t>
          </a:r>
        </a:p>
      </dgm:t>
    </dgm:pt>
    <dgm:pt modelId="{CE420821-58B7-AA44-A930-0460272A1B36}" type="parTrans" cxnId="{99067EB7-55EF-4E47-8DF4-E01F2F0F7144}">
      <dgm:prSet/>
      <dgm:spPr/>
      <dgm:t>
        <a:bodyPr/>
        <a:lstStyle/>
        <a:p>
          <a:endParaRPr lang="tr-TR"/>
        </a:p>
      </dgm:t>
    </dgm:pt>
    <dgm:pt modelId="{D01A38E8-3A3B-0048-B37D-094E9DE1F7BE}" type="sibTrans" cxnId="{99067EB7-55EF-4E47-8DF4-E01F2F0F7144}">
      <dgm:prSet/>
      <dgm:spPr/>
      <dgm:t>
        <a:bodyPr/>
        <a:lstStyle/>
        <a:p>
          <a:endParaRPr lang="tr-TR"/>
        </a:p>
      </dgm:t>
    </dgm:pt>
    <dgm:pt modelId="{D05D7D95-3956-F746-86BD-B194390F3429}">
      <dgm:prSet phldrT="[Metin]"/>
      <dgm:spPr/>
      <dgm:t>
        <a:bodyPr/>
        <a:lstStyle/>
        <a:p>
          <a:r>
            <a:rPr lang="tr-TR" dirty="0"/>
            <a:t>Başarıya neden olan bir potansiyel</a:t>
          </a:r>
        </a:p>
      </dgm:t>
    </dgm:pt>
    <dgm:pt modelId="{978CD0E3-8A6A-5E40-ABB8-C0212F82835A}" type="parTrans" cxnId="{2ECE2C70-2DDF-614D-89DB-DD7EECB796A4}">
      <dgm:prSet/>
      <dgm:spPr/>
      <dgm:t>
        <a:bodyPr/>
        <a:lstStyle/>
        <a:p>
          <a:endParaRPr lang="tr-TR"/>
        </a:p>
      </dgm:t>
    </dgm:pt>
    <dgm:pt modelId="{A6CB6EF0-CEF4-B142-B840-C0432CDFA40D}" type="sibTrans" cxnId="{2ECE2C70-2DDF-614D-89DB-DD7EECB796A4}">
      <dgm:prSet/>
      <dgm:spPr/>
      <dgm:t>
        <a:bodyPr/>
        <a:lstStyle/>
        <a:p>
          <a:endParaRPr lang="tr-TR"/>
        </a:p>
      </dgm:t>
    </dgm:pt>
    <dgm:pt modelId="{0D9880A6-14AF-A447-9E6E-A6A47641C16D}">
      <dgm:prSet phldrT="[Metin]"/>
      <dgm:spPr/>
      <dgm:t>
        <a:bodyPr/>
        <a:lstStyle/>
        <a:p>
          <a:r>
            <a:rPr lang="tr-TR" dirty="0"/>
            <a:t>Başarı</a:t>
          </a:r>
        </a:p>
      </dgm:t>
    </dgm:pt>
    <dgm:pt modelId="{9C055A4D-B1A3-494B-9572-97F76FFBFF4B}" type="parTrans" cxnId="{7C185E2E-18EF-0349-A8E9-657E953C9729}">
      <dgm:prSet/>
      <dgm:spPr/>
      <dgm:t>
        <a:bodyPr/>
        <a:lstStyle/>
        <a:p>
          <a:endParaRPr lang="tr-TR"/>
        </a:p>
      </dgm:t>
    </dgm:pt>
    <dgm:pt modelId="{770590F8-CAFA-D746-B26D-11892CC1504C}" type="sibTrans" cxnId="{7C185E2E-18EF-0349-A8E9-657E953C9729}">
      <dgm:prSet/>
      <dgm:spPr/>
      <dgm:t>
        <a:bodyPr/>
        <a:lstStyle/>
        <a:p>
          <a:endParaRPr lang="tr-TR"/>
        </a:p>
      </dgm:t>
    </dgm:pt>
    <dgm:pt modelId="{BED66A25-8B97-6C44-AA41-0C43EE686F37}">
      <dgm:prSet phldrT="[Metin]"/>
      <dgm:spPr/>
      <dgm:t>
        <a:bodyPr/>
        <a:lstStyle/>
        <a:p>
          <a:r>
            <a:rPr lang="tr-TR" dirty="0"/>
            <a:t>Sonuç</a:t>
          </a:r>
        </a:p>
      </dgm:t>
    </dgm:pt>
    <dgm:pt modelId="{89B1FC70-14E1-374D-BECB-E1644A1F69C9}" type="parTrans" cxnId="{5810D842-154D-1D40-9BD9-1A8BFA9A9EA8}">
      <dgm:prSet/>
      <dgm:spPr/>
      <dgm:t>
        <a:bodyPr/>
        <a:lstStyle/>
        <a:p>
          <a:endParaRPr lang="tr-TR"/>
        </a:p>
      </dgm:t>
    </dgm:pt>
    <dgm:pt modelId="{19D48702-296B-EE4A-9F26-9553431083E2}" type="sibTrans" cxnId="{5810D842-154D-1D40-9BD9-1A8BFA9A9EA8}">
      <dgm:prSet/>
      <dgm:spPr/>
      <dgm:t>
        <a:bodyPr/>
        <a:lstStyle/>
        <a:p>
          <a:endParaRPr lang="tr-TR"/>
        </a:p>
      </dgm:t>
    </dgm:pt>
    <dgm:pt modelId="{FCDBFA06-7490-F542-9D42-CEC568C3E12E}" type="pres">
      <dgm:prSet presAssocID="{C1B393B2-8C6A-9141-88F8-2043CD522C72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7F5414A1-069E-5742-A9A0-F2F4DA2E8040}" type="pres">
      <dgm:prSet presAssocID="{C6F08919-4916-A04E-AA3F-C05B1A2C2A20}" presName="chaos" presStyleCnt="0"/>
      <dgm:spPr/>
    </dgm:pt>
    <dgm:pt modelId="{AC22A21A-10AC-6E48-AE7C-BE8E1A82C627}" type="pres">
      <dgm:prSet presAssocID="{C6F08919-4916-A04E-AA3F-C05B1A2C2A20}" presName="parTx1" presStyleLbl="revTx" presStyleIdx="0" presStyleCnt="3"/>
      <dgm:spPr/>
      <dgm:t>
        <a:bodyPr/>
        <a:lstStyle/>
        <a:p>
          <a:endParaRPr lang="tr-TR"/>
        </a:p>
      </dgm:t>
    </dgm:pt>
    <dgm:pt modelId="{87619279-D69E-8747-B5C5-95D97D2DC5C1}" type="pres">
      <dgm:prSet presAssocID="{C6F08919-4916-A04E-AA3F-C05B1A2C2A20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ADB237A-AF2E-DE4D-9616-685345E3F408}" type="pres">
      <dgm:prSet presAssocID="{C6F08919-4916-A04E-AA3F-C05B1A2C2A20}" presName="c1" presStyleLbl="node1" presStyleIdx="0" presStyleCnt="19"/>
      <dgm:spPr/>
    </dgm:pt>
    <dgm:pt modelId="{3DFF0306-50AD-EA47-9E61-E18CDE9B8DE5}" type="pres">
      <dgm:prSet presAssocID="{C6F08919-4916-A04E-AA3F-C05B1A2C2A20}" presName="c2" presStyleLbl="node1" presStyleIdx="1" presStyleCnt="19"/>
      <dgm:spPr/>
    </dgm:pt>
    <dgm:pt modelId="{219FF625-EF60-0641-A732-DE1D1E97E4EC}" type="pres">
      <dgm:prSet presAssocID="{C6F08919-4916-A04E-AA3F-C05B1A2C2A20}" presName="c3" presStyleLbl="node1" presStyleIdx="2" presStyleCnt="19"/>
      <dgm:spPr/>
    </dgm:pt>
    <dgm:pt modelId="{E01CEBBF-74BE-5C4C-AE17-B66A3FC37BA9}" type="pres">
      <dgm:prSet presAssocID="{C6F08919-4916-A04E-AA3F-C05B1A2C2A20}" presName="c4" presStyleLbl="node1" presStyleIdx="3" presStyleCnt="19"/>
      <dgm:spPr/>
    </dgm:pt>
    <dgm:pt modelId="{35A469A1-F65D-3040-A47E-CC4090D7BA6B}" type="pres">
      <dgm:prSet presAssocID="{C6F08919-4916-A04E-AA3F-C05B1A2C2A20}" presName="c5" presStyleLbl="node1" presStyleIdx="4" presStyleCnt="19"/>
      <dgm:spPr/>
    </dgm:pt>
    <dgm:pt modelId="{6593F029-AD66-D94A-8F85-90E3F75B5BD4}" type="pres">
      <dgm:prSet presAssocID="{C6F08919-4916-A04E-AA3F-C05B1A2C2A20}" presName="c6" presStyleLbl="node1" presStyleIdx="5" presStyleCnt="19"/>
      <dgm:spPr/>
    </dgm:pt>
    <dgm:pt modelId="{D60D55A4-D3D5-E54F-A922-FB3194C61E07}" type="pres">
      <dgm:prSet presAssocID="{C6F08919-4916-A04E-AA3F-C05B1A2C2A20}" presName="c7" presStyleLbl="node1" presStyleIdx="6" presStyleCnt="19"/>
      <dgm:spPr/>
    </dgm:pt>
    <dgm:pt modelId="{57F88EC3-EBA6-8F4D-B517-E7C82874B76E}" type="pres">
      <dgm:prSet presAssocID="{C6F08919-4916-A04E-AA3F-C05B1A2C2A20}" presName="c8" presStyleLbl="node1" presStyleIdx="7" presStyleCnt="19"/>
      <dgm:spPr/>
    </dgm:pt>
    <dgm:pt modelId="{05325B80-0D1E-D441-AA81-4847DBFE785D}" type="pres">
      <dgm:prSet presAssocID="{C6F08919-4916-A04E-AA3F-C05B1A2C2A20}" presName="c9" presStyleLbl="node1" presStyleIdx="8" presStyleCnt="19"/>
      <dgm:spPr/>
    </dgm:pt>
    <dgm:pt modelId="{5EA06483-4FEC-3D4C-9508-4541BB9FB6B4}" type="pres">
      <dgm:prSet presAssocID="{C6F08919-4916-A04E-AA3F-C05B1A2C2A20}" presName="c10" presStyleLbl="node1" presStyleIdx="9" presStyleCnt="19"/>
      <dgm:spPr/>
    </dgm:pt>
    <dgm:pt modelId="{CA978FAB-4E02-F149-8A51-077001E52092}" type="pres">
      <dgm:prSet presAssocID="{C6F08919-4916-A04E-AA3F-C05B1A2C2A20}" presName="c11" presStyleLbl="node1" presStyleIdx="10" presStyleCnt="19"/>
      <dgm:spPr/>
    </dgm:pt>
    <dgm:pt modelId="{002DF2D3-57BA-7346-8948-F884EEA88834}" type="pres">
      <dgm:prSet presAssocID="{C6F08919-4916-A04E-AA3F-C05B1A2C2A20}" presName="c12" presStyleLbl="node1" presStyleIdx="11" presStyleCnt="19"/>
      <dgm:spPr/>
    </dgm:pt>
    <dgm:pt modelId="{CF5AAC18-1CA7-0442-BBE4-2B796B4CB8FF}" type="pres">
      <dgm:prSet presAssocID="{C6F08919-4916-A04E-AA3F-C05B1A2C2A20}" presName="c13" presStyleLbl="node1" presStyleIdx="12" presStyleCnt="19"/>
      <dgm:spPr/>
    </dgm:pt>
    <dgm:pt modelId="{E248CF65-BFC8-B64B-A885-659403930A20}" type="pres">
      <dgm:prSet presAssocID="{C6F08919-4916-A04E-AA3F-C05B1A2C2A20}" presName="c14" presStyleLbl="node1" presStyleIdx="13" presStyleCnt="19"/>
      <dgm:spPr/>
    </dgm:pt>
    <dgm:pt modelId="{0F36B44E-081A-054D-ADC4-09BAFF74520E}" type="pres">
      <dgm:prSet presAssocID="{C6F08919-4916-A04E-AA3F-C05B1A2C2A20}" presName="c15" presStyleLbl="node1" presStyleIdx="14" presStyleCnt="19"/>
      <dgm:spPr/>
    </dgm:pt>
    <dgm:pt modelId="{9F1486AE-ABC3-CD4C-9F93-F0C615D84625}" type="pres">
      <dgm:prSet presAssocID="{C6F08919-4916-A04E-AA3F-C05B1A2C2A20}" presName="c16" presStyleLbl="node1" presStyleIdx="15" presStyleCnt="19"/>
      <dgm:spPr/>
    </dgm:pt>
    <dgm:pt modelId="{B4F70DD6-658E-2A4C-8A1D-1E988D93DB86}" type="pres">
      <dgm:prSet presAssocID="{C6F08919-4916-A04E-AA3F-C05B1A2C2A20}" presName="c17" presStyleLbl="node1" presStyleIdx="16" presStyleCnt="19"/>
      <dgm:spPr/>
    </dgm:pt>
    <dgm:pt modelId="{BD23916B-4CF3-ED40-A6BB-65F6D9623AC4}" type="pres">
      <dgm:prSet presAssocID="{C6F08919-4916-A04E-AA3F-C05B1A2C2A20}" presName="c18" presStyleLbl="node1" presStyleIdx="17" presStyleCnt="19"/>
      <dgm:spPr/>
    </dgm:pt>
    <dgm:pt modelId="{4A4978D2-0E22-7143-ADD4-0C1C108FE51B}" type="pres">
      <dgm:prSet presAssocID="{D01A38E8-3A3B-0048-B37D-094E9DE1F7BE}" presName="chevronComposite1" presStyleCnt="0"/>
      <dgm:spPr/>
    </dgm:pt>
    <dgm:pt modelId="{5C767F8E-75E8-D640-ABAA-5D35AB5EA454}" type="pres">
      <dgm:prSet presAssocID="{D01A38E8-3A3B-0048-B37D-094E9DE1F7BE}" presName="chevron1" presStyleLbl="sibTrans2D1" presStyleIdx="0" presStyleCnt="2"/>
      <dgm:spPr/>
    </dgm:pt>
    <dgm:pt modelId="{3BE4A029-8ACD-2547-B55D-0708AC426C91}" type="pres">
      <dgm:prSet presAssocID="{D01A38E8-3A3B-0048-B37D-094E9DE1F7BE}" presName="spChevron1" presStyleCnt="0"/>
      <dgm:spPr/>
    </dgm:pt>
    <dgm:pt modelId="{52DE729C-3B20-2F4B-AB92-DD5B7F1F9487}" type="pres">
      <dgm:prSet presAssocID="{D01A38E8-3A3B-0048-B37D-094E9DE1F7BE}" presName="overlap" presStyleCnt="0"/>
      <dgm:spPr/>
    </dgm:pt>
    <dgm:pt modelId="{513C727D-EA2D-E14D-B6D1-9314199F25F2}" type="pres">
      <dgm:prSet presAssocID="{D01A38E8-3A3B-0048-B37D-094E9DE1F7BE}" presName="chevronComposite2" presStyleCnt="0"/>
      <dgm:spPr/>
    </dgm:pt>
    <dgm:pt modelId="{175E739D-5970-F64E-A312-6766BF064DFC}" type="pres">
      <dgm:prSet presAssocID="{D01A38E8-3A3B-0048-B37D-094E9DE1F7BE}" presName="chevron2" presStyleLbl="sibTrans2D1" presStyleIdx="1" presStyleCnt="2"/>
      <dgm:spPr/>
    </dgm:pt>
    <dgm:pt modelId="{F93C3AAD-85C2-A64E-996A-B0D3BA06A683}" type="pres">
      <dgm:prSet presAssocID="{D01A38E8-3A3B-0048-B37D-094E9DE1F7BE}" presName="spChevron2" presStyleCnt="0"/>
      <dgm:spPr/>
    </dgm:pt>
    <dgm:pt modelId="{2F647732-D12D-A34A-8CF3-41D666A352AD}" type="pres">
      <dgm:prSet presAssocID="{0D9880A6-14AF-A447-9E6E-A6A47641C16D}" presName="last" presStyleCnt="0"/>
      <dgm:spPr/>
    </dgm:pt>
    <dgm:pt modelId="{E469FBA3-C7CF-5241-A890-8B68C38E2033}" type="pres">
      <dgm:prSet presAssocID="{0D9880A6-14AF-A447-9E6E-A6A47641C16D}" presName="circleTx" presStyleLbl="node1" presStyleIdx="18" presStyleCnt="19"/>
      <dgm:spPr/>
      <dgm:t>
        <a:bodyPr/>
        <a:lstStyle/>
        <a:p>
          <a:endParaRPr lang="tr-TR"/>
        </a:p>
      </dgm:t>
    </dgm:pt>
    <dgm:pt modelId="{7D931739-7B68-3948-AA09-89B1A9F2CDAC}" type="pres">
      <dgm:prSet presAssocID="{0D9880A6-14AF-A447-9E6E-A6A47641C16D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6A78A6-768C-0845-87AD-2EBFE2934EF2}" type="pres">
      <dgm:prSet presAssocID="{0D9880A6-14AF-A447-9E6E-A6A47641C16D}" presName="spN" presStyleCnt="0"/>
      <dgm:spPr/>
    </dgm:pt>
  </dgm:ptLst>
  <dgm:cxnLst>
    <dgm:cxn modelId="{2ECE2C70-2DDF-614D-89DB-DD7EECB796A4}" srcId="{C6F08919-4916-A04E-AA3F-C05B1A2C2A20}" destId="{D05D7D95-3956-F746-86BD-B194390F3429}" srcOrd="0" destOrd="0" parTransId="{978CD0E3-8A6A-5E40-ABB8-C0212F82835A}" sibTransId="{A6CB6EF0-CEF4-B142-B840-C0432CDFA40D}"/>
    <dgm:cxn modelId="{99067EB7-55EF-4E47-8DF4-E01F2F0F7144}" srcId="{C1B393B2-8C6A-9141-88F8-2043CD522C72}" destId="{C6F08919-4916-A04E-AA3F-C05B1A2C2A20}" srcOrd="0" destOrd="0" parTransId="{CE420821-58B7-AA44-A930-0460272A1B36}" sibTransId="{D01A38E8-3A3B-0048-B37D-094E9DE1F7BE}"/>
    <dgm:cxn modelId="{A77C7FAB-A96C-4D4C-BC23-FF1A87AEFAAA}" type="presOf" srcId="{C6F08919-4916-A04E-AA3F-C05B1A2C2A20}" destId="{AC22A21A-10AC-6E48-AE7C-BE8E1A82C627}" srcOrd="0" destOrd="0" presId="urn:microsoft.com/office/officeart/2009/3/layout/RandomtoResultProcess"/>
    <dgm:cxn modelId="{AC9C2A2A-C50D-114F-A3B2-30D72DB4A054}" type="presOf" srcId="{0D9880A6-14AF-A447-9E6E-A6A47641C16D}" destId="{E469FBA3-C7CF-5241-A890-8B68C38E2033}" srcOrd="0" destOrd="0" presId="urn:microsoft.com/office/officeart/2009/3/layout/RandomtoResultProcess"/>
    <dgm:cxn modelId="{D4A26240-C048-224D-AE40-2F6C4DA6AADE}" type="presOf" srcId="{BED66A25-8B97-6C44-AA41-0C43EE686F37}" destId="{7D931739-7B68-3948-AA09-89B1A9F2CDAC}" srcOrd="0" destOrd="0" presId="urn:microsoft.com/office/officeart/2009/3/layout/RandomtoResultProcess"/>
    <dgm:cxn modelId="{5810D842-154D-1D40-9BD9-1A8BFA9A9EA8}" srcId="{0D9880A6-14AF-A447-9E6E-A6A47641C16D}" destId="{BED66A25-8B97-6C44-AA41-0C43EE686F37}" srcOrd="0" destOrd="0" parTransId="{89B1FC70-14E1-374D-BECB-E1644A1F69C9}" sibTransId="{19D48702-296B-EE4A-9F26-9553431083E2}"/>
    <dgm:cxn modelId="{A627C42A-5AEC-DF44-8B9C-FD849B18F101}" type="presOf" srcId="{C1B393B2-8C6A-9141-88F8-2043CD522C72}" destId="{FCDBFA06-7490-F542-9D42-CEC568C3E12E}" srcOrd="0" destOrd="0" presId="urn:microsoft.com/office/officeart/2009/3/layout/RandomtoResultProcess"/>
    <dgm:cxn modelId="{684D7FA6-E398-834A-BBD6-EDAD8ED61BC6}" type="presOf" srcId="{D05D7D95-3956-F746-86BD-B194390F3429}" destId="{87619279-D69E-8747-B5C5-95D97D2DC5C1}" srcOrd="0" destOrd="0" presId="urn:microsoft.com/office/officeart/2009/3/layout/RandomtoResultProcess"/>
    <dgm:cxn modelId="{7C185E2E-18EF-0349-A8E9-657E953C9729}" srcId="{C1B393B2-8C6A-9141-88F8-2043CD522C72}" destId="{0D9880A6-14AF-A447-9E6E-A6A47641C16D}" srcOrd="1" destOrd="0" parTransId="{9C055A4D-B1A3-494B-9572-97F76FFBFF4B}" sibTransId="{770590F8-CAFA-D746-B26D-11892CC1504C}"/>
    <dgm:cxn modelId="{86F797AD-A3F5-5048-8138-6E6462ED63EA}" type="presParOf" srcId="{FCDBFA06-7490-F542-9D42-CEC568C3E12E}" destId="{7F5414A1-069E-5742-A9A0-F2F4DA2E8040}" srcOrd="0" destOrd="0" presId="urn:microsoft.com/office/officeart/2009/3/layout/RandomtoResultProcess"/>
    <dgm:cxn modelId="{02C7A776-1B39-ED49-93AE-33B633DA569D}" type="presParOf" srcId="{7F5414A1-069E-5742-A9A0-F2F4DA2E8040}" destId="{AC22A21A-10AC-6E48-AE7C-BE8E1A82C627}" srcOrd="0" destOrd="0" presId="urn:microsoft.com/office/officeart/2009/3/layout/RandomtoResultProcess"/>
    <dgm:cxn modelId="{B6B99070-C4DA-6547-9341-8C66F92DA2CC}" type="presParOf" srcId="{7F5414A1-069E-5742-A9A0-F2F4DA2E8040}" destId="{87619279-D69E-8747-B5C5-95D97D2DC5C1}" srcOrd="1" destOrd="0" presId="urn:microsoft.com/office/officeart/2009/3/layout/RandomtoResultProcess"/>
    <dgm:cxn modelId="{D132AD75-1E56-2741-80E5-82B816F7FCBE}" type="presParOf" srcId="{7F5414A1-069E-5742-A9A0-F2F4DA2E8040}" destId="{8ADB237A-AF2E-DE4D-9616-685345E3F408}" srcOrd="2" destOrd="0" presId="urn:microsoft.com/office/officeart/2009/3/layout/RandomtoResultProcess"/>
    <dgm:cxn modelId="{89C0941F-6B60-CB4B-BFDC-DA809AF69CC2}" type="presParOf" srcId="{7F5414A1-069E-5742-A9A0-F2F4DA2E8040}" destId="{3DFF0306-50AD-EA47-9E61-E18CDE9B8DE5}" srcOrd="3" destOrd="0" presId="urn:microsoft.com/office/officeart/2009/3/layout/RandomtoResultProcess"/>
    <dgm:cxn modelId="{59324B1F-3E76-6C44-8EDD-B817CC11A281}" type="presParOf" srcId="{7F5414A1-069E-5742-A9A0-F2F4DA2E8040}" destId="{219FF625-EF60-0641-A732-DE1D1E97E4EC}" srcOrd="4" destOrd="0" presId="urn:microsoft.com/office/officeart/2009/3/layout/RandomtoResultProcess"/>
    <dgm:cxn modelId="{B0957CA8-FB48-A443-A0ED-C0A81AECCC0F}" type="presParOf" srcId="{7F5414A1-069E-5742-A9A0-F2F4DA2E8040}" destId="{E01CEBBF-74BE-5C4C-AE17-B66A3FC37BA9}" srcOrd="5" destOrd="0" presId="urn:microsoft.com/office/officeart/2009/3/layout/RandomtoResultProcess"/>
    <dgm:cxn modelId="{BFC28E8F-769D-074D-B8EF-119AA1D9F4C3}" type="presParOf" srcId="{7F5414A1-069E-5742-A9A0-F2F4DA2E8040}" destId="{35A469A1-F65D-3040-A47E-CC4090D7BA6B}" srcOrd="6" destOrd="0" presId="urn:microsoft.com/office/officeart/2009/3/layout/RandomtoResultProcess"/>
    <dgm:cxn modelId="{4711C0F1-2D9B-9D4D-97B8-5ECD3EB51C30}" type="presParOf" srcId="{7F5414A1-069E-5742-A9A0-F2F4DA2E8040}" destId="{6593F029-AD66-D94A-8F85-90E3F75B5BD4}" srcOrd="7" destOrd="0" presId="urn:microsoft.com/office/officeart/2009/3/layout/RandomtoResultProcess"/>
    <dgm:cxn modelId="{7BC0A61F-2200-134F-8AAE-FF7563B97A35}" type="presParOf" srcId="{7F5414A1-069E-5742-A9A0-F2F4DA2E8040}" destId="{D60D55A4-D3D5-E54F-A922-FB3194C61E07}" srcOrd="8" destOrd="0" presId="urn:microsoft.com/office/officeart/2009/3/layout/RandomtoResultProcess"/>
    <dgm:cxn modelId="{73FF3D98-18F8-4F47-9F17-4007FEE65A01}" type="presParOf" srcId="{7F5414A1-069E-5742-A9A0-F2F4DA2E8040}" destId="{57F88EC3-EBA6-8F4D-B517-E7C82874B76E}" srcOrd="9" destOrd="0" presId="urn:microsoft.com/office/officeart/2009/3/layout/RandomtoResultProcess"/>
    <dgm:cxn modelId="{7A2D1149-AE75-D24C-ADE7-C5A1571E5392}" type="presParOf" srcId="{7F5414A1-069E-5742-A9A0-F2F4DA2E8040}" destId="{05325B80-0D1E-D441-AA81-4847DBFE785D}" srcOrd="10" destOrd="0" presId="urn:microsoft.com/office/officeart/2009/3/layout/RandomtoResultProcess"/>
    <dgm:cxn modelId="{0F110C00-0ACF-9F4E-B02E-6726A91D0CC1}" type="presParOf" srcId="{7F5414A1-069E-5742-A9A0-F2F4DA2E8040}" destId="{5EA06483-4FEC-3D4C-9508-4541BB9FB6B4}" srcOrd="11" destOrd="0" presId="urn:microsoft.com/office/officeart/2009/3/layout/RandomtoResultProcess"/>
    <dgm:cxn modelId="{EAEC9500-3BE4-184A-B2A0-03506A52F63C}" type="presParOf" srcId="{7F5414A1-069E-5742-A9A0-F2F4DA2E8040}" destId="{CA978FAB-4E02-F149-8A51-077001E52092}" srcOrd="12" destOrd="0" presId="urn:microsoft.com/office/officeart/2009/3/layout/RandomtoResultProcess"/>
    <dgm:cxn modelId="{B64CDD45-2D3A-0749-9387-E3FEA980579E}" type="presParOf" srcId="{7F5414A1-069E-5742-A9A0-F2F4DA2E8040}" destId="{002DF2D3-57BA-7346-8948-F884EEA88834}" srcOrd="13" destOrd="0" presId="urn:microsoft.com/office/officeart/2009/3/layout/RandomtoResultProcess"/>
    <dgm:cxn modelId="{A88F7622-0F0A-094C-AED8-1139C43117F3}" type="presParOf" srcId="{7F5414A1-069E-5742-A9A0-F2F4DA2E8040}" destId="{CF5AAC18-1CA7-0442-BBE4-2B796B4CB8FF}" srcOrd="14" destOrd="0" presId="urn:microsoft.com/office/officeart/2009/3/layout/RandomtoResultProcess"/>
    <dgm:cxn modelId="{0835312E-F7A7-5C4F-BB0D-C440B719DBE2}" type="presParOf" srcId="{7F5414A1-069E-5742-A9A0-F2F4DA2E8040}" destId="{E248CF65-BFC8-B64B-A885-659403930A20}" srcOrd="15" destOrd="0" presId="urn:microsoft.com/office/officeart/2009/3/layout/RandomtoResultProcess"/>
    <dgm:cxn modelId="{6AE75A32-8D29-A144-8412-4AE75F599121}" type="presParOf" srcId="{7F5414A1-069E-5742-A9A0-F2F4DA2E8040}" destId="{0F36B44E-081A-054D-ADC4-09BAFF74520E}" srcOrd="16" destOrd="0" presId="urn:microsoft.com/office/officeart/2009/3/layout/RandomtoResultProcess"/>
    <dgm:cxn modelId="{1CE29C0F-BC89-6E4F-B8D2-A073F852D5BE}" type="presParOf" srcId="{7F5414A1-069E-5742-A9A0-F2F4DA2E8040}" destId="{9F1486AE-ABC3-CD4C-9F93-F0C615D84625}" srcOrd="17" destOrd="0" presId="urn:microsoft.com/office/officeart/2009/3/layout/RandomtoResultProcess"/>
    <dgm:cxn modelId="{8F09933F-7486-5345-97A4-32B9B6EB320B}" type="presParOf" srcId="{7F5414A1-069E-5742-A9A0-F2F4DA2E8040}" destId="{B4F70DD6-658E-2A4C-8A1D-1E988D93DB86}" srcOrd="18" destOrd="0" presId="urn:microsoft.com/office/officeart/2009/3/layout/RandomtoResultProcess"/>
    <dgm:cxn modelId="{82261D08-5C3F-2E46-A402-2BF8384BF171}" type="presParOf" srcId="{7F5414A1-069E-5742-A9A0-F2F4DA2E8040}" destId="{BD23916B-4CF3-ED40-A6BB-65F6D9623AC4}" srcOrd="19" destOrd="0" presId="urn:microsoft.com/office/officeart/2009/3/layout/RandomtoResultProcess"/>
    <dgm:cxn modelId="{8959F5A6-0319-834C-86EA-2FC251F5A1ED}" type="presParOf" srcId="{FCDBFA06-7490-F542-9D42-CEC568C3E12E}" destId="{4A4978D2-0E22-7143-ADD4-0C1C108FE51B}" srcOrd="1" destOrd="0" presId="urn:microsoft.com/office/officeart/2009/3/layout/RandomtoResultProcess"/>
    <dgm:cxn modelId="{F670ABFA-C6FC-EE4B-9CE3-2F253628E894}" type="presParOf" srcId="{4A4978D2-0E22-7143-ADD4-0C1C108FE51B}" destId="{5C767F8E-75E8-D640-ABAA-5D35AB5EA454}" srcOrd="0" destOrd="0" presId="urn:microsoft.com/office/officeart/2009/3/layout/RandomtoResultProcess"/>
    <dgm:cxn modelId="{C209C648-76CC-0142-B9AB-259CE301F57B}" type="presParOf" srcId="{4A4978D2-0E22-7143-ADD4-0C1C108FE51B}" destId="{3BE4A029-8ACD-2547-B55D-0708AC426C91}" srcOrd="1" destOrd="0" presId="urn:microsoft.com/office/officeart/2009/3/layout/RandomtoResultProcess"/>
    <dgm:cxn modelId="{27BB3152-4379-1242-8697-6A2A9BEE4DE2}" type="presParOf" srcId="{FCDBFA06-7490-F542-9D42-CEC568C3E12E}" destId="{52DE729C-3B20-2F4B-AB92-DD5B7F1F9487}" srcOrd="2" destOrd="0" presId="urn:microsoft.com/office/officeart/2009/3/layout/RandomtoResultProcess"/>
    <dgm:cxn modelId="{385924BC-D163-1E4B-AD8E-CE6BE23F29BC}" type="presParOf" srcId="{FCDBFA06-7490-F542-9D42-CEC568C3E12E}" destId="{513C727D-EA2D-E14D-B6D1-9314199F25F2}" srcOrd="3" destOrd="0" presId="urn:microsoft.com/office/officeart/2009/3/layout/RandomtoResultProcess"/>
    <dgm:cxn modelId="{1642CA2E-14D0-C94D-9C15-9E8FAF5F5423}" type="presParOf" srcId="{513C727D-EA2D-E14D-B6D1-9314199F25F2}" destId="{175E739D-5970-F64E-A312-6766BF064DFC}" srcOrd="0" destOrd="0" presId="urn:microsoft.com/office/officeart/2009/3/layout/RandomtoResultProcess"/>
    <dgm:cxn modelId="{4B301459-E29D-B74C-BAB5-66D8745B1104}" type="presParOf" srcId="{513C727D-EA2D-E14D-B6D1-9314199F25F2}" destId="{F93C3AAD-85C2-A64E-996A-B0D3BA06A683}" srcOrd="1" destOrd="0" presId="urn:microsoft.com/office/officeart/2009/3/layout/RandomtoResultProcess"/>
    <dgm:cxn modelId="{1860CAF9-649C-0248-ADDB-F421A8C4EA8B}" type="presParOf" srcId="{FCDBFA06-7490-F542-9D42-CEC568C3E12E}" destId="{2F647732-D12D-A34A-8CF3-41D666A352AD}" srcOrd="4" destOrd="0" presId="urn:microsoft.com/office/officeart/2009/3/layout/RandomtoResultProcess"/>
    <dgm:cxn modelId="{D0E8A903-BF4C-594C-B421-A6D64D5CD2A2}" type="presParOf" srcId="{2F647732-D12D-A34A-8CF3-41D666A352AD}" destId="{E469FBA3-C7CF-5241-A890-8B68C38E2033}" srcOrd="0" destOrd="0" presId="urn:microsoft.com/office/officeart/2009/3/layout/RandomtoResultProcess"/>
    <dgm:cxn modelId="{E233D4D0-86A3-A547-9989-126CF8A39A29}" type="presParOf" srcId="{2F647732-D12D-A34A-8CF3-41D666A352AD}" destId="{7D931739-7B68-3948-AA09-89B1A9F2CDAC}" srcOrd="1" destOrd="0" presId="urn:microsoft.com/office/officeart/2009/3/layout/RandomtoResultProcess"/>
    <dgm:cxn modelId="{B24391E5-C9B4-5749-91E1-D0722E5E42F4}" type="presParOf" srcId="{2F647732-D12D-A34A-8CF3-41D666A352AD}" destId="{126A78A6-768C-0845-87AD-2EBFE2934EF2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ECA41E-88F7-634A-93C5-394C8881D7DB}" type="doc">
      <dgm:prSet loTypeId="urn:microsoft.com/office/officeart/2005/8/layout/equation1" loCatId="" qsTypeId="urn:microsoft.com/office/officeart/2005/8/quickstyle/simple2" qsCatId="simple" csTypeId="urn:microsoft.com/office/officeart/2005/8/colors/colorful1" csCatId="colorful" phldr="1"/>
      <dgm:spPr/>
    </dgm:pt>
    <dgm:pt modelId="{6E7D9D72-8901-054A-A920-2A01FF6DA7C0}">
      <dgm:prSet phldrT="[Metin]"/>
      <dgm:spPr/>
      <dgm:t>
        <a:bodyPr/>
        <a:lstStyle/>
        <a:p>
          <a:r>
            <a:rPr lang="tr-TR" dirty="0"/>
            <a:t>Üstün zeka</a:t>
          </a:r>
        </a:p>
      </dgm:t>
    </dgm:pt>
    <dgm:pt modelId="{7370BB6F-E3E0-B249-89AA-F315F159283B}" type="parTrans" cxnId="{F1567884-A126-5A4F-9A21-E793ED847891}">
      <dgm:prSet/>
      <dgm:spPr/>
      <dgm:t>
        <a:bodyPr/>
        <a:lstStyle/>
        <a:p>
          <a:endParaRPr lang="tr-TR"/>
        </a:p>
      </dgm:t>
    </dgm:pt>
    <dgm:pt modelId="{94A728FF-5FA7-C649-8BF7-D357F5DAC2A0}" type="sibTrans" cxnId="{F1567884-A126-5A4F-9A21-E793ED847891}">
      <dgm:prSet/>
      <dgm:spPr/>
      <dgm:t>
        <a:bodyPr/>
        <a:lstStyle/>
        <a:p>
          <a:endParaRPr lang="tr-TR"/>
        </a:p>
      </dgm:t>
    </dgm:pt>
    <dgm:pt modelId="{6866DF91-62A8-7540-87DA-6FCCA15703B2}">
      <dgm:prSet phldrT="[Metin]"/>
      <dgm:spPr/>
      <dgm:t>
        <a:bodyPr/>
        <a:lstStyle/>
        <a:p>
          <a:r>
            <a:rPr lang="tr-TR" dirty="0"/>
            <a:t>Diğer koşullar</a:t>
          </a:r>
        </a:p>
      </dgm:t>
    </dgm:pt>
    <dgm:pt modelId="{18687A4F-3043-8040-835B-354B19561630}" type="parTrans" cxnId="{6882BFA6-ACA5-194F-96B0-D6F06F06BE68}">
      <dgm:prSet/>
      <dgm:spPr/>
      <dgm:t>
        <a:bodyPr/>
        <a:lstStyle/>
        <a:p>
          <a:endParaRPr lang="tr-TR"/>
        </a:p>
      </dgm:t>
    </dgm:pt>
    <dgm:pt modelId="{534DFAF3-7EF5-0341-806E-6542BF8111BE}" type="sibTrans" cxnId="{6882BFA6-ACA5-194F-96B0-D6F06F06BE68}">
      <dgm:prSet/>
      <dgm:spPr/>
      <dgm:t>
        <a:bodyPr/>
        <a:lstStyle/>
        <a:p>
          <a:endParaRPr lang="tr-TR"/>
        </a:p>
      </dgm:t>
    </dgm:pt>
    <dgm:pt modelId="{EA97B28A-2993-C547-8AB3-8DF3C039A382}">
      <dgm:prSet phldrT="[Metin]"/>
      <dgm:spPr/>
      <dgm:t>
        <a:bodyPr/>
        <a:lstStyle/>
        <a:p>
          <a:r>
            <a:rPr lang="tr-TR" dirty="0"/>
            <a:t>Başarı</a:t>
          </a:r>
        </a:p>
      </dgm:t>
    </dgm:pt>
    <dgm:pt modelId="{0F30791E-87F5-E644-BE8C-AF0F4CF7BBB7}" type="parTrans" cxnId="{E747383F-534C-3B4C-8B54-AFCD9C02E8D5}">
      <dgm:prSet/>
      <dgm:spPr/>
      <dgm:t>
        <a:bodyPr/>
        <a:lstStyle/>
        <a:p>
          <a:endParaRPr lang="tr-TR"/>
        </a:p>
      </dgm:t>
    </dgm:pt>
    <dgm:pt modelId="{27029FA4-3D33-9941-BEDD-8023D6090ECC}" type="sibTrans" cxnId="{E747383F-534C-3B4C-8B54-AFCD9C02E8D5}">
      <dgm:prSet/>
      <dgm:spPr/>
      <dgm:t>
        <a:bodyPr/>
        <a:lstStyle/>
        <a:p>
          <a:endParaRPr lang="tr-TR"/>
        </a:p>
      </dgm:t>
    </dgm:pt>
    <dgm:pt modelId="{1E3A36AC-FCB9-754D-9C62-6F50D483CCD3}" type="pres">
      <dgm:prSet presAssocID="{C7ECA41E-88F7-634A-93C5-394C8881D7DB}" presName="linearFlow" presStyleCnt="0">
        <dgm:presLayoutVars>
          <dgm:dir/>
          <dgm:resizeHandles val="exact"/>
        </dgm:presLayoutVars>
      </dgm:prSet>
      <dgm:spPr/>
    </dgm:pt>
    <dgm:pt modelId="{FF23BD16-EC3F-9548-8C75-B4AF20724829}" type="pres">
      <dgm:prSet presAssocID="{6E7D9D72-8901-054A-A920-2A01FF6DA7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5720D10-D6C9-1A49-B026-6A18C0560CFA}" type="pres">
      <dgm:prSet presAssocID="{94A728FF-5FA7-C649-8BF7-D357F5DAC2A0}" presName="spacerL" presStyleCnt="0"/>
      <dgm:spPr/>
    </dgm:pt>
    <dgm:pt modelId="{8241790E-BA7D-114C-AF0E-6120C01A41C7}" type="pres">
      <dgm:prSet presAssocID="{94A728FF-5FA7-C649-8BF7-D357F5DAC2A0}" presName="sibTrans" presStyleLbl="sibTrans2D1" presStyleIdx="0" presStyleCnt="2"/>
      <dgm:spPr/>
      <dgm:t>
        <a:bodyPr/>
        <a:lstStyle/>
        <a:p>
          <a:endParaRPr lang="tr-TR"/>
        </a:p>
      </dgm:t>
    </dgm:pt>
    <dgm:pt modelId="{8BBF8FA5-9AA9-BF48-8FED-2070C737759D}" type="pres">
      <dgm:prSet presAssocID="{94A728FF-5FA7-C649-8BF7-D357F5DAC2A0}" presName="spacerR" presStyleCnt="0"/>
      <dgm:spPr/>
    </dgm:pt>
    <dgm:pt modelId="{BDB407C3-8246-4549-BAF9-E66F429264D0}" type="pres">
      <dgm:prSet presAssocID="{6866DF91-62A8-7540-87DA-6FCCA15703B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8598DC-ECCC-D749-8641-3B587572B583}" type="pres">
      <dgm:prSet presAssocID="{534DFAF3-7EF5-0341-806E-6542BF8111BE}" presName="spacerL" presStyleCnt="0"/>
      <dgm:spPr/>
    </dgm:pt>
    <dgm:pt modelId="{33A195AF-E890-BF4F-AE5C-FC39399A99E2}" type="pres">
      <dgm:prSet presAssocID="{534DFAF3-7EF5-0341-806E-6542BF8111BE}" presName="sibTrans" presStyleLbl="sibTrans2D1" presStyleIdx="1" presStyleCnt="2"/>
      <dgm:spPr/>
      <dgm:t>
        <a:bodyPr/>
        <a:lstStyle/>
        <a:p>
          <a:endParaRPr lang="tr-TR"/>
        </a:p>
      </dgm:t>
    </dgm:pt>
    <dgm:pt modelId="{0B68D170-9982-E44E-84D2-348060A860B9}" type="pres">
      <dgm:prSet presAssocID="{534DFAF3-7EF5-0341-806E-6542BF8111BE}" presName="spacerR" presStyleCnt="0"/>
      <dgm:spPr/>
    </dgm:pt>
    <dgm:pt modelId="{C051D701-2401-2943-88A2-6CF82E823291}" type="pres">
      <dgm:prSet presAssocID="{EA97B28A-2993-C547-8AB3-8DF3C039A38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972EDCD-BBF9-924C-BDE4-E566283AD8C6}" type="presOf" srcId="{EA97B28A-2993-C547-8AB3-8DF3C039A382}" destId="{C051D701-2401-2943-88A2-6CF82E823291}" srcOrd="0" destOrd="0" presId="urn:microsoft.com/office/officeart/2005/8/layout/equation1"/>
    <dgm:cxn modelId="{E747383F-534C-3B4C-8B54-AFCD9C02E8D5}" srcId="{C7ECA41E-88F7-634A-93C5-394C8881D7DB}" destId="{EA97B28A-2993-C547-8AB3-8DF3C039A382}" srcOrd="2" destOrd="0" parTransId="{0F30791E-87F5-E644-BE8C-AF0F4CF7BBB7}" sibTransId="{27029FA4-3D33-9941-BEDD-8023D6090ECC}"/>
    <dgm:cxn modelId="{0120C2B7-BF65-E647-AAED-C33F4E5DDBA8}" type="presOf" srcId="{534DFAF3-7EF5-0341-806E-6542BF8111BE}" destId="{33A195AF-E890-BF4F-AE5C-FC39399A99E2}" srcOrd="0" destOrd="0" presId="urn:microsoft.com/office/officeart/2005/8/layout/equation1"/>
    <dgm:cxn modelId="{9C27BC45-3232-3543-8E81-5C0E043D6CCF}" type="presOf" srcId="{6866DF91-62A8-7540-87DA-6FCCA15703B2}" destId="{BDB407C3-8246-4549-BAF9-E66F429264D0}" srcOrd="0" destOrd="0" presId="urn:microsoft.com/office/officeart/2005/8/layout/equation1"/>
    <dgm:cxn modelId="{F1567884-A126-5A4F-9A21-E793ED847891}" srcId="{C7ECA41E-88F7-634A-93C5-394C8881D7DB}" destId="{6E7D9D72-8901-054A-A920-2A01FF6DA7C0}" srcOrd="0" destOrd="0" parTransId="{7370BB6F-E3E0-B249-89AA-F315F159283B}" sibTransId="{94A728FF-5FA7-C649-8BF7-D357F5DAC2A0}"/>
    <dgm:cxn modelId="{027C44E0-F45B-A643-BAC5-33F73DFA30E8}" type="presOf" srcId="{C7ECA41E-88F7-634A-93C5-394C8881D7DB}" destId="{1E3A36AC-FCB9-754D-9C62-6F50D483CCD3}" srcOrd="0" destOrd="0" presId="urn:microsoft.com/office/officeart/2005/8/layout/equation1"/>
    <dgm:cxn modelId="{6882BFA6-ACA5-194F-96B0-D6F06F06BE68}" srcId="{C7ECA41E-88F7-634A-93C5-394C8881D7DB}" destId="{6866DF91-62A8-7540-87DA-6FCCA15703B2}" srcOrd="1" destOrd="0" parTransId="{18687A4F-3043-8040-835B-354B19561630}" sibTransId="{534DFAF3-7EF5-0341-806E-6542BF8111BE}"/>
    <dgm:cxn modelId="{537528D8-C5A2-3343-89B0-4A0F57759B96}" type="presOf" srcId="{94A728FF-5FA7-C649-8BF7-D357F5DAC2A0}" destId="{8241790E-BA7D-114C-AF0E-6120C01A41C7}" srcOrd="0" destOrd="0" presId="urn:microsoft.com/office/officeart/2005/8/layout/equation1"/>
    <dgm:cxn modelId="{57AF77C0-2FE3-1C4D-AB7A-6D6209C75498}" type="presOf" srcId="{6E7D9D72-8901-054A-A920-2A01FF6DA7C0}" destId="{FF23BD16-EC3F-9548-8C75-B4AF20724829}" srcOrd="0" destOrd="0" presId="urn:microsoft.com/office/officeart/2005/8/layout/equation1"/>
    <dgm:cxn modelId="{6AC8B6B8-F204-BE43-9126-74639F7FB644}" type="presParOf" srcId="{1E3A36AC-FCB9-754D-9C62-6F50D483CCD3}" destId="{FF23BD16-EC3F-9548-8C75-B4AF20724829}" srcOrd="0" destOrd="0" presId="urn:microsoft.com/office/officeart/2005/8/layout/equation1"/>
    <dgm:cxn modelId="{BC918195-CF27-3741-A75D-67262216E67E}" type="presParOf" srcId="{1E3A36AC-FCB9-754D-9C62-6F50D483CCD3}" destId="{15720D10-D6C9-1A49-B026-6A18C0560CFA}" srcOrd="1" destOrd="0" presId="urn:microsoft.com/office/officeart/2005/8/layout/equation1"/>
    <dgm:cxn modelId="{5E2A2E0F-308D-2E4D-93B0-C42585FC35B1}" type="presParOf" srcId="{1E3A36AC-FCB9-754D-9C62-6F50D483CCD3}" destId="{8241790E-BA7D-114C-AF0E-6120C01A41C7}" srcOrd="2" destOrd="0" presId="urn:microsoft.com/office/officeart/2005/8/layout/equation1"/>
    <dgm:cxn modelId="{5FA4C036-7204-A842-BF54-68995325E7B8}" type="presParOf" srcId="{1E3A36AC-FCB9-754D-9C62-6F50D483CCD3}" destId="{8BBF8FA5-9AA9-BF48-8FED-2070C737759D}" srcOrd="3" destOrd="0" presId="urn:microsoft.com/office/officeart/2005/8/layout/equation1"/>
    <dgm:cxn modelId="{12AB22EC-5D0F-534F-A330-A9A845B1CD51}" type="presParOf" srcId="{1E3A36AC-FCB9-754D-9C62-6F50D483CCD3}" destId="{BDB407C3-8246-4549-BAF9-E66F429264D0}" srcOrd="4" destOrd="0" presId="urn:microsoft.com/office/officeart/2005/8/layout/equation1"/>
    <dgm:cxn modelId="{02AFDB0B-F4BB-0440-9263-15CF873B7F83}" type="presParOf" srcId="{1E3A36AC-FCB9-754D-9C62-6F50D483CCD3}" destId="{C78598DC-ECCC-D749-8641-3B587572B583}" srcOrd="5" destOrd="0" presId="urn:microsoft.com/office/officeart/2005/8/layout/equation1"/>
    <dgm:cxn modelId="{FE6DAAF0-C93B-0748-BD72-33BA629C259E}" type="presParOf" srcId="{1E3A36AC-FCB9-754D-9C62-6F50D483CCD3}" destId="{33A195AF-E890-BF4F-AE5C-FC39399A99E2}" srcOrd="6" destOrd="0" presId="urn:microsoft.com/office/officeart/2005/8/layout/equation1"/>
    <dgm:cxn modelId="{3E6DDCFB-33FC-9C4C-B636-F710E1712725}" type="presParOf" srcId="{1E3A36AC-FCB9-754D-9C62-6F50D483CCD3}" destId="{0B68D170-9982-E44E-84D2-348060A860B9}" srcOrd="7" destOrd="0" presId="urn:microsoft.com/office/officeart/2005/8/layout/equation1"/>
    <dgm:cxn modelId="{D4C4203E-8575-F747-BEE6-26AC7583C294}" type="presParOf" srcId="{1E3A36AC-FCB9-754D-9C62-6F50D483CCD3}" destId="{C051D701-2401-2943-88A2-6CF82E823291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97FB69-8EB5-A641-BCCC-EE6EDC796DC6}" type="doc">
      <dgm:prSet loTypeId="urn:microsoft.com/office/officeart/2005/8/layout/radial4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AA3BC07C-593C-9D49-B758-251FB78AEBBC}">
      <dgm:prSet phldrT="[Metin]"/>
      <dgm:spPr/>
      <dgm:t>
        <a:bodyPr/>
        <a:lstStyle/>
        <a:p>
          <a:r>
            <a:rPr lang="tr-TR" dirty="0"/>
            <a:t>Başarıya götüren performans</a:t>
          </a:r>
        </a:p>
      </dgm:t>
    </dgm:pt>
    <dgm:pt modelId="{873F2AB0-20F1-4F47-8684-7AB6715CDCB9}" type="parTrans" cxnId="{D1BCA382-CC99-2E42-9E02-15429FE3EDF4}">
      <dgm:prSet/>
      <dgm:spPr/>
      <dgm:t>
        <a:bodyPr/>
        <a:lstStyle/>
        <a:p>
          <a:endParaRPr lang="tr-TR"/>
        </a:p>
      </dgm:t>
    </dgm:pt>
    <dgm:pt modelId="{D3948C16-87CD-FA48-AC4C-C2B7FC16537D}" type="sibTrans" cxnId="{D1BCA382-CC99-2E42-9E02-15429FE3EDF4}">
      <dgm:prSet/>
      <dgm:spPr/>
      <dgm:t>
        <a:bodyPr/>
        <a:lstStyle/>
        <a:p>
          <a:endParaRPr lang="tr-TR"/>
        </a:p>
      </dgm:t>
    </dgm:pt>
    <dgm:pt modelId="{E524B2F9-9BDC-7243-806E-962AD295000E}">
      <dgm:prSet phldrT="[Metin]"/>
      <dgm:spPr/>
      <dgm:t>
        <a:bodyPr/>
        <a:lstStyle/>
        <a:p>
          <a:r>
            <a:rPr lang="tr-TR" dirty="0"/>
            <a:t>Geçmiş yaşantılar</a:t>
          </a:r>
        </a:p>
      </dgm:t>
    </dgm:pt>
    <dgm:pt modelId="{C967B498-D5BA-F044-811A-DFEB02E861EB}" type="parTrans" cxnId="{C6DB02F6-0A78-F14F-8129-7761DD9B049F}">
      <dgm:prSet/>
      <dgm:spPr/>
      <dgm:t>
        <a:bodyPr/>
        <a:lstStyle/>
        <a:p>
          <a:endParaRPr lang="tr-TR"/>
        </a:p>
      </dgm:t>
    </dgm:pt>
    <dgm:pt modelId="{9298A741-9939-A24E-BF27-B6447B46FB8A}" type="sibTrans" cxnId="{C6DB02F6-0A78-F14F-8129-7761DD9B049F}">
      <dgm:prSet/>
      <dgm:spPr/>
      <dgm:t>
        <a:bodyPr/>
        <a:lstStyle/>
        <a:p>
          <a:endParaRPr lang="tr-TR"/>
        </a:p>
      </dgm:t>
    </dgm:pt>
    <dgm:pt modelId="{5A0CEFD9-2BF2-4E49-98E1-5F01B30563FA}">
      <dgm:prSet phldrT="[Metin]"/>
      <dgm:spPr/>
      <dgm:t>
        <a:bodyPr/>
        <a:lstStyle/>
        <a:p>
          <a:r>
            <a:rPr lang="tr-TR" dirty="0"/>
            <a:t>Gelişim ve öğrenme süreçleri</a:t>
          </a:r>
        </a:p>
      </dgm:t>
    </dgm:pt>
    <dgm:pt modelId="{95CD2472-B561-934F-8620-96F90632228C}" type="parTrans" cxnId="{83E48646-A6C5-EB4E-8E9B-9E264E006DF5}">
      <dgm:prSet/>
      <dgm:spPr/>
      <dgm:t>
        <a:bodyPr/>
        <a:lstStyle/>
        <a:p>
          <a:endParaRPr lang="tr-TR"/>
        </a:p>
      </dgm:t>
    </dgm:pt>
    <dgm:pt modelId="{05C8C6B1-E86F-9245-AFE6-443D8BB2CDA5}" type="sibTrans" cxnId="{83E48646-A6C5-EB4E-8E9B-9E264E006DF5}">
      <dgm:prSet/>
      <dgm:spPr/>
      <dgm:t>
        <a:bodyPr/>
        <a:lstStyle/>
        <a:p>
          <a:endParaRPr lang="tr-TR"/>
        </a:p>
      </dgm:t>
    </dgm:pt>
    <dgm:pt modelId="{B275B65E-8987-7B4F-915D-5A573D64634D}">
      <dgm:prSet phldrT="[Metin]"/>
      <dgm:spPr/>
      <dgm:t>
        <a:bodyPr/>
        <a:lstStyle/>
        <a:p>
          <a:r>
            <a:rPr lang="tr-TR" dirty="0"/>
            <a:t>*Kişilik özellikleri</a:t>
          </a:r>
        </a:p>
        <a:p>
          <a:r>
            <a:rPr lang="tr-TR" dirty="0"/>
            <a:t>*Üstün zeka</a:t>
          </a:r>
        </a:p>
        <a:p>
          <a:r>
            <a:rPr lang="tr-TR" dirty="0"/>
            <a:t>*Çevresel koşullar</a:t>
          </a:r>
        </a:p>
      </dgm:t>
    </dgm:pt>
    <dgm:pt modelId="{33262E72-A7D7-5D4F-9ED7-5AB55B4F94C4}" type="parTrans" cxnId="{91D40AD2-D296-BE44-B94C-6D6E6E9D5476}">
      <dgm:prSet/>
      <dgm:spPr/>
      <dgm:t>
        <a:bodyPr/>
        <a:lstStyle/>
        <a:p>
          <a:endParaRPr lang="tr-TR"/>
        </a:p>
      </dgm:t>
    </dgm:pt>
    <dgm:pt modelId="{0B3FF791-6FA7-7842-86CA-6DE23D3715FC}" type="sibTrans" cxnId="{91D40AD2-D296-BE44-B94C-6D6E6E9D5476}">
      <dgm:prSet/>
      <dgm:spPr/>
      <dgm:t>
        <a:bodyPr/>
        <a:lstStyle/>
        <a:p>
          <a:endParaRPr lang="tr-TR"/>
        </a:p>
      </dgm:t>
    </dgm:pt>
    <dgm:pt modelId="{963299E3-9C4E-9241-8E5A-673102F8F62A}">
      <dgm:prSet phldrT="[Metin]"/>
      <dgm:spPr/>
      <dgm:t>
        <a:bodyPr/>
        <a:lstStyle/>
        <a:p>
          <a:r>
            <a:rPr lang="tr-TR" dirty="0"/>
            <a:t>Gelişim ve öğrenme süreçleri</a:t>
          </a:r>
        </a:p>
      </dgm:t>
    </dgm:pt>
    <dgm:pt modelId="{095599D1-6768-6F44-B045-291D4FAE8045}" type="parTrans" cxnId="{4CE25C39-6EEE-0D4C-9C02-F2D079BBCD38}">
      <dgm:prSet/>
      <dgm:spPr/>
      <dgm:t>
        <a:bodyPr/>
        <a:lstStyle/>
        <a:p>
          <a:endParaRPr lang="tr-TR"/>
        </a:p>
      </dgm:t>
    </dgm:pt>
    <dgm:pt modelId="{5CA58B3C-0359-E943-A570-A3327AC6B0F6}" type="sibTrans" cxnId="{4CE25C39-6EEE-0D4C-9C02-F2D079BBCD38}">
      <dgm:prSet/>
      <dgm:spPr/>
      <dgm:t>
        <a:bodyPr/>
        <a:lstStyle/>
        <a:p>
          <a:endParaRPr lang="tr-TR"/>
        </a:p>
      </dgm:t>
    </dgm:pt>
    <dgm:pt modelId="{95A84FB7-5108-9048-A4A3-D24BB4A0FECE}" type="pres">
      <dgm:prSet presAssocID="{EF97FB69-8EB5-A641-BCCC-EE6EDC796DC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9653A5C-8969-5546-A290-F674C663382D}" type="pres">
      <dgm:prSet presAssocID="{AA3BC07C-593C-9D49-B758-251FB78AEBBC}" presName="centerShape" presStyleLbl="node0" presStyleIdx="0" presStyleCnt="1"/>
      <dgm:spPr/>
      <dgm:t>
        <a:bodyPr/>
        <a:lstStyle/>
        <a:p>
          <a:endParaRPr lang="tr-TR"/>
        </a:p>
      </dgm:t>
    </dgm:pt>
    <dgm:pt modelId="{73696AE7-319B-574F-97B3-1E6B4A568C5F}" type="pres">
      <dgm:prSet presAssocID="{C967B498-D5BA-F044-811A-DFEB02E861EB}" presName="parTrans" presStyleLbl="bgSibTrans2D1" presStyleIdx="0" presStyleCnt="4"/>
      <dgm:spPr/>
      <dgm:t>
        <a:bodyPr/>
        <a:lstStyle/>
        <a:p>
          <a:endParaRPr lang="tr-TR"/>
        </a:p>
      </dgm:t>
    </dgm:pt>
    <dgm:pt modelId="{2D0C8A99-D2AF-844E-AD6D-EE914A686758}" type="pres">
      <dgm:prSet presAssocID="{E524B2F9-9BDC-7243-806E-962AD295000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CD11CC1-6DB6-5D4E-BA3C-89A7C11ADE3D}" type="pres">
      <dgm:prSet presAssocID="{95CD2472-B561-934F-8620-96F90632228C}" presName="parTrans" presStyleLbl="bgSibTrans2D1" presStyleIdx="1" presStyleCnt="4"/>
      <dgm:spPr/>
      <dgm:t>
        <a:bodyPr/>
        <a:lstStyle/>
        <a:p>
          <a:endParaRPr lang="tr-TR"/>
        </a:p>
      </dgm:t>
    </dgm:pt>
    <dgm:pt modelId="{1FDEFB1B-1614-4749-BDB7-61DA39E5D12C}" type="pres">
      <dgm:prSet presAssocID="{5A0CEFD9-2BF2-4E49-98E1-5F01B30563F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44FAA4-08EA-5343-AACD-FA4BBAAB4110}" type="pres">
      <dgm:prSet presAssocID="{33262E72-A7D7-5D4F-9ED7-5AB55B4F94C4}" presName="parTrans" presStyleLbl="bgSibTrans2D1" presStyleIdx="2" presStyleCnt="4"/>
      <dgm:spPr/>
      <dgm:t>
        <a:bodyPr/>
        <a:lstStyle/>
        <a:p>
          <a:endParaRPr lang="tr-TR"/>
        </a:p>
      </dgm:t>
    </dgm:pt>
    <dgm:pt modelId="{2E414A40-DC8A-1341-BDC4-00D23D5B5685}" type="pres">
      <dgm:prSet presAssocID="{B275B65E-8987-7B4F-915D-5A573D64634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42B692-075E-C54C-98B5-3C51C9EA2962}" type="pres">
      <dgm:prSet presAssocID="{095599D1-6768-6F44-B045-291D4FAE8045}" presName="parTrans" presStyleLbl="bgSibTrans2D1" presStyleIdx="3" presStyleCnt="4"/>
      <dgm:spPr/>
      <dgm:t>
        <a:bodyPr/>
        <a:lstStyle/>
        <a:p>
          <a:endParaRPr lang="tr-TR"/>
        </a:p>
      </dgm:t>
    </dgm:pt>
    <dgm:pt modelId="{20F204A8-21F3-DE4E-B04E-CF4E481BAE82}" type="pres">
      <dgm:prSet presAssocID="{963299E3-9C4E-9241-8E5A-673102F8F62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C9AB2D0-5A1A-F64D-90B2-844904E1EC8D}" type="presOf" srcId="{095599D1-6768-6F44-B045-291D4FAE8045}" destId="{2742B692-075E-C54C-98B5-3C51C9EA2962}" srcOrd="0" destOrd="0" presId="urn:microsoft.com/office/officeart/2005/8/layout/radial4"/>
    <dgm:cxn modelId="{D32BE2D6-BE7C-4C41-939B-2EFD5C6BA243}" type="presOf" srcId="{EF97FB69-8EB5-A641-BCCC-EE6EDC796DC6}" destId="{95A84FB7-5108-9048-A4A3-D24BB4A0FECE}" srcOrd="0" destOrd="0" presId="urn:microsoft.com/office/officeart/2005/8/layout/radial4"/>
    <dgm:cxn modelId="{C4B83A9B-F9E9-AB46-9238-F8F7A4E3D85F}" type="presOf" srcId="{C967B498-D5BA-F044-811A-DFEB02E861EB}" destId="{73696AE7-319B-574F-97B3-1E6B4A568C5F}" srcOrd="0" destOrd="0" presId="urn:microsoft.com/office/officeart/2005/8/layout/radial4"/>
    <dgm:cxn modelId="{83E48646-A6C5-EB4E-8E9B-9E264E006DF5}" srcId="{AA3BC07C-593C-9D49-B758-251FB78AEBBC}" destId="{5A0CEFD9-2BF2-4E49-98E1-5F01B30563FA}" srcOrd="1" destOrd="0" parTransId="{95CD2472-B561-934F-8620-96F90632228C}" sibTransId="{05C8C6B1-E86F-9245-AFE6-443D8BB2CDA5}"/>
    <dgm:cxn modelId="{50B1814E-0573-9A45-834C-3E7F2ACA0028}" type="presOf" srcId="{E524B2F9-9BDC-7243-806E-962AD295000E}" destId="{2D0C8A99-D2AF-844E-AD6D-EE914A686758}" srcOrd="0" destOrd="0" presId="urn:microsoft.com/office/officeart/2005/8/layout/radial4"/>
    <dgm:cxn modelId="{91D40AD2-D296-BE44-B94C-6D6E6E9D5476}" srcId="{AA3BC07C-593C-9D49-B758-251FB78AEBBC}" destId="{B275B65E-8987-7B4F-915D-5A573D64634D}" srcOrd="2" destOrd="0" parTransId="{33262E72-A7D7-5D4F-9ED7-5AB55B4F94C4}" sibTransId="{0B3FF791-6FA7-7842-86CA-6DE23D3715FC}"/>
    <dgm:cxn modelId="{900D0F7F-5446-634D-9D07-045A59CFE309}" type="presOf" srcId="{95CD2472-B561-934F-8620-96F90632228C}" destId="{0CD11CC1-6DB6-5D4E-BA3C-89A7C11ADE3D}" srcOrd="0" destOrd="0" presId="urn:microsoft.com/office/officeart/2005/8/layout/radial4"/>
    <dgm:cxn modelId="{6C366B15-C0C8-F746-A70E-C44A2406BA7E}" type="presOf" srcId="{963299E3-9C4E-9241-8E5A-673102F8F62A}" destId="{20F204A8-21F3-DE4E-B04E-CF4E481BAE82}" srcOrd="0" destOrd="0" presId="urn:microsoft.com/office/officeart/2005/8/layout/radial4"/>
    <dgm:cxn modelId="{4CE25C39-6EEE-0D4C-9C02-F2D079BBCD38}" srcId="{AA3BC07C-593C-9D49-B758-251FB78AEBBC}" destId="{963299E3-9C4E-9241-8E5A-673102F8F62A}" srcOrd="3" destOrd="0" parTransId="{095599D1-6768-6F44-B045-291D4FAE8045}" sibTransId="{5CA58B3C-0359-E943-A570-A3327AC6B0F6}"/>
    <dgm:cxn modelId="{C6DB02F6-0A78-F14F-8129-7761DD9B049F}" srcId="{AA3BC07C-593C-9D49-B758-251FB78AEBBC}" destId="{E524B2F9-9BDC-7243-806E-962AD295000E}" srcOrd="0" destOrd="0" parTransId="{C967B498-D5BA-F044-811A-DFEB02E861EB}" sibTransId="{9298A741-9939-A24E-BF27-B6447B46FB8A}"/>
    <dgm:cxn modelId="{D1BCA382-CC99-2E42-9E02-15429FE3EDF4}" srcId="{EF97FB69-8EB5-A641-BCCC-EE6EDC796DC6}" destId="{AA3BC07C-593C-9D49-B758-251FB78AEBBC}" srcOrd="0" destOrd="0" parTransId="{873F2AB0-20F1-4F47-8684-7AB6715CDCB9}" sibTransId="{D3948C16-87CD-FA48-AC4C-C2B7FC16537D}"/>
    <dgm:cxn modelId="{60FFAC45-C587-6F45-8FDD-429DC0784974}" type="presOf" srcId="{B275B65E-8987-7B4F-915D-5A573D64634D}" destId="{2E414A40-DC8A-1341-BDC4-00D23D5B5685}" srcOrd="0" destOrd="0" presId="urn:microsoft.com/office/officeart/2005/8/layout/radial4"/>
    <dgm:cxn modelId="{23D3CB50-EDDF-F649-966B-312777F93A27}" type="presOf" srcId="{AA3BC07C-593C-9D49-B758-251FB78AEBBC}" destId="{89653A5C-8969-5546-A290-F674C663382D}" srcOrd="0" destOrd="0" presId="urn:microsoft.com/office/officeart/2005/8/layout/radial4"/>
    <dgm:cxn modelId="{E408DD8A-B6E4-8B41-9165-78E264819F74}" type="presOf" srcId="{33262E72-A7D7-5D4F-9ED7-5AB55B4F94C4}" destId="{3C44FAA4-08EA-5343-AACD-FA4BBAAB4110}" srcOrd="0" destOrd="0" presId="urn:microsoft.com/office/officeart/2005/8/layout/radial4"/>
    <dgm:cxn modelId="{90748B82-F086-3C48-AA80-6362AEAFFF42}" type="presOf" srcId="{5A0CEFD9-2BF2-4E49-98E1-5F01B30563FA}" destId="{1FDEFB1B-1614-4749-BDB7-61DA39E5D12C}" srcOrd="0" destOrd="0" presId="urn:microsoft.com/office/officeart/2005/8/layout/radial4"/>
    <dgm:cxn modelId="{AD53B372-7EF6-4E4B-9BCC-E7F7EE54CAE0}" type="presParOf" srcId="{95A84FB7-5108-9048-A4A3-D24BB4A0FECE}" destId="{89653A5C-8969-5546-A290-F674C663382D}" srcOrd="0" destOrd="0" presId="urn:microsoft.com/office/officeart/2005/8/layout/radial4"/>
    <dgm:cxn modelId="{87AA47A8-D52C-5E4A-8EE8-D535083F778B}" type="presParOf" srcId="{95A84FB7-5108-9048-A4A3-D24BB4A0FECE}" destId="{73696AE7-319B-574F-97B3-1E6B4A568C5F}" srcOrd="1" destOrd="0" presId="urn:microsoft.com/office/officeart/2005/8/layout/radial4"/>
    <dgm:cxn modelId="{1EBC11BB-489E-D84D-9AAA-E0ABFAD3F328}" type="presParOf" srcId="{95A84FB7-5108-9048-A4A3-D24BB4A0FECE}" destId="{2D0C8A99-D2AF-844E-AD6D-EE914A686758}" srcOrd="2" destOrd="0" presId="urn:microsoft.com/office/officeart/2005/8/layout/radial4"/>
    <dgm:cxn modelId="{509ABD6D-2404-3C48-8236-2D7715D78E46}" type="presParOf" srcId="{95A84FB7-5108-9048-A4A3-D24BB4A0FECE}" destId="{0CD11CC1-6DB6-5D4E-BA3C-89A7C11ADE3D}" srcOrd="3" destOrd="0" presId="urn:microsoft.com/office/officeart/2005/8/layout/radial4"/>
    <dgm:cxn modelId="{EE639880-465D-BF4E-8C42-1F4B41976BB7}" type="presParOf" srcId="{95A84FB7-5108-9048-A4A3-D24BB4A0FECE}" destId="{1FDEFB1B-1614-4749-BDB7-61DA39E5D12C}" srcOrd="4" destOrd="0" presId="urn:microsoft.com/office/officeart/2005/8/layout/radial4"/>
    <dgm:cxn modelId="{BF09F824-2D3D-6645-AA67-653D79D5F6C3}" type="presParOf" srcId="{95A84FB7-5108-9048-A4A3-D24BB4A0FECE}" destId="{3C44FAA4-08EA-5343-AACD-FA4BBAAB4110}" srcOrd="5" destOrd="0" presId="urn:microsoft.com/office/officeart/2005/8/layout/radial4"/>
    <dgm:cxn modelId="{F2B26AE6-58DF-9C49-851F-A3E5EDD860AB}" type="presParOf" srcId="{95A84FB7-5108-9048-A4A3-D24BB4A0FECE}" destId="{2E414A40-DC8A-1341-BDC4-00D23D5B5685}" srcOrd="6" destOrd="0" presId="urn:microsoft.com/office/officeart/2005/8/layout/radial4"/>
    <dgm:cxn modelId="{18847F11-6F56-4141-8A6E-294ADEE6FEDF}" type="presParOf" srcId="{95A84FB7-5108-9048-A4A3-D24BB4A0FECE}" destId="{2742B692-075E-C54C-98B5-3C51C9EA2962}" srcOrd="7" destOrd="0" presId="urn:microsoft.com/office/officeart/2005/8/layout/radial4"/>
    <dgm:cxn modelId="{3154F74A-A63A-1D4C-B550-619216E21880}" type="presParOf" srcId="{95A84FB7-5108-9048-A4A3-D24BB4A0FECE}" destId="{20F204A8-21F3-DE4E-B04E-CF4E481BAE8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04690-E5BE-AD46-9BC6-59F6F046CEB9}">
      <dsp:nvSpPr>
        <dsp:cNvPr id="0" name=""/>
        <dsp:cNvSpPr/>
      </dsp:nvSpPr>
      <dsp:spPr>
        <a:xfrm>
          <a:off x="-4593403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DCD01-1A77-4147-A8D8-1F74902E2D08}">
      <dsp:nvSpPr>
        <dsp:cNvPr id="0" name=""/>
        <dsp:cNvSpPr/>
      </dsp:nvSpPr>
      <dsp:spPr>
        <a:xfrm>
          <a:off x="285089" y="184749"/>
          <a:ext cx="6120070" cy="369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1. </a:t>
          </a:r>
          <a:r>
            <a:rPr lang="tr-TR" sz="1800" kern="1200" dirty="0" err="1"/>
            <a:t>Psikososyal</a:t>
          </a:r>
          <a:r>
            <a:rPr lang="tr-TR" sz="1800" kern="1200" dirty="0"/>
            <a:t> Sınıflar Kuramı</a:t>
          </a:r>
        </a:p>
      </dsp:txBody>
      <dsp:txXfrm>
        <a:off x="285089" y="184749"/>
        <a:ext cx="6120070" cy="369336"/>
      </dsp:txXfrm>
    </dsp:sp>
    <dsp:sp modelId="{6DB69294-58A9-5F46-B35E-03B2FA9482CF}">
      <dsp:nvSpPr>
        <dsp:cNvPr id="0" name=""/>
        <dsp:cNvSpPr/>
      </dsp:nvSpPr>
      <dsp:spPr>
        <a:xfrm>
          <a:off x="54254" y="13858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6A2CE-6428-464A-B63E-DE208A98F4B5}">
      <dsp:nvSpPr>
        <dsp:cNvPr id="0" name=""/>
        <dsp:cNvSpPr/>
      </dsp:nvSpPr>
      <dsp:spPr>
        <a:xfrm>
          <a:off x="619556" y="739079"/>
          <a:ext cx="5785603" cy="369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2. Beşgen Kuramı</a:t>
          </a:r>
        </a:p>
      </dsp:txBody>
      <dsp:txXfrm>
        <a:off x="619556" y="739079"/>
        <a:ext cx="5785603" cy="369336"/>
      </dsp:txXfrm>
    </dsp:sp>
    <dsp:sp modelId="{81F125D5-F144-9E45-82B6-6AF8B55E4506}">
      <dsp:nvSpPr>
        <dsp:cNvPr id="0" name=""/>
        <dsp:cNvSpPr/>
      </dsp:nvSpPr>
      <dsp:spPr>
        <a:xfrm>
          <a:off x="388721" y="69291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6FDF6-F617-E340-8FEB-DBB26CD1A34F}">
      <dsp:nvSpPr>
        <dsp:cNvPr id="0" name=""/>
        <dsp:cNvSpPr/>
      </dsp:nvSpPr>
      <dsp:spPr>
        <a:xfrm>
          <a:off x="802843" y="1293002"/>
          <a:ext cx="5602317" cy="3693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3. Üç Halka Kuramı</a:t>
          </a:r>
        </a:p>
      </dsp:txBody>
      <dsp:txXfrm>
        <a:off x="802843" y="1293002"/>
        <a:ext cx="5602317" cy="369336"/>
      </dsp:txXfrm>
    </dsp:sp>
    <dsp:sp modelId="{9BF2E718-8501-4147-A305-D62F73DBE2C1}">
      <dsp:nvSpPr>
        <dsp:cNvPr id="0" name=""/>
        <dsp:cNvSpPr/>
      </dsp:nvSpPr>
      <dsp:spPr>
        <a:xfrm>
          <a:off x="572008" y="1246835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A2377-E589-7C46-848A-B2C751233F6E}">
      <dsp:nvSpPr>
        <dsp:cNvPr id="0" name=""/>
        <dsp:cNvSpPr/>
      </dsp:nvSpPr>
      <dsp:spPr>
        <a:xfrm>
          <a:off x="861364" y="1847331"/>
          <a:ext cx="5543795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4. </a:t>
          </a:r>
          <a:r>
            <a:rPr lang="tr-TR" sz="1800" kern="1200" dirty="0" err="1"/>
            <a:t>Ayrımsal</a:t>
          </a:r>
          <a:r>
            <a:rPr lang="tr-TR" sz="1800" kern="1200" dirty="0"/>
            <a:t> Üstün Zeka ve Üstün Yetenek Kuramı</a:t>
          </a:r>
        </a:p>
      </dsp:txBody>
      <dsp:txXfrm>
        <a:off x="861364" y="1847331"/>
        <a:ext cx="5543795" cy="369336"/>
      </dsp:txXfrm>
    </dsp:sp>
    <dsp:sp modelId="{712DF674-5232-2A4B-9E7E-8CBEA8C4BF89}">
      <dsp:nvSpPr>
        <dsp:cNvPr id="0" name=""/>
        <dsp:cNvSpPr/>
      </dsp:nvSpPr>
      <dsp:spPr>
        <a:xfrm>
          <a:off x="630529" y="180116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3E0ED-4F03-BA4A-860E-92816BC0FE67}">
      <dsp:nvSpPr>
        <dsp:cNvPr id="0" name=""/>
        <dsp:cNvSpPr/>
      </dsp:nvSpPr>
      <dsp:spPr>
        <a:xfrm>
          <a:off x="802843" y="2401661"/>
          <a:ext cx="5602317" cy="3693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5. Çoklu Zeka Kuramı</a:t>
          </a:r>
        </a:p>
      </dsp:txBody>
      <dsp:txXfrm>
        <a:off x="802843" y="2401661"/>
        <a:ext cx="5602317" cy="369336"/>
      </dsp:txXfrm>
    </dsp:sp>
    <dsp:sp modelId="{102C56A6-DF5E-4A46-9B3B-209528D11339}">
      <dsp:nvSpPr>
        <dsp:cNvPr id="0" name=""/>
        <dsp:cNvSpPr/>
      </dsp:nvSpPr>
      <dsp:spPr>
        <a:xfrm>
          <a:off x="572008" y="235549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347AE-4DB5-F147-BB08-F2D35807F699}">
      <dsp:nvSpPr>
        <dsp:cNvPr id="0" name=""/>
        <dsp:cNvSpPr/>
      </dsp:nvSpPr>
      <dsp:spPr>
        <a:xfrm>
          <a:off x="619556" y="2955584"/>
          <a:ext cx="5785603" cy="369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6. Başarılı Zeka Kuramı</a:t>
          </a:r>
        </a:p>
      </dsp:txBody>
      <dsp:txXfrm>
        <a:off x="619556" y="2955584"/>
        <a:ext cx="5785603" cy="369336"/>
      </dsp:txXfrm>
    </dsp:sp>
    <dsp:sp modelId="{4E3862DB-8477-E94A-8E76-8B1D4929A641}">
      <dsp:nvSpPr>
        <dsp:cNvPr id="0" name=""/>
        <dsp:cNvSpPr/>
      </dsp:nvSpPr>
      <dsp:spPr>
        <a:xfrm>
          <a:off x="388721" y="290941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48414-6671-1A46-82C0-A965A0EED8B5}">
      <dsp:nvSpPr>
        <dsp:cNvPr id="0" name=""/>
        <dsp:cNvSpPr/>
      </dsp:nvSpPr>
      <dsp:spPr>
        <a:xfrm>
          <a:off x="285089" y="3509914"/>
          <a:ext cx="6120070" cy="369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7. Meta Kuram</a:t>
          </a:r>
        </a:p>
      </dsp:txBody>
      <dsp:txXfrm>
        <a:off x="285089" y="3509914"/>
        <a:ext cx="6120070" cy="369336"/>
      </dsp:txXfrm>
    </dsp:sp>
    <dsp:sp modelId="{A65E2C52-2375-F148-A0F2-1BB5B244DC08}">
      <dsp:nvSpPr>
        <dsp:cNvPr id="0" name=""/>
        <dsp:cNvSpPr/>
      </dsp:nvSpPr>
      <dsp:spPr>
        <a:xfrm>
          <a:off x="54254" y="346374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4B9EC-7811-BA44-A60C-37B3D4194132}">
      <dsp:nvSpPr>
        <dsp:cNvPr id="0" name=""/>
        <dsp:cNvSpPr/>
      </dsp:nvSpPr>
      <dsp:spPr>
        <a:xfrm>
          <a:off x="1150977" y="34"/>
          <a:ext cx="1184971" cy="11849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Deneyim</a:t>
          </a:r>
        </a:p>
      </dsp:txBody>
      <dsp:txXfrm>
        <a:off x="1324512" y="173569"/>
        <a:ext cx="837901" cy="837901"/>
      </dsp:txXfrm>
    </dsp:sp>
    <dsp:sp modelId="{1690DC81-D3B2-8749-9D93-46B7A503536F}">
      <dsp:nvSpPr>
        <dsp:cNvPr id="0" name=""/>
        <dsp:cNvSpPr/>
      </dsp:nvSpPr>
      <dsp:spPr>
        <a:xfrm>
          <a:off x="1399821" y="1281225"/>
          <a:ext cx="687283" cy="687283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>
        <a:off x="1490920" y="1544042"/>
        <a:ext cx="505085" cy="161649"/>
      </dsp:txXfrm>
    </dsp:sp>
    <dsp:sp modelId="{6F686B9E-B3F8-D646-9288-7F217A3445E4}">
      <dsp:nvSpPr>
        <dsp:cNvPr id="0" name=""/>
        <dsp:cNvSpPr/>
      </dsp:nvSpPr>
      <dsp:spPr>
        <a:xfrm>
          <a:off x="1150977" y="2064728"/>
          <a:ext cx="1184971" cy="11849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Öğrenme</a:t>
          </a:r>
        </a:p>
      </dsp:txBody>
      <dsp:txXfrm>
        <a:off x="1324512" y="2238263"/>
        <a:ext cx="837901" cy="837901"/>
      </dsp:txXfrm>
    </dsp:sp>
    <dsp:sp modelId="{29066943-03E6-7C41-8C79-3F96B95442F3}">
      <dsp:nvSpPr>
        <dsp:cNvPr id="0" name=""/>
        <dsp:cNvSpPr/>
      </dsp:nvSpPr>
      <dsp:spPr>
        <a:xfrm>
          <a:off x="2513695" y="1404462"/>
          <a:ext cx="376821" cy="4408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>
        <a:off x="2513695" y="1492624"/>
        <a:ext cx="263775" cy="264485"/>
      </dsp:txXfrm>
    </dsp:sp>
    <dsp:sp modelId="{A100C0E4-6410-3640-8CBC-5C04AF93E1ED}">
      <dsp:nvSpPr>
        <dsp:cNvPr id="0" name=""/>
        <dsp:cNvSpPr/>
      </dsp:nvSpPr>
      <dsp:spPr>
        <a:xfrm>
          <a:off x="3046932" y="439895"/>
          <a:ext cx="2369943" cy="236994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/>
            <a:t>Yetenek Gelişimi</a:t>
          </a:r>
        </a:p>
      </dsp:txBody>
      <dsp:txXfrm>
        <a:off x="3394002" y="786965"/>
        <a:ext cx="1675803" cy="16758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573A3-4113-B047-BBA6-132C459845F0}">
      <dsp:nvSpPr>
        <dsp:cNvPr id="0" name=""/>
        <dsp:cNvSpPr/>
      </dsp:nvSpPr>
      <dsp:spPr>
        <a:xfrm>
          <a:off x="4074169" y="2167"/>
          <a:ext cx="995660" cy="6471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Dilsel Zeka</a:t>
          </a:r>
        </a:p>
      </dsp:txBody>
      <dsp:txXfrm>
        <a:off x="4105762" y="33760"/>
        <a:ext cx="932474" cy="583993"/>
      </dsp:txXfrm>
    </dsp:sp>
    <dsp:sp modelId="{90C2FDAD-0656-4447-A892-1545DB9C8C0A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2750994" y="57509"/>
              </a:moveTo>
              <a:arcTo wR="2245992" hR="2245992" stAng="16979628" swAng="110869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B3388-E4BD-A240-9248-9245DB353AD6}">
      <dsp:nvSpPr>
        <dsp:cNvPr id="0" name=""/>
        <dsp:cNvSpPr/>
      </dsp:nvSpPr>
      <dsp:spPr>
        <a:xfrm>
          <a:off x="5662326" y="660003"/>
          <a:ext cx="995660" cy="6471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Mantıksal-Matematiksel Zeka</a:t>
          </a:r>
        </a:p>
      </dsp:txBody>
      <dsp:txXfrm>
        <a:off x="5693919" y="691596"/>
        <a:ext cx="932474" cy="583993"/>
      </dsp:txXfrm>
    </dsp:sp>
    <dsp:sp modelId="{97AD53B6-FE33-A74B-9B56-2BFEFE5D7C18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4107826" y="989783"/>
              </a:moveTo>
              <a:arcTo wR="2245992" hR="2245992" stAng="19559509" swAng="1528015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0B6EB-4E73-C447-B11C-D4F46E7C43BA}">
      <dsp:nvSpPr>
        <dsp:cNvPr id="0" name=""/>
        <dsp:cNvSpPr/>
      </dsp:nvSpPr>
      <dsp:spPr>
        <a:xfrm>
          <a:off x="6320162" y="2248160"/>
          <a:ext cx="995660" cy="6471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Görsel-Uzamsal Zeka</a:t>
          </a:r>
        </a:p>
      </dsp:txBody>
      <dsp:txXfrm>
        <a:off x="6351755" y="2279753"/>
        <a:ext cx="932474" cy="583993"/>
      </dsp:txXfrm>
    </dsp:sp>
    <dsp:sp modelId="{5B4F0F45-5DB8-764F-9A3F-7DA5D26872AF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4467075" y="2579571"/>
              </a:moveTo>
              <a:arcTo wR="2245992" hR="2245992" stAng="512476" swAng="152801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C0CE8-0981-8C43-9E94-2A578F7ED39B}">
      <dsp:nvSpPr>
        <dsp:cNvPr id="0" name=""/>
        <dsp:cNvSpPr/>
      </dsp:nvSpPr>
      <dsp:spPr>
        <a:xfrm>
          <a:off x="5662326" y="3836317"/>
          <a:ext cx="995660" cy="647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Müziksel Zeka</a:t>
          </a:r>
        </a:p>
      </dsp:txBody>
      <dsp:txXfrm>
        <a:off x="5693919" y="3867910"/>
        <a:ext cx="932474" cy="583993"/>
      </dsp:txXfrm>
    </dsp:sp>
    <dsp:sp modelId="{09B755D7-2E3E-D748-B5B6-8FB6AD3E080D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3418583" y="4161590"/>
              </a:moveTo>
              <a:arcTo wR="2245992" hR="2245992" stAng="3511682" swAng="1108690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536ED-CEC2-DC47-9CDE-AAE368384356}">
      <dsp:nvSpPr>
        <dsp:cNvPr id="0" name=""/>
        <dsp:cNvSpPr/>
      </dsp:nvSpPr>
      <dsp:spPr>
        <a:xfrm>
          <a:off x="4074169" y="4494153"/>
          <a:ext cx="995660" cy="6471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Bedensel-</a:t>
          </a:r>
          <a:r>
            <a:rPr lang="tr-TR" sz="1100" kern="1200" dirty="0" err="1"/>
            <a:t>Kinestetik</a:t>
          </a:r>
          <a:r>
            <a:rPr lang="tr-TR" sz="1100" kern="1200" dirty="0"/>
            <a:t> Zeka</a:t>
          </a:r>
        </a:p>
      </dsp:txBody>
      <dsp:txXfrm>
        <a:off x="4105762" y="4525746"/>
        <a:ext cx="932474" cy="583993"/>
      </dsp:txXfrm>
    </dsp:sp>
    <dsp:sp modelId="{76C4A08F-AE05-684A-81A6-644E0CF9DF40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1740991" y="4434475"/>
              </a:moveTo>
              <a:arcTo wR="2245992" hR="2245992" stAng="6179628" swAng="110869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357F77-EB84-4A4D-AB4B-327FB30F268D}">
      <dsp:nvSpPr>
        <dsp:cNvPr id="0" name=""/>
        <dsp:cNvSpPr/>
      </dsp:nvSpPr>
      <dsp:spPr>
        <a:xfrm>
          <a:off x="2486013" y="3836317"/>
          <a:ext cx="995660" cy="6471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Sosyal Zeka</a:t>
          </a:r>
        </a:p>
      </dsp:txBody>
      <dsp:txXfrm>
        <a:off x="2517606" y="3867910"/>
        <a:ext cx="932474" cy="583993"/>
      </dsp:txXfrm>
    </dsp:sp>
    <dsp:sp modelId="{60278879-93EA-4944-9FF3-CDF16278AF32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384159" y="3502202"/>
              </a:moveTo>
              <a:arcTo wR="2245992" hR="2245992" stAng="8759509" swAng="152801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99EFB-B492-3147-A2AE-C47C2CEDFA27}">
      <dsp:nvSpPr>
        <dsp:cNvPr id="0" name=""/>
        <dsp:cNvSpPr/>
      </dsp:nvSpPr>
      <dsp:spPr>
        <a:xfrm>
          <a:off x="1828176" y="2248160"/>
          <a:ext cx="995660" cy="6471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İçsel Zeka</a:t>
          </a:r>
        </a:p>
      </dsp:txBody>
      <dsp:txXfrm>
        <a:off x="1859769" y="2279753"/>
        <a:ext cx="932474" cy="583993"/>
      </dsp:txXfrm>
    </dsp:sp>
    <dsp:sp modelId="{462882A2-C4EF-5E49-9778-717023B3088C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24909" y="1912414"/>
              </a:moveTo>
              <a:arcTo wR="2245992" hR="2245992" stAng="11312476" swAng="1528015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716B0-0FFF-D447-AB79-DAE87C28BD10}">
      <dsp:nvSpPr>
        <dsp:cNvPr id="0" name=""/>
        <dsp:cNvSpPr/>
      </dsp:nvSpPr>
      <dsp:spPr>
        <a:xfrm>
          <a:off x="2486013" y="660003"/>
          <a:ext cx="995660" cy="6471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Doğacı Zeka</a:t>
          </a:r>
        </a:p>
      </dsp:txBody>
      <dsp:txXfrm>
        <a:off x="2517606" y="691596"/>
        <a:ext cx="932474" cy="583993"/>
      </dsp:txXfrm>
    </dsp:sp>
    <dsp:sp modelId="{9F4A8FF4-F5DB-3041-BD14-2E51877B4CD8}">
      <dsp:nvSpPr>
        <dsp:cNvPr id="0" name=""/>
        <dsp:cNvSpPr/>
      </dsp:nvSpPr>
      <dsp:spPr>
        <a:xfrm>
          <a:off x="2326007" y="325757"/>
          <a:ext cx="4491985" cy="4491985"/>
        </a:xfrm>
        <a:custGeom>
          <a:avLst/>
          <a:gdLst/>
          <a:ahLst/>
          <a:cxnLst/>
          <a:rect l="0" t="0" r="0" b="0"/>
          <a:pathLst>
            <a:path>
              <a:moveTo>
                <a:pt x="1073402" y="330395"/>
              </a:moveTo>
              <a:arcTo wR="2245992" hR="2245992" stAng="14311682" swAng="110869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0179C-5456-8D4A-AB5A-4519B64C8D0B}">
      <dsp:nvSpPr>
        <dsp:cNvPr id="0" name=""/>
        <dsp:cNvSpPr/>
      </dsp:nvSpPr>
      <dsp:spPr>
        <a:xfrm>
          <a:off x="1995785" y="1179"/>
          <a:ext cx="2104429" cy="10522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/>
            <a:t>Analitik Zeka</a:t>
          </a:r>
        </a:p>
      </dsp:txBody>
      <dsp:txXfrm>
        <a:off x="2026603" y="31997"/>
        <a:ext cx="2042793" cy="990578"/>
      </dsp:txXfrm>
    </dsp:sp>
    <dsp:sp modelId="{182B1E3A-350F-E34F-90A7-16AEBD3E00F9}">
      <dsp:nvSpPr>
        <dsp:cNvPr id="0" name=""/>
        <dsp:cNvSpPr/>
      </dsp:nvSpPr>
      <dsp:spPr>
        <a:xfrm rot="3600000">
          <a:off x="3368523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>
        <a:off x="3479006" y="1921517"/>
        <a:ext cx="875480" cy="220965"/>
      </dsp:txXfrm>
    </dsp:sp>
    <dsp:sp modelId="{91E6B186-1241-524D-B905-3B4C16937043}">
      <dsp:nvSpPr>
        <dsp:cNvPr id="0" name=""/>
        <dsp:cNvSpPr/>
      </dsp:nvSpPr>
      <dsp:spPr>
        <a:xfrm>
          <a:off x="3733278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/>
            <a:t>Pratik Zeka</a:t>
          </a:r>
        </a:p>
      </dsp:txBody>
      <dsp:txXfrm>
        <a:off x="3764096" y="3041423"/>
        <a:ext cx="2042793" cy="990578"/>
      </dsp:txXfrm>
    </dsp:sp>
    <dsp:sp modelId="{CE3450FD-FAB3-804B-B6E4-23A1205FE649}">
      <dsp:nvSpPr>
        <dsp:cNvPr id="0" name=""/>
        <dsp:cNvSpPr/>
      </dsp:nvSpPr>
      <dsp:spPr>
        <a:xfrm rot="10800000">
          <a:off x="2499777" y="3352575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 rot="10800000">
        <a:off x="2610259" y="3426230"/>
        <a:ext cx="875480" cy="220965"/>
      </dsp:txXfrm>
    </dsp:sp>
    <dsp:sp modelId="{58B0525E-7036-FE4B-B9D7-C42223EA7B79}">
      <dsp:nvSpPr>
        <dsp:cNvPr id="0" name=""/>
        <dsp:cNvSpPr/>
      </dsp:nvSpPr>
      <dsp:spPr>
        <a:xfrm>
          <a:off x="258291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/>
            <a:t>Yaratıcı Zeka</a:t>
          </a:r>
        </a:p>
      </dsp:txBody>
      <dsp:txXfrm>
        <a:off x="289109" y="3041423"/>
        <a:ext cx="2042793" cy="990578"/>
      </dsp:txXfrm>
    </dsp:sp>
    <dsp:sp modelId="{4FFE0C49-BD1E-6447-AD16-52B76E0526B2}">
      <dsp:nvSpPr>
        <dsp:cNvPr id="0" name=""/>
        <dsp:cNvSpPr/>
      </dsp:nvSpPr>
      <dsp:spPr>
        <a:xfrm rot="18000000">
          <a:off x="1631030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>
        <a:off x="1741513" y="1921517"/>
        <a:ext cx="875480" cy="2209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2A21A-10AC-6E48-AE7C-BE8E1A82C627}">
      <dsp:nvSpPr>
        <dsp:cNvPr id="0" name=""/>
        <dsp:cNvSpPr/>
      </dsp:nvSpPr>
      <dsp:spPr>
        <a:xfrm>
          <a:off x="146796" y="985004"/>
          <a:ext cx="2190499" cy="721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/>
            <a:t>Üstün Zeka</a:t>
          </a:r>
        </a:p>
      </dsp:txBody>
      <dsp:txXfrm>
        <a:off x="146796" y="985004"/>
        <a:ext cx="2190499" cy="721869"/>
      </dsp:txXfrm>
    </dsp:sp>
    <dsp:sp modelId="{87619279-D69E-8747-B5C5-95D97D2DC5C1}">
      <dsp:nvSpPr>
        <dsp:cNvPr id="0" name=""/>
        <dsp:cNvSpPr/>
      </dsp:nvSpPr>
      <dsp:spPr>
        <a:xfrm>
          <a:off x="146796" y="2507178"/>
          <a:ext cx="2190499" cy="1352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/>
            <a:t>Başarıya neden olan bir potansiyel</a:t>
          </a:r>
        </a:p>
      </dsp:txBody>
      <dsp:txXfrm>
        <a:off x="146796" y="2507178"/>
        <a:ext cx="2190499" cy="1352430"/>
      </dsp:txXfrm>
    </dsp:sp>
    <dsp:sp modelId="{8ADB237A-AF2E-DE4D-9616-685345E3F408}">
      <dsp:nvSpPr>
        <dsp:cNvPr id="0" name=""/>
        <dsp:cNvSpPr/>
      </dsp:nvSpPr>
      <dsp:spPr>
        <a:xfrm>
          <a:off x="144307" y="765457"/>
          <a:ext cx="174244" cy="1742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FF0306-50AD-EA47-9E61-E18CDE9B8DE5}">
      <dsp:nvSpPr>
        <dsp:cNvPr id="0" name=""/>
        <dsp:cNvSpPr/>
      </dsp:nvSpPr>
      <dsp:spPr>
        <a:xfrm>
          <a:off x="266278" y="521515"/>
          <a:ext cx="174244" cy="174244"/>
        </a:xfrm>
        <a:prstGeom prst="ellipse">
          <a:avLst/>
        </a:prstGeom>
        <a:solidFill>
          <a:schemeClr val="accent2">
            <a:hueOff val="-167217"/>
            <a:satOff val="-2317"/>
            <a:lumOff val="193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9FF625-EF60-0641-A732-DE1D1E97E4EC}">
      <dsp:nvSpPr>
        <dsp:cNvPr id="0" name=""/>
        <dsp:cNvSpPr/>
      </dsp:nvSpPr>
      <dsp:spPr>
        <a:xfrm>
          <a:off x="559009" y="570303"/>
          <a:ext cx="273812" cy="273812"/>
        </a:xfrm>
        <a:prstGeom prst="ellipse">
          <a:avLst/>
        </a:prstGeom>
        <a:solidFill>
          <a:schemeClr val="accent2">
            <a:hueOff val="-334433"/>
            <a:satOff val="-4635"/>
            <a:lumOff val="38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1CEBBF-74BE-5C4C-AE17-B66A3FC37BA9}">
      <dsp:nvSpPr>
        <dsp:cNvPr id="0" name=""/>
        <dsp:cNvSpPr/>
      </dsp:nvSpPr>
      <dsp:spPr>
        <a:xfrm>
          <a:off x="802951" y="301967"/>
          <a:ext cx="174244" cy="174244"/>
        </a:xfrm>
        <a:prstGeom prst="ellipse">
          <a:avLst/>
        </a:prstGeom>
        <a:solidFill>
          <a:schemeClr val="accent2">
            <a:hueOff val="-501650"/>
            <a:satOff val="-6952"/>
            <a:lumOff val="581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A469A1-F65D-3040-A47E-CC4090D7BA6B}">
      <dsp:nvSpPr>
        <dsp:cNvPr id="0" name=""/>
        <dsp:cNvSpPr/>
      </dsp:nvSpPr>
      <dsp:spPr>
        <a:xfrm>
          <a:off x="1120075" y="204390"/>
          <a:ext cx="174244" cy="174244"/>
        </a:xfrm>
        <a:prstGeom prst="ellipse">
          <a:avLst/>
        </a:prstGeom>
        <a:solidFill>
          <a:schemeClr val="accent2">
            <a:hueOff val="-668867"/>
            <a:satOff val="-9269"/>
            <a:lumOff val="77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93F029-AD66-D94A-8F85-90E3F75B5BD4}">
      <dsp:nvSpPr>
        <dsp:cNvPr id="0" name=""/>
        <dsp:cNvSpPr/>
      </dsp:nvSpPr>
      <dsp:spPr>
        <a:xfrm>
          <a:off x="1510382" y="375150"/>
          <a:ext cx="174244" cy="174244"/>
        </a:xfrm>
        <a:prstGeom prst="ellipse">
          <a:avLst/>
        </a:prstGeom>
        <a:solidFill>
          <a:schemeClr val="accent2">
            <a:hueOff val="-836083"/>
            <a:satOff val="-11586"/>
            <a:lumOff val="969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0D55A4-D3D5-E54F-A922-FB3194C61E07}">
      <dsp:nvSpPr>
        <dsp:cNvPr id="0" name=""/>
        <dsp:cNvSpPr/>
      </dsp:nvSpPr>
      <dsp:spPr>
        <a:xfrm>
          <a:off x="1754324" y="497121"/>
          <a:ext cx="273812" cy="273812"/>
        </a:xfrm>
        <a:prstGeom prst="ellipse">
          <a:avLst/>
        </a:prstGeom>
        <a:solidFill>
          <a:schemeClr val="accent2">
            <a:hueOff val="-1003300"/>
            <a:satOff val="-13904"/>
            <a:lumOff val="1163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F88EC3-EBA6-8F4D-B517-E7C82874B76E}">
      <dsp:nvSpPr>
        <dsp:cNvPr id="0" name=""/>
        <dsp:cNvSpPr/>
      </dsp:nvSpPr>
      <dsp:spPr>
        <a:xfrm>
          <a:off x="2095843" y="765457"/>
          <a:ext cx="174244" cy="174244"/>
        </a:xfrm>
        <a:prstGeom prst="ellipse">
          <a:avLst/>
        </a:prstGeom>
        <a:solidFill>
          <a:schemeClr val="accent2">
            <a:hueOff val="-1170517"/>
            <a:satOff val="-16221"/>
            <a:lumOff val="135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325B80-0D1E-D441-AA81-4847DBFE785D}">
      <dsp:nvSpPr>
        <dsp:cNvPr id="0" name=""/>
        <dsp:cNvSpPr/>
      </dsp:nvSpPr>
      <dsp:spPr>
        <a:xfrm>
          <a:off x="2242208" y="1033793"/>
          <a:ext cx="174244" cy="174244"/>
        </a:xfrm>
        <a:prstGeom prst="ellipse">
          <a:avLst/>
        </a:prstGeom>
        <a:solidFill>
          <a:schemeClr val="accent2">
            <a:hueOff val="-1337733"/>
            <a:satOff val="-18538"/>
            <a:lumOff val="155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EA06483-4FEC-3D4C-9508-4541BB9FB6B4}">
      <dsp:nvSpPr>
        <dsp:cNvPr id="0" name=""/>
        <dsp:cNvSpPr/>
      </dsp:nvSpPr>
      <dsp:spPr>
        <a:xfrm>
          <a:off x="973710" y="521515"/>
          <a:ext cx="448056" cy="448056"/>
        </a:xfrm>
        <a:prstGeom prst="ellipse">
          <a:avLst/>
        </a:prstGeom>
        <a:solidFill>
          <a:schemeClr val="accent2">
            <a:hueOff val="-1504950"/>
            <a:satOff val="-20856"/>
            <a:lumOff val="174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978FAB-4E02-F149-8A51-077001E52092}">
      <dsp:nvSpPr>
        <dsp:cNvPr id="0" name=""/>
        <dsp:cNvSpPr/>
      </dsp:nvSpPr>
      <dsp:spPr>
        <a:xfrm>
          <a:off x="22336" y="1448494"/>
          <a:ext cx="174244" cy="174244"/>
        </a:xfrm>
        <a:prstGeom prst="ellipse">
          <a:avLst/>
        </a:prstGeom>
        <a:solidFill>
          <a:schemeClr val="accent2">
            <a:hueOff val="-1672167"/>
            <a:satOff val="-23173"/>
            <a:lumOff val="1939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2DF2D3-57BA-7346-8948-F884EEA88834}">
      <dsp:nvSpPr>
        <dsp:cNvPr id="0" name=""/>
        <dsp:cNvSpPr/>
      </dsp:nvSpPr>
      <dsp:spPr>
        <a:xfrm>
          <a:off x="168701" y="1668042"/>
          <a:ext cx="273812" cy="273812"/>
        </a:xfrm>
        <a:prstGeom prst="ellipse">
          <a:avLst/>
        </a:prstGeom>
        <a:solidFill>
          <a:schemeClr val="accent2">
            <a:hueOff val="-1839383"/>
            <a:satOff val="-25490"/>
            <a:lumOff val="213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F5AAC18-1CA7-0442-BBE4-2B796B4CB8FF}">
      <dsp:nvSpPr>
        <dsp:cNvPr id="0" name=""/>
        <dsp:cNvSpPr/>
      </dsp:nvSpPr>
      <dsp:spPr>
        <a:xfrm>
          <a:off x="534614" y="1863196"/>
          <a:ext cx="398272" cy="398272"/>
        </a:xfrm>
        <a:prstGeom prst="ellipse">
          <a:avLst/>
        </a:prstGeom>
        <a:solidFill>
          <a:schemeClr val="accent2">
            <a:hueOff val="-2006600"/>
            <a:satOff val="-27807"/>
            <a:lumOff val="2326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48CF65-BFC8-B64B-A885-659403930A20}">
      <dsp:nvSpPr>
        <dsp:cNvPr id="0" name=""/>
        <dsp:cNvSpPr/>
      </dsp:nvSpPr>
      <dsp:spPr>
        <a:xfrm>
          <a:off x="1046893" y="2180320"/>
          <a:ext cx="174244" cy="174244"/>
        </a:xfrm>
        <a:prstGeom prst="ellipse">
          <a:avLst/>
        </a:prstGeom>
        <a:solidFill>
          <a:schemeClr val="accent2">
            <a:hueOff val="-2173816"/>
            <a:satOff val="-30125"/>
            <a:lumOff val="252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F36B44E-081A-054D-ADC4-09BAFF74520E}">
      <dsp:nvSpPr>
        <dsp:cNvPr id="0" name=""/>
        <dsp:cNvSpPr/>
      </dsp:nvSpPr>
      <dsp:spPr>
        <a:xfrm>
          <a:off x="1144469" y="1863196"/>
          <a:ext cx="273812" cy="273812"/>
        </a:xfrm>
        <a:prstGeom prst="ellipse">
          <a:avLst/>
        </a:prstGeom>
        <a:solidFill>
          <a:schemeClr val="accent2">
            <a:hueOff val="-2341033"/>
            <a:satOff val="-32442"/>
            <a:lumOff val="2714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1486AE-ABC3-CD4C-9F93-F0C615D84625}">
      <dsp:nvSpPr>
        <dsp:cNvPr id="0" name=""/>
        <dsp:cNvSpPr/>
      </dsp:nvSpPr>
      <dsp:spPr>
        <a:xfrm>
          <a:off x="1388411" y="2204714"/>
          <a:ext cx="174244" cy="174244"/>
        </a:xfrm>
        <a:prstGeom prst="ellipse">
          <a:avLst/>
        </a:prstGeom>
        <a:solidFill>
          <a:schemeClr val="accent2">
            <a:hueOff val="-2508250"/>
            <a:satOff val="-34759"/>
            <a:lumOff val="290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F70DD6-658E-2A4C-8A1D-1E988D93DB86}">
      <dsp:nvSpPr>
        <dsp:cNvPr id="0" name=""/>
        <dsp:cNvSpPr/>
      </dsp:nvSpPr>
      <dsp:spPr>
        <a:xfrm>
          <a:off x="1607959" y="1814407"/>
          <a:ext cx="398272" cy="398272"/>
        </a:xfrm>
        <a:prstGeom prst="ellipse">
          <a:avLst/>
        </a:prstGeom>
        <a:solidFill>
          <a:schemeClr val="accent2">
            <a:hueOff val="-2675466"/>
            <a:satOff val="-37076"/>
            <a:lumOff val="310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23916B-4CF3-ED40-A6BB-65F6D9623AC4}">
      <dsp:nvSpPr>
        <dsp:cNvPr id="0" name=""/>
        <dsp:cNvSpPr/>
      </dsp:nvSpPr>
      <dsp:spPr>
        <a:xfrm>
          <a:off x="2144632" y="1716830"/>
          <a:ext cx="273812" cy="273812"/>
        </a:xfrm>
        <a:prstGeom prst="ellipse">
          <a:avLst/>
        </a:prstGeom>
        <a:solidFill>
          <a:schemeClr val="accent2">
            <a:hueOff val="-2842683"/>
            <a:satOff val="-39394"/>
            <a:lumOff val="3296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767F8E-75E8-D640-ABAA-5D35AB5EA454}">
      <dsp:nvSpPr>
        <dsp:cNvPr id="0" name=""/>
        <dsp:cNvSpPr/>
      </dsp:nvSpPr>
      <dsp:spPr>
        <a:xfrm>
          <a:off x="2418444" y="569897"/>
          <a:ext cx="804148" cy="1535206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75E739D-5970-F64E-A312-6766BF064DFC}">
      <dsp:nvSpPr>
        <dsp:cNvPr id="0" name=""/>
        <dsp:cNvSpPr/>
      </dsp:nvSpPr>
      <dsp:spPr>
        <a:xfrm>
          <a:off x="3076383" y="569897"/>
          <a:ext cx="804148" cy="1535206"/>
        </a:xfrm>
        <a:prstGeom prst="chevron">
          <a:avLst>
            <a:gd name="adj" fmla="val 62310"/>
          </a:avLst>
        </a:prstGeom>
        <a:solidFill>
          <a:schemeClr val="accent2">
            <a:hueOff val="-3009900"/>
            <a:satOff val="-41711"/>
            <a:lumOff val="3490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69FBA3-C7CF-5241-A890-8B68C38E2033}">
      <dsp:nvSpPr>
        <dsp:cNvPr id="0" name=""/>
        <dsp:cNvSpPr/>
      </dsp:nvSpPr>
      <dsp:spPr>
        <a:xfrm>
          <a:off x="4045016" y="460986"/>
          <a:ext cx="1864161" cy="1864161"/>
        </a:xfrm>
        <a:prstGeom prst="ellipse">
          <a:avLst/>
        </a:prstGeom>
        <a:solidFill>
          <a:schemeClr val="accent2">
            <a:hueOff val="-3009900"/>
            <a:satOff val="-41711"/>
            <a:lumOff val="349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/>
            <a:t>Başarı</a:t>
          </a:r>
        </a:p>
      </dsp:txBody>
      <dsp:txXfrm>
        <a:off x="4318016" y="733986"/>
        <a:ext cx="1318161" cy="1318161"/>
      </dsp:txXfrm>
    </dsp:sp>
    <dsp:sp modelId="{7D931739-7B68-3948-AA09-89B1A9F2CDAC}">
      <dsp:nvSpPr>
        <dsp:cNvPr id="0" name=""/>
        <dsp:cNvSpPr/>
      </dsp:nvSpPr>
      <dsp:spPr>
        <a:xfrm>
          <a:off x="3880531" y="2507178"/>
          <a:ext cx="2193131" cy="1352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/>
            <a:t>Sonuç</a:t>
          </a:r>
        </a:p>
      </dsp:txBody>
      <dsp:txXfrm>
        <a:off x="3880531" y="2507178"/>
        <a:ext cx="2193131" cy="13524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3BD16-EC3F-9548-8C75-B4AF20724829}">
      <dsp:nvSpPr>
        <dsp:cNvPr id="0" name=""/>
        <dsp:cNvSpPr/>
      </dsp:nvSpPr>
      <dsp:spPr>
        <a:xfrm>
          <a:off x="1025" y="1352599"/>
          <a:ext cx="1358800" cy="1358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Üstün zeka</a:t>
          </a:r>
        </a:p>
      </dsp:txBody>
      <dsp:txXfrm>
        <a:off x="200017" y="1551591"/>
        <a:ext cx="960816" cy="960816"/>
      </dsp:txXfrm>
    </dsp:sp>
    <dsp:sp modelId="{8241790E-BA7D-114C-AF0E-6120C01A41C7}">
      <dsp:nvSpPr>
        <dsp:cNvPr id="0" name=""/>
        <dsp:cNvSpPr/>
      </dsp:nvSpPr>
      <dsp:spPr>
        <a:xfrm>
          <a:off x="1470160" y="1637947"/>
          <a:ext cx="788104" cy="788104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574623" y="1939318"/>
        <a:ext cx="579178" cy="185362"/>
      </dsp:txXfrm>
    </dsp:sp>
    <dsp:sp modelId="{BDB407C3-8246-4549-BAF9-E66F429264D0}">
      <dsp:nvSpPr>
        <dsp:cNvPr id="0" name=""/>
        <dsp:cNvSpPr/>
      </dsp:nvSpPr>
      <dsp:spPr>
        <a:xfrm>
          <a:off x="2368599" y="1352599"/>
          <a:ext cx="1358800" cy="13588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Diğer koşullar</a:t>
          </a:r>
        </a:p>
      </dsp:txBody>
      <dsp:txXfrm>
        <a:off x="2567591" y="1551591"/>
        <a:ext cx="960816" cy="960816"/>
      </dsp:txXfrm>
    </dsp:sp>
    <dsp:sp modelId="{33A195AF-E890-BF4F-AE5C-FC39399A99E2}">
      <dsp:nvSpPr>
        <dsp:cNvPr id="0" name=""/>
        <dsp:cNvSpPr/>
      </dsp:nvSpPr>
      <dsp:spPr>
        <a:xfrm>
          <a:off x="3837735" y="1637947"/>
          <a:ext cx="788104" cy="788104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100" kern="1200"/>
        </a:p>
      </dsp:txBody>
      <dsp:txXfrm>
        <a:off x="3942198" y="1800296"/>
        <a:ext cx="579178" cy="463406"/>
      </dsp:txXfrm>
    </dsp:sp>
    <dsp:sp modelId="{C051D701-2401-2943-88A2-6CF82E823291}">
      <dsp:nvSpPr>
        <dsp:cNvPr id="0" name=""/>
        <dsp:cNvSpPr/>
      </dsp:nvSpPr>
      <dsp:spPr>
        <a:xfrm>
          <a:off x="4736174" y="1352599"/>
          <a:ext cx="1358800" cy="13588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/>
            <a:t>Başarı</a:t>
          </a:r>
        </a:p>
      </dsp:txBody>
      <dsp:txXfrm>
        <a:off x="4935166" y="1551591"/>
        <a:ext cx="960816" cy="9608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53A5C-8969-5546-A290-F674C663382D}">
      <dsp:nvSpPr>
        <dsp:cNvPr id="0" name=""/>
        <dsp:cNvSpPr/>
      </dsp:nvSpPr>
      <dsp:spPr>
        <a:xfrm>
          <a:off x="2225040" y="2172962"/>
          <a:ext cx="1645920" cy="16459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Başarıya götüren performans</a:t>
          </a:r>
        </a:p>
      </dsp:txBody>
      <dsp:txXfrm>
        <a:off x="2466079" y="2414001"/>
        <a:ext cx="1163842" cy="1163842"/>
      </dsp:txXfrm>
    </dsp:sp>
    <dsp:sp modelId="{73696AE7-319B-574F-97B3-1E6B4A568C5F}">
      <dsp:nvSpPr>
        <dsp:cNvPr id="0" name=""/>
        <dsp:cNvSpPr/>
      </dsp:nvSpPr>
      <dsp:spPr>
        <a:xfrm rot="11700000">
          <a:off x="758329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0C8A99-D2AF-844E-AD6D-EE914A686758}">
      <dsp:nvSpPr>
        <dsp:cNvPr id="0" name=""/>
        <dsp:cNvSpPr/>
      </dsp:nvSpPr>
      <dsp:spPr>
        <a:xfrm>
          <a:off x="1023" y="1763524"/>
          <a:ext cx="1563624" cy="12508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Geçmiş yaşantılar</a:t>
          </a:r>
        </a:p>
      </dsp:txBody>
      <dsp:txXfrm>
        <a:off x="37661" y="1800162"/>
        <a:ext cx="1490348" cy="1177623"/>
      </dsp:txXfrm>
    </dsp:sp>
    <dsp:sp modelId="{0CD11CC1-6DB6-5D4E-BA3C-89A7C11ADE3D}">
      <dsp:nvSpPr>
        <dsp:cNvPr id="0" name=""/>
        <dsp:cNvSpPr/>
      </dsp:nvSpPr>
      <dsp:spPr>
        <a:xfrm rot="14700000">
          <a:off x="1641679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DEFB1B-1614-4749-BDB7-61DA39E5D12C}">
      <dsp:nvSpPr>
        <dsp:cNvPr id="0" name=""/>
        <dsp:cNvSpPr/>
      </dsp:nvSpPr>
      <dsp:spPr>
        <a:xfrm>
          <a:off x="1275118" y="245117"/>
          <a:ext cx="1563624" cy="12508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Gelişim ve öğrenme süreçleri</a:t>
          </a:r>
        </a:p>
      </dsp:txBody>
      <dsp:txXfrm>
        <a:off x="1311756" y="281755"/>
        <a:ext cx="1490348" cy="1177623"/>
      </dsp:txXfrm>
    </dsp:sp>
    <dsp:sp modelId="{3C44FAA4-08EA-5343-AACD-FA4BBAAB4110}">
      <dsp:nvSpPr>
        <dsp:cNvPr id="0" name=""/>
        <dsp:cNvSpPr/>
      </dsp:nvSpPr>
      <dsp:spPr>
        <a:xfrm rot="17700000">
          <a:off x="3015926" y="1287837"/>
          <a:ext cx="1438394" cy="46908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414A40-DC8A-1341-BDC4-00D23D5B5685}">
      <dsp:nvSpPr>
        <dsp:cNvPr id="0" name=""/>
        <dsp:cNvSpPr/>
      </dsp:nvSpPr>
      <dsp:spPr>
        <a:xfrm>
          <a:off x="3257257" y="245117"/>
          <a:ext cx="1563624" cy="125089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*Kişilik özellikleri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*Üstün zeka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*Çevresel koşullar</a:t>
          </a:r>
        </a:p>
      </dsp:txBody>
      <dsp:txXfrm>
        <a:off x="3293895" y="281755"/>
        <a:ext cx="1490348" cy="1177623"/>
      </dsp:txXfrm>
    </dsp:sp>
    <dsp:sp modelId="{2742B692-075E-C54C-98B5-3C51C9EA2962}">
      <dsp:nvSpPr>
        <dsp:cNvPr id="0" name=""/>
        <dsp:cNvSpPr/>
      </dsp:nvSpPr>
      <dsp:spPr>
        <a:xfrm rot="20700000">
          <a:off x="3899275" y="2340572"/>
          <a:ext cx="1438394" cy="46908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F204A8-21F3-DE4E-B04E-CF4E481BAE82}">
      <dsp:nvSpPr>
        <dsp:cNvPr id="0" name=""/>
        <dsp:cNvSpPr/>
      </dsp:nvSpPr>
      <dsp:spPr>
        <a:xfrm>
          <a:off x="4531352" y="1763524"/>
          <a:ext cx="1563624" cy="12508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/>
            <a:t>Gelişim ve öğrenme süreçleri</a:t>
          </a:r>
        </a:p>
      </dsp:txBody>
      <dsp:txXfrm>
        <a:off x="4567990" y="1800162"/>
        <a:ext cx="1490348" cy="1177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4082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3550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86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3078602" y="0"/>
            <a:ext cx="6065389" cy="5143642"/>
            <a:chOff x="2052402" y="0"/>
            <a:chExt cx="6065389" cy="5143642"/>
          </a:xfrm>
        </p:grpSpPr>
        <p:sp>
          <p:nvSpPr>
            <p:cNvPr id="11" name="Google Shape;11;p2"/>
            <p:cNvSpPr/>
            <p:nvPr/>
          </p:nvSpPr>
          <p:spPr>
            <a:xfrm>
              <a:off x="2052402" y="0"/>
              <a:ext cx="6065388" cy="5143500"/>
            </a:xfrm>
            <a:custGeom>
              <a:avLst/>
              <a:gdLst/>
              <a:ahLst/>
              <a:cxnLst/>
              <a:rect l="l" t="t" r="r" b="b"/>
              <a:pathLst>
                <a:path w="8087184" h="6858000" extrusionOk="0">
                  <a:moveTo>
                    <a:pt x="7505580" y="6858000"/>
                  </a:moveTo>
                  <a:lnTo>
                    <a:pt x="7696738" y="6858000"/>
                  </a:lnTo>
                  <a:cubicBezTo>
                    <a:pt x="7718274" y="6613807"/>
                    <a:pt x="7866550" y="6398978"/>
                    <a:pt x="8087184" y="6292327"/>
                  </a:cubicBezTo>
                  <a:lnTo>
                    <a:pt x="8087184" y="6085824"/>
                  </a:lnTo>
                  <a:cubicBezTo>
                    <a:pt x="7757916" y="6205690"/>
                    <a:pt x="7529976" y="6508299"/>
                    <a:pt x="7505580" y="6858000"/>
                  </a:cubicBezTo>
                  <a:close/>
                  <a:moveTo>
                    <a:pt x="7109988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8" y="6858000"/>
                  </a:cubicBezTo>
                  <a:close/>
                  <a:moveTo>
                    <a:pt x="6319630" y="6858000"/>
                  </a:moveTo>
                  <a:lnTo>
                    <a:pt x="6510215" y="6858000"/>
                  </a:lnTo>
                  <a:cubicBezTo>
                    <a:pt x="6538485" y="5958928"/>
                    <a:pt x="7199691" y="5205998"/>
                    <a:pt x="8087184" y="5062145"/>
                  </a:cubicBezTo>
                  <a:lnTo>
                    <a:pt x="8087184" y="4869180"/>
                  </a:lnTo>
                  <a:cubicBezTo>
                    <a:pt x="7093725" y="5015188"/>
                    <a:pt x="6348402" y="5853783"/>
                    <a:pt x="6319630" y="6858000"/>
                  </a:cubicBezTo>
                  <a:close/>
                  <a:moveTo>
                    <a:pt x="6714777" y="6858000"/>
                  </a:moveTo>
                  <a:lnTo>
                    <a:pt x="6905363" y="6858000"/>
                  </a:lnTo>
                  <a:cubicBezTo>
                    <a:pt x="6932680" y="6177012"/>
                    <a:pt x="7419944" y="5602103"/>
                    <a:pt x="8086993" y="5463773"/>
                  </a:cubicBezTo>
                  <a:lnTo>
                    <a:pt x="8086993" y="5269538"/>
                  </a:lnTo>
                  <a:cubicBezTo>
                    <a:pt x="7313661" y="5411166"/>
                    <a:pt x="6742920" y="6071943"/>
                    <a:pt x="6714968" y="6858000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1916910" y="2551824"/>
                  </a:moveTo>
                  <a:cubicBezTo>
                    <a:pt x="2641015" y="1478290"/>
                    <a:pt x="3620238" y="601442"/>
                    <a:pt x="4766674" y="0"/>
                  </a:cubicBezTo>
                  <a:lnTo>
                    <a:pt x="4372797" y="0"/>
                  </a:lnTo>
                  <a:cubicBezTo>
                    <a:pt x="4217787" y="90127"/>
                    <a:pt x="4065999" y="185317"/>
                    <a:pt x="3917425" y="285570"/>
                  </a:cubicBezTo>
                  <a:cubicBezTo>
                    <a:pt x="2632356" y="1153193"/>
                    <a:pt x="1626642" y="2375366"/>
                    <a:pt x="1022365" y="3803743"/>
                  </a:cubicBezTo>
                  <a:cubicBezTo>
                    <a:pt x="613622" y="4771490"/>
                    <a:pt x="402707" y="5798792"/>
                    <a:pt x="395021" y="6858000"/>
                  </a:cubicBezTo>
                  <a:lnTo>
                    <a:pt x="585606" y="6858000"/>
                  </a:lnTo>
                  <a:cubicBezTo>
                    <a:pt x="593293" y="5824406"/>
                    <a:pt x="799126" y="4822147"/>
                    <a:pt x="1197894" y="3877980"/>
                  </a:cubicBezTo>
                  <a:cubicBezTo>
                    <a:pt x="1394236" y="3413753"/>
                    <a:pt x="1635028" y="2969629"/>
                    <a:pt x="1916910" y="2551824"/>
                  </a:cubicBezTo>
                  <a:close/>
                  <a:moveTo>
                    <a:pt x="1589421" y="2330830"/>
                  </a:moveTo>
                  <a:cubicBezTo>
                    <a:pt x="2178972" y="1457633"/>
                    <a:pt x="2930502" y="705726"/>
                    <a:pt x="3803264" y="115868"/>
                  </a:cubicBezTo>
                  <a:cubicBezTo>
                    <a:pt x="3861583" y="76504"/>
                    <a:pt x="3920429" y="37881"/>
                    <a:pt x="3979810" y="0"/>
                  </a:cubicBezTo>
                  <a:lnTo>
                    <a:pt x="3635104" y="0"/>
                  </a:lnTo>
                  <a:cubicBezTo>
                    <a:pt x="2315489" y="907938"/>
                    <a:pt x="1282730" y="2174291"/>
                    <a:pt x="658473" y="3649867"/>
                  </a:cubicBezTo>
                  <a:cubicBezTo>
                    <a:pt x="229084" y="4666364"/>
                    <a:pt x="7814" y="5745720"/>
                    <a:pt x="0" y="6858000"/>
                  </a:cubicBezTo>
                  <a:lnTo>
                    <a:pt x="190586" y="6858000"/>
                  </a:lnTo>
                  <a:cubicBezTo>
                    <a:pt x="198336" y="5771144"/>
                    <a:pt x="414587" y="4716957"/>
                    <a:pt x="833939" y="3724104"/>
                  </a:cubicBezTo>
                  <a:cubicBezTo>
                    <a:pt x="1040191" y="3236353"/>
                    <a:pt x="1293200" y="2769749"/>
                    <a:pt x="1589421" y="2330830"/>
                  </a:cubicBezTo>
                  <a:close/>
                  <a:moveTo>
                    <a:pt x="2572017" y="2993622"/>
                  </a:moveTo>
                  <a:cubicBezTo>
                    <a:pt x="3332930" y="1865656"/>
                    <a:pt x="4404701" y="982881"/>
                    <a:pt x="5657281" y="452412"/>
                  </a:cubicBezTo>
                  <a:cubicBezTo>
                    <a:pt x="6154760" y="241841"/>
                    <a:pt x="6675072" y="90013"/>
                    <a:pt x="7207695" y="0"/>
                  </a:cubicBezTo>
                  <a:lnTo>
                    <a:pt x="6359208" y="0"/>
                  </a:lnTo>
                  <a:cubicBezTo>
                    <a:pt x="4284670" y="610249"/>
                    <a:pt x="2593089" y="2119237"/>
                    <a:pt x="1750212" y="4111495"/>
                  </a:cubicBezTo>
                  <a:cubicBezTo>
                    <a:pt x="1382635" y="4981807"/>
                    <a:pt x="1192558" y="5905571"/>
                    <a:pt x="1184807" y="6858000"/>
                  </a:cubicBezTo>
                  <a:lnTo>
                    <a:pt x="1375393" y="6858000"/>
                  </a:lnTo>
                  <a:cubicBezTo>
                    <a:pt x="1383080" y="5931185"/>
                    <a:pt x="1568075" y="5032463"/>
                    <a:pt x="1925741" y="4185732"/>
                  </a:cubicBezTo>
                  <a:cubicBezTo>
                    <a:pt x="2102147" y="3768398"/>
                    <a:pt x="2318583" y="3369160"/>
                    <a:pt x="2572017" y="2993622"/>
                  </a:cubicBezTo>
                  <a:close/>
                  <a:moveTo>
                    <a:pt x="2244464" y="2772819"/>
                  </a:moveTo>
                  <a:cubicBezTo>
                    <a:pt x="3048163" y="1581236"/>
                    <a:pt x="4180312" y="648682"/>
                    <a:pt x="5503478" y="88347"/>
                  </a:cubicBezTo>
                  <a:cubicBezTo>
                    <a:pt x="5576110" y="57669"/>
                    <a:pt x="5649085" y="28220"/>
                    <a:pt x="5722398" y="0"/>
                  </a:cubicBezTo>
                  <a:lnTo>
                    <a:pt x="5231195" y="0"/>
                  </a:lnTo>
                  <a:cubicBezTo>
                    <a:pt x="3500048" y="791829"/>
                    <a:pt x="2128257" y="2203840"/>
                    <a:pt x="1386320" y="3957619"/>
                  </a:cubicBezTo>
                  <a:cubicBezTo>
                    <a:pt x="998097" y="4876680"/>
                    <a:pt x="797664" y="5852181"/>
                    <a:pt x="789914" y="6858000"/>
                  </a:cubicBezTo>
                  <a:lnTo>
                    <a:pt x="980500" y="6858000"/>
                  </a:lnTo>
                  <a:cubicBezTo>
                    <a:pt x="988250" y="5877796"/>
                    <a:pt x="1183791" y="4927273"/>
                    <a:pt x="1561849" y="4031856"/>
                  </a:cubicBezTo>
                  <a:cubicBezTo>
                    <a:pt x="1748217" y="3591107"/>
                    <a:pt x="1976824" y="3169458"/>
                    <a:pt x="2244464" y="2772819"/>
                  </a:cubicBezTo>
                  <a:close/>
                  <a:moveTo>
                    <a:pt x="6645086" y="5174199"/>
                  </a:moveTo>
                  <a:cubicBezTo>
                    <a:pt x="6196994" y="5621603"/>
                    <a:pt x="5938846" y="6224801"/>
                    <a:pt x="5924482" y="6858000"/>
                  </a:cubicBezTo>
                  <a:lnTo>
                    <a:pt x="6115068" y="6858000"/>
                  </a:lnTo>
                  <a:cubicBezTo>
                    <a:pt x="6144113" y="5740903"/>
                    <a:pt x="6980009" y="4810427"/>
                    <a:pt x="8087184" y="4662805"/>
                  </a:cubicBezTo>
                  <a:lnTo>
                    <a:pt x="8087184" y="4470476"/>
                  </a:lnTo>
                  <a:cubicBezTo>
                    <a:pt x="7541283" y="4536958"/>
                    <a:pt x="7033500" y="4784755"/>
                    <a:pt x="6645086" y="5174199"/>
                  </a:cubicBezTo>
                  <a:close/>
                  <a:moveTo>
                    <a:pt x="5248665" y="3776858"/>
                  </a:moveTo>
                  <a:cubicBezTo>
                    <a:pt x="4429655" y="4594492"/>
                    <a:pt x="3963299" y="5700524"/>
                    <a:pt x="3949506" y="6858000"/>
                  </a:cubicBezTo>
                  <a:lnTo>
                    <a:pt x="4140092" y="6858000"/>
                  </a:lnTo>
                  <a:cubicBezTo>
                    <a:pt x="4168387" y="4649426"/>
                    <a:pt x="5884840" y="2831630"/>
                    <a:pt x="8087184" y="2677862"/>
                  </a:cubicBezTo>
                  <a:lnTo>
                    <a:pt x="8087184" y="2486740"/>
                  </a:lnTo>
                  <a:cubicBezTo>
                    <a:pt x="7015966" y="2558053"/>
                    <a:pt x="6007247" y="3016624"/>
                    <a:pt x="5248983" y="3776985"/>
                  </a:cubicBezTo>
                  <a:close/>
                  <a:moveTo>
                    <a:pt x="4410660" y="2938516"/>
                  </a:moveTo>
                  <a:cubicBezTo>
                    <a:pt x="3369116" y="3978263"/>
                    <a:pt x="2777913" y="5386016"/>
                    <a:pt x="2764635" y="6858000"/>
                  </a:cubicBezTo>
                  <a:lnTo>
                    <a:pt x="2955221" y="6858000"/>
                  </a:lnTo>
                  <a:cubicBezTo>
                    <a:pt x="2982996" y="3994566"/>
                    <a:pt x="5229175" y="1645170"/>
                    <a:pt x="8087184" y="1490201"/>
                  </a:cubicBezTo>
                  <a:lnTo>
                    <a:pt x="8087184" y="1299524"/>
                  </a:lnTo>
                  <a:cubicBezTo>
                    <a:pt x="6701118" y="1371556"/>
                    <a:pt x="5391045" y="1955579"/>
                    <a:pt x="4410660" y="2938516"/>
                  </a:cubicBezTo>
                  <a:close/>
                  <a:moveTo>
                    <a:pt x="4131135" y="2658858"/>
                  </a:moveTo>
                  <a:cubicBezTo>
                    <a:pt x="3581562" y="3207390"/>
                    <a:pt x="3143742" y="3857527"/>
                    <a:pt x="2842013" y="4573123"/>
                  </a:cubicBezTo>
                  <a:cubicBezTo>
                    <a:pt x="2536123" y="5297313"/>
                    <a:pt x="2377365" y="6065676"/>
                    <a:pt x="2369615" y="6858000"/>
                  </a:cubicBezTo>
                  <a:lnTo>
                    <a:pt x="2560201" y="6858000"/>
                  </a:lnTo>
                  <a:cubicBezTo>
                    <a:pt x="2567887" y="6091353"/>
                    <a:pt x="2721563" y="5347905"/>
                    <a:pt x="3017606" y="4647360"/>
                  </a:cubicBezTo>
                  <a:cubicBezTo>
                    <a:pt x="3885813" y="2587735"/>
                    <a:pt x="5855795" y="1207104"/>
                    <a:pt x="8087184" y="1094420"/>
                  </a:cubicBezTo>
                  <a:lnTo>
                    <a:pt x="8087184" y="903743"/>
                  </a:lnTo>
                  <a:cubicBezTo>
                    <a:pt x="6596296" y="976143"/>
                    <a:pt x="5185918" y="1602077"/>
                    <a:pt x="4131643" y="2659239"/>
                  </a:cubicBezTo>
                  <a:close/>
                  <a:moveTo>
                    <a:pt x="3851609" y="2379199"/>
                  </a:moveTo>
                  <a:cubicBezTo>
                    <a:pt x="3266022" y="2963794"/>
                    <a:pt x="2799525" y="3656649"/>
                    <a:pt x="2478058" y="4419247"/>
                  </a:cubicBezTo>
                  <a:cubicBezTo>
                    <a:pt x="2151585" y="5192123"/>
                    <a:pt x="1982535" y="6012350"/>
                    <a:pt x="1974721" y="6858000"/>
                  </a:cubicBezTo>
                  <a:lnTo>
                    <a:pt x="2165307" y="6858000"/>
                  </a:lnTo>
                  <a:cubicBezTo>
                    <a:pt x="2172994" y="6038091"/>
                    <a:pt x="2337152" y="5242779"/>
                    <a:pt x="2653651" y="4493611"/>
                  </a:cubicBezTo>
                  <a:cubicBezTo>
                    <a:pt x="3583550" y="2287642"/>
                    <a:pt x="5696853" y="811831"/>
                    <a:pt x="8087184" y="699147"/>
                  </a:cubicBezTo>
                  <a:lnTo>
                    <a:pt x="8087184" y="508471"/>
                  </a:lnTo>
                  <a:cubicBezTo>
                    <a:pt x="6491347" y="580803"/>
                    <a:pt x="4980435" y="1248328"/>
                    <a:pt x="3851990" y="2379580"/>
                  </a:cubicBezTo>
                  <a:close/>
                  <a:moveTo>
                    <a:pt x="6365561" y="4894350"/>
                  </a:moveTo>
                  <a:cubicBezTo>
                    <a:pt x="5843312" y="5415945"/>
                    <a:pt x="5543596" y="6119847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689995" y="3217985"/>
                  </a:moveTo>
                  <a:cubicBezTo>
                    <a:pt x="3722659" y="4183711"/>
                    <a:pt x="3173060" y="5490862"/>
                    <a:pt x="3159529" y="6858000"/>
                  </a:cubicBezTo>
                  <a:lnTo>
                    <a:pt x="3350115" y="6858000"/>
                  </a:lnTo>
                  <a:cubicBezTo>
                    <a:pt x="3378080" y="4212840"/>
                    <a:pt x="5447656" y="2040614"/>
                    <a:pt x="8087184" y="1885982"/>
                  </a:cubicBezTo>
                  <a:lnTo>
                    <a:pt x="8087184" y="1694988"/>
                  </a:lnTo>
                  <a:cubicBezTo>
                    <a:pt x="6806004" y="1766892"/>
                    <a:pt x="5596357" y="2309182"/>
                    <a:pt x="4689995" y="3217985"/>
                  </a:cubicBezTo>
                  <a:close/>
                  <a:moveTo>
                    <a:pt x="5736946" y="640864"/>
                  </a:moveTo>
                  <a:cubicBezTo>
                    <a:pt x="4104688" y="1332467"/>
                    <a:pt x="2805440" y="2632335"/>
                    <a:pt x="2114167" y="4265371"/>
                  </a:cubicBezTo>
                  <a:cubicBezTo>
                    <a:pt x="1767110" y="5086996"/>
                    <a:pt x="1587515" y="5958960"/>
                    <a:pt x="1579828" y="6858000"/>
                  </a:cubicBezTo>
                  <a:lnTo>
                    <a:pt x="1770414" y="6858000"/>
                  </a:lnTo>
                  <a:cubicBezTo>
                    <a:pt x="1778101" y="5984575"/>
                    <a:pt x="1952613" y="5137589"/>
                    <a:pt x="2289696" y="4339608"/>
                  </a:cubicBezTo>
                  <a:cubicBezTo>
                    <a:pt x="3281262" y="1987231"/>
                    <a:pt x="5537892" y="416179"/>
                    <a:pt x="8087184" y="303430"/>
                  </a:cubicBezTo>
                  <a:lnTo>
                    <a:pt x="8087184" y="112753"/>
                  </a:lnTo>
                  <a:cubicBezTo>
                    <a:pt x="7278466" y="146573"/>
                    <a:pt x="6482453" y="325450"/>
                    <a:pt x="5736946" y="640864"/>
                  </a:cubicBezTo>
                  <a:close/>
                  <a:moveTo>
                    <a:pt x="4969330" y="3497453"/>
                  </a:moveTo>
                  <a:cubicBezTo>
                    <a:pt x="4076132" y="4389101"/>
                    <a:pt x="3568132" y="5595696"/>
                    <a:pt x="3554486" y="6858000"/>
                  </a:cubicBezTo>
                  <a:lnTo>
                    <a:pt x="3745072" y="6858000"/>
                  </a:lnTo>
                  <a:cubicBezTo>
                    <a:pt x="3773202" y="4431107"/>
                    <a:pt x="5666194" y="2436046"/>
                    <a:pt x="8087184" y="2281763"/>
                  </a:cubicBezTo>
                  <a:lnTo>
                    <a:pt x="8087184" y="2091086"/>
                  </a:lnTo>
                  <a:cubicBezTo>
                    <a:pt x="6910953" y="2162571"/>
                    <a:pt x="5801707" y="2662919"/>
                    <a:pt x="4969330" y="3497453"/>
                  </a:cubicBezTo>
                  <a:close/>
                  <a:moveTo>
                    <a:pt x="6086607" y="4615263"/>
                  </a:moveTo>
                  <a:cubicBezTo>
                    <a:pt x="5490118" y="5210739"/>
                    <a:pt x="5148633" y="6015070"/>
                    <a:pt x="5134441" y="6858000"/>
                  </a:cubicBezTo>
                  <a:lnTo>
                    <a:pt x="5325027" y="6858000"/>
                  </a:lnTo>
                  <a:cubicBezTo>
                    <a:pt x="5353570" y="5304190"/>
                    <a:pt x="6541217" y="4018292"/>
                    <a:pt x="8087184" y="3867302"/>
                  </a:cubicBezTo>
                  <a:lnTo>
                    <a:pt x="8087184" y="3675799"/>
                  </a:lnTo>
                  <a:cubicBezTo>
                    <a:pt x="7330940" y="3744977"/>
                    <a:pt x="6622978" y="4077447"/>
                    <a:pt x="6086607" y="4615263"/>
                  </a:cubicBezTo>
                  <a:close/>
                  <a:moveTo>
                    <a:pt x="5807081" y="4335604"/>
                  </a:moveTo>
                  <a:cubicBezTo>
                    <a:pt x="5136353" y="5005171"/>
                    <a:pt x="4753231" y="5910147"/>
                    <a:pt x="4739230" y="6858000"/>
                  </a:cubicBezTo>
                  <a:lnTo>
                    <a:pt x="4929815" y="6858000"/>
                  </a:lnTo>
                  <a:cubicBezTo>
                    <a:pt x="4958327" y="5085840"/>
                    <a:pt x="6322177" y="3622499"/>
                    <a:pt x="8087184" y="3470313"/>
                  </a:cubicBezTo>
                  <a:lnTo>
                    <a:pt x="8087184" y="3279192"/>
                  </a:lnTo>
                  <a:cubicBezTo>
                    <a:pt x="7225928" y="3349227"/>
                    <a:pt x="6417654" y="3723799"/>
                    <a:pt x="5807335" y="4335794"/>
                  </a:cubicBezTo>
                  <a:close/>
                  <a:moveTo>
                    <a:pt x="5527556" y="4055945"/>
                  </a:moveTo>
                  <a:cubicBezTo>
                    <a:pt x="4782753" y="4799672"/>
                    <a:pt x="4358160" y="5805294"/>
                    <a:pt x="4344463" y="6858000"/>
                  </a:cubicBezTo>
                  <a:lnTo>
                    <a:pt x="4535049" y="6858000"/>
                  </a:lnTo>
                  <a:cubicBezTo>
                    <a:pt x="4563415" y="4867661"/>
                    <a:pt x="6103486" y="3227074"/>
                    <a:pt x="8087184" y="3074024"/>
                  </a:cubicBezTo>
                  <a:lnTo>
                    <a:pt x="8087184" y="2882775"/>
                  </a:lnTo>
                  <a:cubicBezTo>
                    <a:pt x="7120852" y="2953516"/>
                    <a:pt x="6212355" y="3370126"/>
                    <a:pt x="5528000" y="4056326"/>
                  </a:cubicBezTo>
                  <a:close/>
                </a:path>
              </a:pathLst>
            </a:custGeom>
            <a:gradFill>
              <a:gsLst>
                <a:gs pos="0">
                  <a:srgbClr val="00D0FF">
                    <a:alpha val="11764"/>
                    <a:alpha val="11730"/>
                  </a:srgbClr>
                </a:gs>
                <a:gs pos="100000">
                  <a:srgbClr val="00D0FF">
                    <a:alpha val="0"/>
                    <a:alpha val="1173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052402" y="0"/>
              <a:ext cx="6065388" cy="5143642"/>
            </a:xfrm>
            <a:custGeom>
              <a:avLst/>
              <a:gdLst/>
              <a:ahLst/>
              <a:cxnLst/>
              <a:rect l="l" t="t" r="r" b="b"/>
              <a:pathLst>
                <a:path w="8087184" h="6858190" extrusionOk="0">
                  <a:moveTo>
                    <a:pt x="6366259" y="1870219"/>
                  </a:moveTo>
                  <a:cubicBezTo>
                    <a:pt x="6414478" y="1849137"/>
                    <a:pt x="6436522" y="1792932"/>
                    <a:pt x="6415430" y="1744684"/>
                  </a:cubicBezTo>
                  <a:cubicBezTo>
                    <a:pt x="6395292" y="1698629"/>
                    <a:pt x="6342913" y="1676110"/>
                    <a:pt x="6295679" y="1693208"/>
                  </a:cubicBezTo>
                  <a:cubicBezTo>
                    <a:pt x="4468935" y="2426156"/>
                    <a:pt x="3157737" y="4060756"/>
                    <a:pt x="2838011" y="6003706"/>
                  </a:cubicBezTo>
                  <a:cubicBezTo>
                    <a:pt x="2829536" y="6055671"/>
                    <a:pt x="2864769" y="6104675"/>
                    <a:pt x="2916716" y="6113154"/>
                  </a:cubicBezTo>
                  <a:cubicBezTo>
                    <a:pt x="2916716" y="6113154"/>
                    <a:pt x="2916723" y="6113154"/>
                    <a:pt x="2916723" y="6113154"/>
                  </a:cubicBezTo>
                  <a:cubicBezTo>
                    <a:pt x="2921824" y="6114012"/>
                    <a:pt x="2926989" y="6114438"/>
                    <a:pt x="2932160" y="6114425"/>
                  </a:cubicBezTo>
                  <a:cubicBezTo>
                    <a:pt x="2978841" y="6114381"/>
                    <a:pt x="3018616" y="6080504"/>
                    <a:pt x="3026119" y="6034405"/>
                  </a:cubicBezTo>
                  <a:cubicBezTo>
                    <a:pt x="3335065" y="4157486"/>
                    <a:pt x="4601646" y="2578418"/>
                    <a:pt x="6366259" y="1870219"/>
                  </a:cubicBezTo>
                  <a:close/>
                  <a:moveTo>
                    <a:pt x="2680460" y="5322927"/>
                  </a:moveTo>
                  <a:cubicBezTo>
                    <a:pt x="2629555" y="5309637"/>
                    <a:pt x="2577512" y="5340139"/>
                    <a:pt x="2564203" y="5391062"/>
                  </a:cubicBezTo>
                  <a:cubicBezTo>
                    <a:pt x="2439623" y="5870239"/>
                    <a:pt x="2374272" y="6362877"/>
                    <a:pt x="2369615" y="6858000"/>
                  </a:cubicBezTo>
                  <a:lnTo>
                    <a:pt x="2560201" y="6858000"/>
                  </a:lnTo>
                  <a:cubicBezTo>
                    <a:pt x="2564794" y="6379148"/>
                    <a:pt x="2628055" y="5902679"/>
                    <a:pt x="2748563" y="5439240"/>
                  </a:cubicBezTo>
                  <a:cubicBezTo>
                    <a:pt x="2761847" y="5388310"/>
                    <a:pt x="2731365" y="5336243"/>
                    <a:pt x="2680460" y="5322927"/>
                  </a:cubicBezTo>
                  <a:close/>
                  <a:moveTo>
                    <a:pt x="2239000" y="4214715"/>
                  </a:moveTo>
                  <a:cubicBezTo>
                    <a:pt x="2190503" y="4194261"/>
                    <a:pt x="2134617" y="4217016"/>
                    <a:pt x="2114179" y="4265537"/>
                  </a:cubicBezTo>
                  <a:cubicBezTo>
                    <a:pt x="2114173" y="4265543"/>
                    <a:pt x="2114173" y="4265556"/>
                    <a:pt x="2114167" y="4265562"/>
                  </a:cubicBezTo>
                  <a:cubicBezTo>
                    <a:pt x="1767110" y="5087187"/>
                    <a:pt x="1587515" y="5959151"/>
                    <a:pt x="1579828" y="6858191"/>
                  </a:cubicBezTo>
                  <a:lnTo>
                    <a:pt x="1770414" y="6858191"/>
                  </a:lnTo>
                  <a:cubicBezTo>
                    <a:pt x="1778101" y="5984765"/>
                    <a:pt x="1952613" y="5137780"/>
                    <a:pt x="2289696" y="4339799"/>
                  </a:cubicBezTo>
                  <a:cubicBezTo>
                    <a:pt x="2310254" y="4291329"/>
                    <a:pt x="2287638" y="4235359"/>
                    <a:pt x="2239191" y="4214797"/>
                  </a:cubicBezTo>
                  <a:cubicBezTo>
                    <a:pt x="2239127" y="4214766"/>
                    <a:pt x="2239064" y="4214740"/>
                    <a:pt x="2239000" y="4214715"/>
                  </a:cubicBezTo>
                  <a:close/>
                  <a:moveTo>
                    <a:pt x="2087612" y="6428088"/>
                  </a:moveTo>
                  <a:cubicBezTo>
                    <a:pt x="2035093" y="6424847"/>
                    <a:pt x="1989898" y="6464825"/>
                    <a:pt x="1986665" y="6517389"/>
                  </a:cubicBezTo>
                  <a:cubicBezTo>
                    <a:pt x="1979740" y="6630078"/>
                    <a:pt x="1975738" y="6744357"/>
                    <a:pt x="1974658" y="6858000"/>
                  </a:cubicBezTo>
                  <a:lnTo>
                    <a:pt x="2165244" y="6858000"/>
                  </a:lnTo>
                  <a:cubicBezTo>
                    <a:pt x="2166260" y="6748234"/>
                    <a:pt x="2170135" y="6637896"/>
                    <a:pt x="2176806" y="6529083"/>
                  </a:cubicBezTo>
                  <a:cubicBezTo>
                    <a:pt x="2180027" y="6476584"/>
                    <a:pt x="2140105" y="6431330"/>
                    <a:pt x="2087612" y="6428088"/>
                  </a:cubicBezTo>
                  <a:close/>
                  <a:moveTo>
                    <a:pt x="3486447" y="3682663"/>
                  </a:moveTo>
                  <a:cubicBezTo>
                    <a:pt x="3518040" y="3682689"/>
                    <a:pt x="3547593" y="3667047"/>
                    <a:pt x="3565349" y="3640906"/>
                  </a:cubicBezTo>
                  <a:cubicBezTo>
                    <a:pt x="3898042" y="3151394"/>
                    <a:pt x="4303100" y="2715260"/>
                    <a:pt x="4766674" y="2347419"/>
                  </a:cubicBezTo>
                  <a:cubicBezTo>
                    <a:pt x="4807898" y="2314686"/>
                    <a:pt x="4814797" y="2254712"/>
                    <a:pt x="4782080" y="2213469"/>
                  </a:cubicBezTo>
                  <a:cubicBezTo>
                    <a:pt x="4749362" y="2172225"/>
                    <a:pt x="4689417" y="2165323"/>
                    <a:pt x="4648193" y="2198056"/>
                  </a:cubicBezTo>
                  <a:cubicBezTo>
                    <a:pt x="4169519" y="2577934"/>
                    <a:pt x="3751284" y="3028338"/>
                    <a:pt x="3407798" y="3533872"/>
                  </a:cubicBezTo>
                  <a:cubicBezTo>
                    <a:pt x="3378188" y="3577397"/>
                    <a:pt x="3389451" y="3636704"/>
                    <a:pt x="3432956" y="3666329"/>
                  </a:cubicBezTo>
                  <a:cubicBezTo>
                    <a:pt x="3448730" y="3677071"/>
                    <a:pt x="3467363" y="3682829"/>
                    <a:pt x="3486447" y="3682854"/>
                  </a:cubicBezTo>
                  <a:close/>
                  <a:moveTo>
                    <a:pt x="5285003" y="4471365"/>
                  </a:moveTo>
                  <a:cubicBezTo>
                    <a:pt x="5242903" y="4439770"/>
                    <a:pt x="5183174" y="4448313"/>
                    <a:pt x="5151593" y="4490433"/>
                  </a:cubicBezTo>
                  <a:cubicBezTo>
                    <a:pt x="4638429" y="5174034"/>
                    <a:pt x="4355873" y="6003210"/>
                    <a:pt x="4344781" y="6858064"/>
                  </a:cubicBezTo>
                  <a:lnTo>
                    <a:pt x="4535367" y="6858064"/>
                  </a:lnTo>
                  <a:cubicBezTo>
                    <a:pt x="4546427" y="6044479"/>
                    <a:pt x="4815610" y="5255459"/>
                    <a:pt x="5304062" y="4604903"/>
                  </a:cubicBezTo>
                  <a:cubicBezTo>
                    <a:pt x="5335661" y="4562795"/>
                    <a:pt x="5327161" y="4503030"/>
                    <a:pt x="5285074" y="4471416"/>
                  </a:cubicBezTo>
                  <a:cubicBezTo>
                    <a:pt x="5285048" y="4471403"/>
                    <a:pt x="5285029" y="4471384"/>
                    <a:pt x="5285003" y="4471365"/>
                  </a:cubicBezTo>
                  <a:close/>
                  <a:moveTo>
                    <a:pt x="6701690" y="2808030"/>
                  </a:moveTo>
                  <a:cubicBezTo>
                    <a:pt x="5767433" y="3193508"/>
                    <a:pt x="4991743" y="3885022"/>
                    <a:pt x="4501697" y="4769266"/>
                  </a:cubicBezTo>
                  <a:cubicBezTo>
                    <a:pt x="4475720" y="4815060"/>
                    <a:pt x="4491773" y="4873248"/>
                    <a:pt x="4537546" y="4899237"/>
                  </a:cubicBezTo>
                  <a:cubicBezTo>
                    <a:pt x="4583318" y="4925227"/>
                    <a:pt x="4641478" y="4909165"/>
                    <a:pt x="4667455" y="4863371"/>
                  </a:cubicBezTo>
                  <a:cubicBezTo>
                    <a:pt x="4667792" y="4862767"/>
                    <a:pt x="4668129" y="4862164"/>
                    <a:pt x="4668459" y="4861553"/>
                  </a:cubicBezTo>
                  <a:cubicBezTo>
                    <a:pt x="5137446" y="4015222"/>
                    <a:pt x="5879860" y="3353378"/>
                    <a:pt x="6774050" y="2984470"/>
                  </a:cubicBezTo>
                  <a:cubicBezTo>
                    <a:pt x="6822775" y="2964480"/>
                    <a:pt x="6846027" y="2908777"/>
                    <a:pt x="6826079" y="2860053"/>
                  </a:cubicBezTo>
                  <a:cubicBezTo>
                    <a:pt x="6806067" y="2811329"/>
                    <a:pt x="6750416" y="2788041"/>
                    <a:pt x="6701690" y="2808030"/>
                  </a:cubicBezTo>
                  <a:close/>
                  <a:moveTo>
                    <a:pt x="4156864" y="5925783"/>
                  </a:moveTo>
                  <a:cubicBezTo>
                    <a:pt x="4105367" y="5914933"/>
                    <a:pt x="4054824" y="5947901"/>
                    <a:pt x="4043980" y="5999428"/>
                  </a:cubicBezTo>
                  <a:cubicBezTo>
                    <a:pt x="4043973" y="5999435"/>
                    <a:pt x="4043973" y="5999441"/>
                    <a:pt x="4043973" y="5999447"/>
                  </a:cubicBezTo>
                  <a:cubicBezTo>
                    <a:pt x="3984905" y="6281916"/>
                    <a:pt x="3953267" y="6569443"/>
                    <a:pt x="3949506" y="6858000"/>
                  </a:cubicBezTo>
                  <a:lnTo>
                    <a:pt x="4140092" y="6858000"/>
                  </a:lnTo>
                  <a:cubicBezTo>
                    <a:pt x="4143866" y="6582600"/>
                    <a:pt x="4174143" y="6308242"/>
                    <a:pt x="4230493" y="6038663"/>
                  </a:cubicBezTo>
                  <a:cubicBezTo>
                    <a:pt x="4241299" y="5987155"/>
                    <a:pt x="4208341" y="5936626"/>
                    <a:pt x="4156864" y="5925783"/>
                  </a:cubicBezTo>
                  <a:close/>
                  <a:moveTo>
                    <a:pt x="5530160" y="2764810"/>
                  </a:moveTo>
                  <a:cubicBezTo>
                    <a:pt x="5974498" y="2457948"/>
                    <a:pt x="6465491" y="2225005"/>
                    <a:pt x="6984202" y="2075006"/>
                  </a:cubicBezTo>
                  <a:cubicBezTo>
                    <a:pt x="7034770" y="2060368"/>
                    <a:pt x="7063867" y="2007494"/>
                    <a:pt x="7049255" y="1956914"/>
                  </a:cubicBezTo>
                  <a:cubicBezTo>
                    <a:pt x="7034643" y="1906333"/>
                    <a:pt x="6981788" y="1877192"/>
                    <a:pt x="6931219" y="1891829"/>
                  </a:cubicBezTo>
                  <a:cubicBezTo>
                    <a:pt x="4715915" y="2532477"/>
                    <a:pt x="3182876" y="4551024"/>
                    <a:pt x="3159529" y="6858000"/>
                  </a:cubicBezTo>
                  <a:lnTo>
                    <a:pt x="3350115" y="6858000"/>
                  </a:lnTo>
                  <a:cubicBezTo>
                    <a:pt x="3368665" y="5220209"/>
                    <a:pt x="4181729" y="3693627"/>
                    <a:pt x="5530160" y="2764810"/>
                  </a:cubicBezTo>
                  <a:close/>
                  <a:moveTo>
                    <a:pt x="3857517" y="1312554"/>
                  </a:moveTo>
                  <a:cubicBezTo>
                    <a:pt x="2821278" y="2150298"/>
                    <a:pt x="2037615" y="3259196"/>
                    <a:pt x="1593677" y="4515920"/>
                  </a:cubicBezTo>
                  <a:cubicBezTo>
                    <a:pt x="1576137" y="4565572"/>
                    <a:pt x="1602146" y="4620055"/>
                    <a:pt x="1651774" y="4637604"/>
                  </a:cubicBezTo>
                  <a:cubicBezTo>
                    <a:pt x="1701402" y="4655152"/>
                    <a:pt x="1755859" y="4629131"/>
                    <a:pt x="1773399" y="4579479"/>
                  </a:cubicBezTo>
                  <a:cubicBezTo>
                    <a:pt x="2205610" y="3355958"/>
                    <a:pt x="2968581" y="2276360"/>
                    <a:pt x="3977459" y="1460773"/>
                  </a:cubicBezTo>
                  <a:cubicBezTo>
                    <a:pt x="4018371" y="1427634"/>
                    <a:pt x="4024686" y="1367596"/>
                    <a:pt x="3991562" y="1326664"/>
                  </a:cubicBezTo>
                  <a:cubicBezTo>
                    <a:pt x="3958439" y="1285732"/>
                    <a:pt x="3898430" y="1279414"/>
                    <a:pt x="3857517" y="1312554"/>
                  </a:cubicBezTo>
                  <a:close/>
                  <a:moveTo>
                    <a:pt x="2248403" y="2598095"/>
                  </a:moveTo>
                  <a:cubicBezTo>
                    <a:pt x="2204981" y="2568350"/>
                    <a:pt x="2145683" y="2579447"/>
                    <a:pt x="2115945" y="2622883"/>
                  </a:cubicBezTo>
                  <a:cubicBezTo>
                    <a:pt x="1635860" y="3322742"/>
                    <a:pt x="1277191" y="4098599"/>
                    <a:pt x="1055019" y="4917803"/>
                  </a:cubicBezTo>
                  <a:cubicBezTo>
                    <a:pt x="1039321" y="4968059"/>
                    <a:pt x="1067311" y="5021531"/>
                    <a:pt x="1117543" y="5037242"/>
                  </a:cubicBezTo>
                  <a:cubicBezTo>
                    <a:pt x="1167775" y="5052948"/>
                    <a:pt x="1221222" y="5024944"/>
                    <a:pt x="1236926" y="4974688"/>
                  </a:cubicBezTo>
                  <a:cubicBezTo>
                    <a:pt x="1237638" y="4972400"/>
                    <a:pt x="1238267" y="4970093"/>
                    <a:pt x="1238807" y="4967760"/>
                  </a:cubicBezTo>
                  <a:cubicBezTo>
                    <a:pt x="1455452" y="4169149"/>
                    <a:pt x="1805119" y="3412786"/>
                    <a:pt x="2273115" y="2730488"/>
                  </a:cubicBezTo>
                  <a:cubicBezTo>
                    <a:pt x="2302770" y="2687090"/>
                    <a:pt x="2291716" y="2627860"/>
                    <a:pt x="2248403" y="2598095"/>
                  </a:cubicBezTo>
                  <a:close/>
                  <a:moveTo>
                    <a:pt x="3182082" y="972450"/>
                  </a:moveTo>
                  <a:cubicBezTo>
                    <a:pt x="3216304" y="1012264"/>
                    <a:pt x="3276263" y="1016897"/>
                    <a:pt x="3316190" y="982811"/>
                  </a:cubicBezTo>
                  <a:cubicBezTo>
                    <a:pt x="3760979" y="601738"/>
                    <a:pt x="4247290" y="272053"/>
                    <a:pt x="4765912" y="0"/>
                  </a:cubicBezTo>
                  <a:lnTo>
                    <a:pt x="4372035" y="0"/>
                  </a:lnTo>
                  <a:cubicBezTo>
                    <a:pt x="3954366" y="243105"/>
                    <a:pt x="3559574" y="523572"/>
                    <a:pt x="3192500" y="837960"/>
                  </a:cubicBezTo>
                  <a:cubicBezTo>
                    <a:pt x="3152503" y="872186"/>
                    <a:pt x="3147814" y="932364"/>
                    <a:pt x="3182024" y="972381"/>
                  </a:cubicBezTo>
                  <a:cubicBezTo>
                    <a:pt x="3182043" y="972406"/>
                    <a:pt x="3182062" y="972425"/>
                    <a:pt x="3182082" y="972450"/>
                  </a:cubicBezTo>
                  <a:close/>
                  <a:moveTo>
                    <a:pt x="4503476" y="959103"/>
                  </a:moveTo>
                  <a:cubicBezTo>
                    <a:pt x="4531669" y="1003556"/>
                    <a:pt x="4590541" y="1016732"/>
                    <a:pt x="4634980" y="988531"/>
                  </a:cubicBezTo>
                  <a:cubicBezTo>
                    <a:pt x="5419589" y="490690"/>
                    <a:pt x="6295666" y="154609"/>
                    <a:pt x="7211824" y="0"/>
                  </a:cubicBezTo>
                  <a:lnTo>
                    <a:pt x="6361749" y="0"/>
                  </a:lnTo>
                  <a:cubicBezTo>
                    <a:pt x="5716216" y="188538"/>
                    <a:pt x="5100440" y="467098"/>
                    <a:pt x="4532571" y="827473"/>
                  </a:cubicBezTo>
                  <a:cubicBezTo>
                    <a:pt x="4488140" y="855680"/>
                    <a:pt x="4474970" y="914580"/>
                    <a:pt x="4503158" y="959040"/>
                  </a:cubicBezTo>
                  <a:close/>
                  <a:moveTo>
                    <a:pt x="4619923" y="423048"/>
                  </a:moveTo>
                  <a:cubicBezTo>
                    <a:pt x="4645786" y="468905"/>
                    <a:pt x="4703908" y="485105"/>
                    <a:pt x="4749744" y="459231"/>
                  </a:cubicBezTo>
                  <a:cubicBezTo>
                    <a:pt x="4749756" y="459225"/>
                    <a:pt x="4749763" y="459218"/>
                    <a:pt x="4749775" y="459213"/>
                  </a:cubicBezTo>
                  <a:cubicBezTo>
                    <a:pt x="5062406" y="282668"/>
                    <a:pt x="5387494" y="129190"/>
                    <a:pt x="5722461" y="0"/>
                  </a:cubicBezTo>
                  <a:lnTo>
                    <a:pt x="5231004" y="0"/>
                  </a:lnTo>
                  <a:cubicBezTo>
                    <a:pt x="5035419" y="89448"/>
                    <a:pt x="4843690" y="187160"/>
                    <a:pt x="4655817" y="293133"/>
                  </a:cubicBezTo>
                  <a:cubicBezTo>
                    <a:pt x="4609981" y="318991"/>
                    <a:pt x="4593775" y="377121"/>
                    <a:pt x="4619605" y="422984"/>
                  </a:cubicBezTo>
                  <a:close/>
                  <a:moveTo>
                    <a:pt x="1208440" y="3617579"/>
                  </a:moveTo>
                  <a:cubicBezTo>
                    <a:pt x="1160368" y="3596141"/>
                    <a:pt x="1104031" y="3617751"/>
                    <a:pt x="1082609" y="3665846"/>
                  </a:cubicBezTo>
                  <a:cubicBezTo>
                    <a:pt x="1082603" y="3665858"/>
                    <a:pt x="1082596" y="3665871"/>
                    <a:pt x="1082590" y="3665884"/>
                  </a:cubicBezTo>
                  <a:cubicBezTo>
                    <a:pt x="859205" y="4168380"/>
                    <a:pt x="688459" y="4692677"/>
                    <a:pt x="573091" y="5230385"/>
                  </a:cubicBezTo>
                  <a:cubicBezTo>
                    <a:pt x="458720" y="5765494"/>
                    <a:pt x="399119" y="6310867"/>
                    <a:pt x="395211" y="6858064"/>
                  </a:cubicBezTo>
                  <a:lnTo>
                    <a:pt x="585797" y="6858064"/>
                  </a:lnTo>
                  <a:cubicBezTo>
                    <a:pt x="589636" y="6324322"/>
                    <a:pt x="647724" y="5792347"/>
                    <a:pt x="759166" y="5270364"/>
                  </a:cubicBezTo>
                  <a:cubicBezTo>
                    <a:pt x="871732" y="4745641"/>
                    <a:pt x="1038323" y="4233992"/>
                    <a:pt x="1256277" y="3743616"/>
                  </a:cubicBezTo>
                  <a:cubicBezTo>
                    <a:pt x="1277788" y="3695566"/>
                    <a:pt x="1256296" y="3639157"/>
                    <a:pt x="1208262" y="3617637"/>
                  </a:cubicBezTo>
                  <a:cubicBezTo>
                    <a:pt x="1208173" y="3617598"/>
                    <a:pt x="1208084" y="3617554"/>
                    <a:pt x="1207995" y="3617516"/>
                  </a:cubicBezTo>
                  <a:close/>
                  <a:moveTo>
                    <a:pt x="942891" y="5974532"/>
                  </a:moveTo>
                  <a:cubicBezTo>
                    <a:pt x="890594" y="5968659"/>
                    <a:pt x="843443" y="6006305"/>
                    <a:pt x="837560" y="6058620"/>
                  </a:cubicBezTo>
                  <a:cubicBezTo>
                    <a:pt x="807861" y="6324074"/>
                    <a:pt x="791934" y="6590926"/>
                    <a:pt x="789850" y="6858000"/>
                  </a:cubicBezTo>
                  <a:lnTo>
                    <a:pt x="980436" y="6858000"/>
                  </a:lnTo>
                  <a:cubicBezTo>
                    <a:pt x="982494" y="6597917"/>
                    <a:pt x="998014" y="6338127"/>
                    <a:pt x="1026939" y="6079658"/>
                  </a:cubicBezTo>
                  <a:cubicBezTo>
                    <a:pt x="1032663" y="6027432"/>
                    <a:pt x="995073" y="5980418"/>
                    <a:pt x="942891" y="5974532"/>
                  </a:cubicBezTo>
                  <a:close/>
                  <a:moveTo>
                    <a:pt x="2329973" y="1389587"/>
                  </a:moveTo>
                  <a:cubicBezTo>
                    <a:pt x="2705198" y="978292"/>
                    <a:pt x="3121081" y="606057"/>
                    <a:pt x="3571258" y="278578"/>
                  </a:cubicBezTo>
                  <a:cubicBezTo>
                    <a:pt x="3704623" y="181588"/>
                    <a:pt x="3840892" y="88728"/>
                    <a:pt x="3980064" y="0"/>
                  </a:cubicBezTo>
                  <a:lnTo>
                    <a:pt x="3634913" y="0"/>
                  </a:lnTo>
                  <a:cubicBezTo>
                    <a:pt x="3575622" y="40678"/>
                    <a:pt x="3517049" y="82118"/>
                    <a:pt x="3459193" y="124321"/>
                  </a:cubicBezTo>
                  <a:cubicBezTo>
                    <a:pt x="2998611" y="459401"/>
                    <a:pt x="2573110" y="840261"/>
                    <a:pt x="2189194" y="1261071"/>
                  </a:cubicBezTo>
                  <a:cubicBezTo>
                    <a:pt x="2154101" y="1300312"/>
                    <a:pt x="2157449" y="1360585"/>
                    <a:pt x="2196671" y="1395695"/>
                  </a:cubicBezTo>
                  <a:cubicBezTo>
                    <a:pt x="2235354" y="1430316"/>
                    <a:pt x="2294613" y="1427602"/>
                    <a:pt x="2329973" y="1389587"/>
                  </a:cubicBezTo>
                  <a:close/>
                  <a:moveTo>
                    <a:pt x="557844" y="4174100"/>
                  </a:moveTo>
                  <a:cubicBezTo>
                    <a:pt x="507970" y="4157308"/>
                    <a:pt x="453932" y="4184143"/>
                    <a:pt x="437140" y="4234036"/>
                  </a:cubicBezTo>
                  <a:cubicBezTo>
                    <a:pt x="152879" y="5079865"/>
                    <a:pt x="5311" y="5965653"/>
                    <a:pt x="0" y="6858000"/>
                  </a:cubicBezTo>
                  <a:lnTo>
                    <a:pt x="190586" y="6858000"/>
                  </a:lnTo>
                  <a:cubicBezTo>
                    <a:pt x="195867" y="5986354"/>
                    <a:pt x="340068" y="5121127"/>
                    <a:pt x="617752" y="4294926"/>
                  </a:cubicBezTo>
                  <a:cubicBezTo>
                    <a:pt x="634569" y="4245032"/>
                    <a:pt x="607775" y="4190944"/>
                    <a:pt x="557905" y="4174119"/>
                  </a:cubicBezTo>
                  <a:cubicBezTo>
                    <a:pt x="557885" y="4174113"/>
                    <a:pt x="557865" y="4174107"/>
                    <a:pt x="557844" y="4174100"/>
                  </a:cubicBezTo>
                  <a:close/>
                  <a:moveTo>
                    <a:pt x="6996336" y="3748828"/>
                  </a:moveTo>
                  <a:cubicBezTo>
                    <a:pt x="7044554" y="3727644"/>
                    <a:pt x="7066407" y="3671388"/>
                    <a:pt x="7045253" y="3623172"/>
                  </a:cubicBezTo>
                  <a:cubicBezTo>
                    <a:pt x="7024098" y="3574957"/>
                    <a:pt x="6967875" y="3553048"/>
                    <a:pt x="6919656" y="3574232"/>
                  </a:cubicBezTo>
                  <a:cubicBezTo>
                    <a:pt x="5972433" y="3991121"/>
                    <a:pt x="5246340" y="4790323"/>
                    <a:pt x="4921684" y="5773368"/>
                  </a:cubicBezTo>
                  <a:cubicBezTo>
                    <a:pt x="4904569" y="5823161"/>
                    <a:pt x="4931042" y="5877408"/>
                    <a:pt x="4980810" y="5894524"/>
                  </a:cubicBezTo>
                  <a:cubicBezTo>
                    <a:pt x="5030578" y="5911647"/>
                    <a:pt x="5084800" y="5885162"/>
                    <a:pt x="5101914" y="5835370"/>
                  </a:cubicBezTo>
                  <a:cubicBezTo>
                    <a:pt x="5102175" y="5834601"/>
                    <a:pt x="5102429" y="5833826"/>
                    <a:pt x="5102677" y="5833050"/>
                  </a:cubicBezTo>
                  <a:cubicBezTo>
                    <a:pt x="5410415" y="4901366"/>
                    <a:pt x="6098595" y="4143936"/>
                    <a:pt x="6996336" y="3748828"/>
                  </a:cubicBezTo>
                  <a:close/>
                  <a:moveTo>
                    <a:pt x="6881984" y="5085281"/>
                  </a:moveTo>
                  <a:cubicBezTo>
                    <a:pt x="6913749" y="5127178"/>
                    <a:pt x="6973465" y="5135396"/>
                    <a:pt x="7015394" y="5103649"/>
                  </a:cubicBezTo>
                  <a:cubicBezTo>
                    <a:pt x="7328018" y="4865545"/>
                    <a:pt x="7697564" y="4713512"/>
                    <a:pt x="8087184" y="4662677"/>
                  </a:cubicBezTo>
                  <a:lnTo>
                    <a:pt x="8087184" y="4470349"/>
                  </a:lnTo>
                  <a:cubicBezTo>
                    <a:pt x="7655889" y="4522225"/>
                    <a:pt x="7246321" y="4688393"/>
                    <a:pt x="6900725" y="4951680"/>
                  </a:cubicBezTo>
                  <a:cubicBezTo>
                    <a:pt x="6858669" y="4983370"/>
                    <a:pt x="6850284" y="5043153"/>
                    <a:pt x="6881984" y="5085198"/>
                  </a:cubicBezTo>
                  <a:cubicBezTo>
                    <a:pt x="6881984" y="5085223"/>
                    <a:pt x="6882048" y="5085255"/>
                    <a:pt x="6882048" y="5085281"/>
                  </a:cubicBezTo>
                  <a:close/>
                  <a:moveTo>
                    <a:pt x="7499037" y="2661908"/>
                  </a:moveTo>
                  <a:cubicBezTo>
                    <a:pt x="7508693" y="2713633"/>
                    <a:pt x="7558373" y="2747770"/>
                    <a:pt x="7610085" y="2738179"/>
                  </a:cubicBezTo>
                  <a:cubicBezTo>
                    <a:pt x="7767635" y="2709126"/>
                    <a:pt x="7926711" y="2688972"/>
                    <a:pt x="8086549" y="2677798"/>
                  </a:cubicBezTo>
                  <a:lnTo>
                    <a:pt x="8086549" y="2486804"/>
                  </a:lnTo>
                  <a:cubicBezTo>
                    <a:pt x="7915022" y="2498295"/>
                    <a:pt x="7744257" y="2519689"/>
                    <a:pt x="7575208" y="2550871"/>
                  </a:cubicBezTo>
                  <a:cubicBezTo>
                    <a:pt x="7523559" y="2560577"/>
                    <a:pt x="7489572" y="2610235"/>
                    <a:pt x="7499101" y="2661908"/>
                  </a:cubicBezTo>
                  <a:close/>
                  <a:moveTo>
                    <a:pt x="7131080" y="4015712"/>
                  </a:moveTo>
                  <a:cubicBezTo>
                    <a:pt x="7150520" y="4064646"/>
                    <a:pt x="7205916" y="4088550"/>
                    <a:pt x="7254833" y="4069101"/>
                  </a:cubicBezTo>
                  <a:cubicBezTo>
                    <a:pt x="7254833" y="4069101"/>
                    <a:pt x="7254833" y="4069101"/>
                    <a:pt x="7254833" y="4069101"/>
                  </a:cubicBezTo>
                  <a:cubicBezTo>
                    <a:pt x="7521336" y="3962939"/>
                    <a:pt x="7801560" y="3895064"/>
                    <a:pt x="8087057" y="3867493"/>
                  </a:cubicBezTo>
                  <a:lnTo>
                    <a:pt x="8087057" y="3675799"/>
                  </a:lnTo>
                  <a:cubicBezTo>
                    <a:pt x="7777546" y="3704051"/>
                    <a:pt x="7473689" y="3776832"/>
                    <a:pt x="7184952" y="3891899"/>
                  </a:cubicBezTo>
                  <a:cubicBezTo>
                    <a:pt x="7135971" y="3911157"/>
                    <a:pt x="7111894" y="3966492"/>
                    <a:pt x="7131080" y="4015502"/>
                  </a:cubicBezTo>
                  <a:cubicBezTo>
                    <a:pt x="7131143" y="4015528"/>
                    <a:pt x="7131143" y="4015559"/>
                    <a:pt x="7131143" y="4015585"/>
                  </a:cubicBezTo>
                  <a:close/>
                  <a:moveTo>
                    <a:pt x="6365942" y="4894731"/>
                  </a:moveTo>
                  <a:cubicBezTo>
                    <a:pt x="5843642" y="5416174"/>
                    <a:pt x="5543800" y="6119929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557220" y="3966771"/>
                  </a:moveTo>
                  <a:cubicBezTo>
                    <a:pt x="4259850" y="4352269"/>
                    <a:pt x="4022589" y="4780624"/>
                    <a:pt x="3853515" y="5237250"/>
                  </a:cubicBezTo>
                  <a:cubicBezTo>
                    <a:pt x="3835238" y="5286641"/>
                    <a:pt x="3860433" y="5341505"/>
                    <a:pt x="3909801" y="5359791"/>
                  </a:cubicBezTo>
                  <a:cubicBezTo>
                    <a:pt x="3959169" y="5378077"/>
                    <a:pt x="4014007" y="5352869"/>
                    <a:pt x="4032284" y="5303478"/>
                  </a:cubicBezTo>
                  <a:cubicBezTo>
                    <a:pt x="4669044" y="3583607"/>
                    <a:pt x="6257778" y="2399677"/>
                    <a:pt x="8087184" y="2281763"/>
                  </a:cubicBezTo>
                  <a:lnTo>
                    <a:pt x="8087184" y="2091086"/>
                  </a:lnTo>
                  <a:cubicBezTo>
                    <a:pt x="7191432" y="2144743"/>
                    <a:pt x="6328670" y="2448611"/>
                    <a:pt x="5596865" y="2968198"/>
                  </a:cubicBezTo>
                  <a:cubicBezTo>
                    <a:pt x="5202550" y="3247304"/>
                    <a:pt x="4852133" y="3583791"/>
                    <a:pt x="4557220" y="3966517"/>
                  </a:cubicBezTo>
                  <a:close/>
                  <a:moveTo>
                    <a:pt x="6932489" y="261735"/>
                  </a:moveTo>
                  <a:cubicBezTo>
                    <a:pt x="6468922" y="362681"/>
                    <a:pt x="6017234" y="512059"/>
                    <a:pt x="5584858" y="707410"/>
                  </a:cubicBezTo>
                  <a:cubicBezTo>
                    <a:pt x="5536862" y="729014"/>
                    <a:pt x="5515466" y="785454"/>
                    <a:pt x="5537059" y="833473"/>
                  </a:cubicBezTo>
                  <a:cubicBezTo>
                    <a:pt x="5558659" y="881491"/>
                    <a:pt x="5615073" y="902898"/>
                    <a:pt x="5663062" y="881294"/>
                  </a:cubicBezTo>
                  <a:cubicBezTo>
                    <a:pt x="5663151" y="881256"/>
                    <a:pt x="5663234" y="881218"/>
                    <a:pt x="5663316" y="881180"/>
                  </a:cubicBezTo>
                  <a:cubicBezTo>
                    <a:pt x="6083519" y="691317"/>
                    <a:pt x="6522476" y="546157"/>
                    <a:pt x="6973021" y="448090"/>
                  </a:cubicBezTo>
                  <a:cubicBezTo>
                    <a:pt x="7339644" y="368564"/>
                    <a:pt x="7712366" y="320214"/>
                    <a:pt x="8087184" y="303557"/>
                  </a:cubicBezTo>
                  <a:lnTo>
                    <a:pt x="8087184" y="112881"/>
                  </a:lnTo>
                  <a:cubicBezTo>
                    <a:pt x="7698771" y="129641"/>
                    <a:pt x="7312454" y="179439"/>
                    <a:pt x="6932489" y="261735"/>
                  </a:cubicBezTo>
                  <a:close/>
                  <a:moveTo>
                    <a:pt x="7678505" y="1431218"/>
                  </a:moveTo>
                  <a:cubicBezTo>
                    <a:pt x="7684286" y="1483553"/>
                    <a:pt x="7731361" y="1521288"/>
                    <a:pt x="7783708" y="1515497"/>
                  </a:cubicBezTo>
                  <a:cubicBezTo>
                    <a:pt x="7783708" y="1515497"/>
                    <a:pt x="7783708" y="1515497"/>
                    <a:pt x="7783708" y="1515497"/>
                  </a:cubicBezTo>
                  <a:cubicBezTo>
                    <a:pt x="7883957" y="1504438"/>
                    <a:pt x="7985284" y="1496430"/>
                    <a:pt x="8086866" y="1490582"/>
                  </a:cubicBezTo>
                  <a:lnTo>
                    <a:pt x="8086866" y="1299906"/>
                  </a:lnTo>
                  <a:cubicBezTo>
                    <a:pt x="7978233" y="1305689"/>
                    <a:pt x="7869917" y="1314397"/>
                    <a:pt x="7762871" y="1326283"/>
                  </a:cubicBezTo>
                  <a:cubicBezTo>
                    <a:pt x="7710778" y="1332016"/>
                    <a:pt x="7673105" y="1378750"/>
                    <a:pt x="7678505" y="1430901"/>
                  </a:cubicBezTo>
                  <a:close/>
                  <a:moveTo>
                    <a:pt x="5303173" y="1289991"/>
                  </a:moveTo>
                  <a:cubicBezTo>
                    <a:pt x="4389549" y="1793110"/>
                    <a:pt x="3611369" y="2510187"/>
                    <a:pt x="3035203" y="3379869"/>
                  </a:cubicBezTo>
                  <a:cubicBezTo>
                    <a:pt x="3007435" y="3424596"/>
                    <a:pt x="3021164" y="3483375"/>
                    <a:pt x="3065869" y="3511163"/>
                  </a:cubicBezTo>
                  <a:cubicBezTo>
                    <a:pt x="3108738" y="3537807"/>
                    <a:pt x="3164935" y="3526385"/>
                    <a:pt x="3194025" y="3485123"/>
                  </a:cubicBezTo>
                  <a:cubicBezTo>
                    <a:pt x="3753101" y="2641067"/>
                    <a:pt x="4508272" y="1945117"/>
                    <a:pt x="5394908" y="1456833"/>
                  </a:cubicBezTo>
                  <a:cubicBezTo>
                    <a:pt x="6222818" y="1002126"/>
                    <a:pt x="7143722" y="742952"/>
                    <a:pt x="8087184" y="699147"/>
                  </a:cubicBezTo>
                  <a:lnTo>
                    <a:pt x="8087184" y="508471"/>
                  </a:lnTo>
                  <a:cubicBezTo>
                    <a:pt x="7111767" y="552630"/>
                    <a:pt x="6159410" y="820081"/>
                    <a:pt x="5303490" y="1290245"/>
                  </a:cubicBezTo>
                  <a:close/>
                  <a:moveTo>
                    <a:pt x="6957138" y="1164907"/>
                  </a:moveTo>
                  <a:cubicBezTo>
                    <a:pt x="6968955" y="1216211"/>
                    <a:pt x="7020159" y="1248207"/>
                    <a:pt x="7071426" y="1236366"/>
                  </a:cubicBezTo>
                  <a:cubicBezTo>
                    <a:pt x="7071426" y="1236360"/>
                    <a:pt x="7071490" y="1236353"/>
                    <a:pt x="7071490" y="1236347"/>
                  </a:cubicBezTo>
                  <a:cubicBezTo>
                    <a:pt x="7405269" y="1159485"/>
                    <a:pt x="7745147" y="1112083"/>
                    <a:pt x="8087184" y="1094674"/>
                  </a:cubicBezTo>
                  <a:lnTo>
                    <a:pt x="8087184" y="903998"/>
                  </a:lnTo>
                  <a:cubicBezTo>
                    <a:pt x="7730789" y="921355"/>
                    <a:pt x="7376618" y="970277"/>
                    <a:pt x="7028862" y="1050183"/>
                  </a:cubicBezTo>
                  <a:cubicBezTo>
                    <a:pt x="6977531" y="1061859"/>
                    <a:pt x="6945386" y="1112941"/>
                    <a:pt x="6957075" y="1164284"/>
                  </a:cubicBezTo>
                  <a:cubicBezTo>
                    <a:pt x="6957075" y="1164385"/>
                    <a:pt x="6957138" y="1164487"/>
                    <a:pt x="6957138" y="1164589"/>
                  </a:cubicBezTo>
                  <a:close/>
                  <a:moveTo>
                    <a:pt x="7810517" y="5550150"/>
                  </a:moveTo>
                  <a:cubicBezTo>
                    <a:pt x="7858989" y="5529652"/>
                    <a:pt x="7881733" y="5473708"/>
                    <a:pt x="7861214" y="5425193"/>
                  </a:cubicBezTo>
                  <a:cubicBezTo>
                    <a:pt x="7840693" y="5376679"/>
                    <a:pt x="7784789" y="5353975"/>
                    <a:pt x="7736316" y="5374473"/>
                  </a:cubicBezTo>
                  <a:cubicBezTo>
                    <a:pt x="7136099" y="5627692"/>
                    <a:pt x="6737457" y="6206655"/>
                    <a:pt x="6714968" y="6858000"/>
                  </a:cubicBezTo>
                  <a:lnTo>
                    <a:pt x="6905553" y="6858000"/>
                  </a:lnTo>
                  <a:cubicBezTo>
                    <a:pt x="6927979" y="6283212"/>
                    <a:pt x="7280753" y="5773292"/>
                    <a:pt x="7810517" y="5549832"/>
                  </a:cubicBezTo>
                  <a:close/>
                  <a:moveTo>
                    <a:pt x="6090863" y="6328301"/>
                  </a:moveTo>
                  <a:cubicBezTo>
                    <a:pt x="6039456" y="6317477"/>
                    <a:pt x="5988995" y="6350311"/>
                    <a:pt x="5978037" y="6401711"/>
                  </a:cubicBezTo>
                  <a:cubicBezTo>
                    <a:pt x="5946202" y="6551837"/>
                    <a:pt x="5928338" y="6704569"/>
                    <a:pt x="5924672" y="6858000"/>
                  </a:cubicBezTo>
                  <a:lnTo>
                    <a:pt x="6115258" y="6858000"/>
                  </a:lnTo>
                  <a:cubicBezTo>
                    <a:pt x="6118847" y="6717916"/>
                    <a:pt x="6135282" y="6578469"/>
                    <a:pt x="6164366" y="6441372"/>
                  </a:cubicBezTo>
                  <a:cubicBezTo>
                    <a:pt x="6175293" y="6389889"/>
                    <a:pt x="6142417" y="6339252"/>
                    <a:pt x="6090933" y="6328313"/>
                  </a:cubicBezTo>
                  <a:cubicBezTo>
                    <a:pt x="6090914" y="6328313"/>
                    <a:pt x="6090888" y="6328307"/>
                    <a:pt x="6090863" y="6328301"/>
                  </a:cubicBezTo>
                  <a:close/>
                  <a:moveTo>
                    <a:pt x="5637269" y="5359219"/>
                  </a:moveTo>
                  <a:cubicBezTo>
                    <a:pt x="5590722" y="5334641"/>
                    <a:pt x="5533083" y="5352469"/>
                    <a:pt x="5508516" y="5399039"/>
                  </a:cubicBezTo>
                  <a:cubicBezTo>
                    <a:pt x="5508510" y="5399045"/>
                    <a:pt x="5508503" y="5399058"/>
                    <a:pt x="5508497" y="5399071"/>
                  </a:cubicBezTo>
                  <a:cubicBezTo>
                    <a:pt x="5271929" y="5849588"/>
                    <a:pt x="5143862" y="6349180"/>
                    <a:pt x="5134504" y="6858000"/>
                  </a:cubicBezTo>
                  <a:lnTo>
                    <a:pt x="5325090" y="6858000"/>
                  </a:lnTo>
                  <a:cubicBezTo>
                    <a:pt x="5334410" y="6380165"/>
                    <a:pt x="5454936" y="5911126"/>
                    <a:pt x="5677102" y="5488053"/>
                  </a:cubicBezTo>
                  <a:cubicBezTo>
                    <a:pt x="5701668" y="5441483"/>
                    <a:pt x="5683849" y="5383816"/>
                    <a:pt x="5637301" y="5359238"/>
                  </a:cubicBezTo>
                  <a:cubicBezTo>
                    <a:pt x="5637295" y="5359232"/>
                    <a:pt x="5637282" y="5359225"/>
                    <a:pt x="5637269" y="5359219"/>
                  </a:cubicBezTo>
                  <a:close/>
                  <a:moveTo>
                    <a:pt x="6804289" y="5734216"/>
                  </a:moveTo>
                  <a:cubicBezTo>
                    <a:pt x="6760771" y="5704725"/>
                    <a:pt x="6701563" y="5716108"/>
                    <a:pt x="6672022" y="5759640"/>
                  </a:cubicBezTo>
                  <a:cubicBezTo>
                    <a:pt x="6452404" y="6084724"/>
                    <a:pt x="6330169" y="6465778"/>
                    <a:pt x="6319630" y="6858000"/>
                  </a:cubicBezTo>
                  <a:lnTo>
                    <a:pt x="6510215" y="6858000"/>
                  </a:lnTo>
                  <a:cubicBezTo>
                    <a:pt x="6520761" y="6503851"/>
                    <a:pt x="6631618" y="6160023"/>
                    <a:pt x="6829891" y="5866482"/>
                  </a:cubicBezTo>
                  <a:cubicBezTo>
                    <a:pt x="6859177" y="5822913"/>
                    <a:pt x="6847679" y="5763873"/>
                    <a:pt x="6804289" y="5734407"/>
                  </a:cubicBezTo>
                  <a:close/>
                  <a:moveTo>
                    <a:pt x="4904404" y="6204806"/>
                  </a:moveTo>
                  <a:cubicBezTo>
                    <a:pt x="4852571" y="6195698"/>
                    <a:pt x="4803171" y="6230357"/>
                    <a:pt x="4794068" y="6282220"/>
                  </a:cubicBezTo>
                  <a:cubicBezTo>
                    <a:pt x="4794061" y="6282240"/>
                    <a:pt x="4794061" y="6282265"/>
                    <a:pt x="4794055" y="6282284"/>
                  </a:cubicBezTo>
                  <a:cubicBezTo>
                    <a:pt x="4760766" y="6472452"/>
                    <a:pt x="4742432" y="6664972"/>
                    <a:pt x="4739230" y="6858000"/>
                  </a:cubicBezTo>
                  <a:lnTo>
                    <a:pt x="4929815" y="6858000"/>
                  </a:lnTo>
                  <a:cubicBezTo>
                    <a:pt x="4932922" y="6676031"/>
                    <a:pt x="4950189" y="6494507"/>
                    <a:pt x="4981464" y="6315208"/>
                  </a:cubicBezTo>
                  <a:cubicBezTo>
                    <a:pt x="4990587" y="6263445"/>
                    <a:pt x="4956116" y="6214067"/>
                    <a:pt x="4904404" y="6204806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7565551" y="6591561"/>
                  </a:moveTo>
                  <a:cubicBezTo>
                    <a:pt x="7546175" y="6640502"/>
                    <a:pt x="7570062" y="6695925"/>
                    <a:pt x="7619043" y="6715311"/>
                  </a:cubicBezTo>
                  <a:cubicBezTo>
                    <a:pt x="7667959" y="6734760"/>
                    <a:pt x="7723356" y="6710798"/>
                    <a:pt x="7742733" y="6661858"/>
                  </a:cubicBezTo>
                  <a:cubicBezTo>
                    <a:pt x="7807341" y="6499910"/>
                    <a:pt x="7930205" y="6368089"/>
                    <a:pt x="8087184" y="6292326"/>
                  </a:cubicBezTo>
                  <a:lnTo>
                    <a:pt x="8087184" y="6085760"/>
                  </a:lnTo>
                  <a:cubicBezTo>
                    <a:pt x="7849270" y="6172245"/>
                    <a:pt x="7659700" y="6356394"/>
                    <a:pt x="7566250" y="6591752"/>
                  </a:cubicBezTo>
                  <a:close/>
                  <a:moveTo>
                    <a:pt x="7109989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9" y="6858000"/>
                  </a:cubicBezTo>
                  <a:close/>
                  <a:moveTo>
                    <a:pt x="6578000" y="3403894"/>
                  </a:moveTo>
                  <a:cubicBezTo>
                    <a:pt x="6600998" y="3451093"/>
                    <a:pt x="6657792" y="3470809"/>
                    <a:pt x="6705057" y="3448004"/>
                  </a:cubicBezTo>
                  <a:cubicBezTo>
                    <a:pt x="7047794" y="3281442"/>
                    <a:pt x="7413527" y="3167030"/>
                    <a:pt x="7790061" y="3108536"/>
                  </a:cubicBezTo>
                  <a:cubicBezTo>
                    <a:pt x="7841964" y="3099632"/>
                    <a:pt x="7876778" y="3050348"/>
                    <a:pt x="7867884" y="2998453"/>
                  </a:cubicBezTo>
                  <a:cubicBezTo>
                    <a:pt x="7859180" y="2947694"/>
                    <a:pt x="7811725" y="2913029"/>
                    <a:pt x="7760775" y="2920148"/>
                  </a:cubicBezTo>
                  <a:cubicBezTo>
                    <a:pt x="7365500" y="2981527"/>
                    <a:pt x="6981597" y="3101621"/>
                    <a:pt x="6621771" y="3276459"/>
                  </a:cubicBezTo>
                  <a:cubicBezTo>
                    <a:pt x="6574506" y="3299582"/>
                    <a:pt x="6554940" y="3356607"/>
                    <a:pt x="6578000" y="3403894"/>
                  </a:cubicBezTo>
                  <a:close/>
                </a:path>
              </a:pathLst>
            </a:custGeom>
            <a:solidFill>
              <a:srgbClr val="00D0FF">
                <a:alpha val="11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77837" y="210583"/>
              <a:ext cx="5576288" cy="4831090"/>
            </a:xfrm>
            <a:custGeom>
              <a:avLst/>
              <a:gdLst/>
              <a:ahLst/>
              <a:cxnLst/>
              <a:rect l="l" t="t" r="r" b="b"/>
              <a:pathLst>
                <a:path w="7435051" h="6441453" extrusionOk="0">
                  <a:moveTo>
                    <a:pt x="2213120" y="5039472"/>
                  </a:moveTo>
                  <a:cubicBezTo>
                    <a:pt x="2095083" y="5051103"/>
                    <a:pt x="2103850" y="5229704"/>
                    <a:pt x="2222458" y="5229704"/>
                  </a:cubicBezTo>
                  <a:cubicBezTo>
                    <a:pt x="2353073" y="5228178"/>
                    <a:pt x="2343290" y="5028222"/>
                    <a:pt x="2213120" y="5039472"/>
                  </a:cubicBezTo>
                  <a:close/>
                  <a:moveTo>
                    <a:pt x="1816257" y="949650"/>
                  </a:moveTo>
                  <a:cubicBezTo>
                    <a:pt x="1698221" y="961282"/>
                    <a:pt x="1706988" y="1139882"/>
                    <a:pt x="1825595" y="1139882"/>
                  </a:cubicBezTo>
                  <a:cubicBezTo>
                    <a:pt x="1956274" y="1138420"/>
                    <a:pt x="1946427" y="938337"/>
                    <a:pt x="1816257" y="949650"/>
                  </a:cubicBezTo>
                  <a:close/>
                  <a:moveTo>
                    <a:pt x="1657435" y="6147620"/>
                  </a:moveTo>
                  <a:cubicBezTo>
                    <a:pt x="1527329" y="6136180"/>
                    <a:pt x="1517673" y="6336390"/>
                    <a:pt x="1648097" y="6337788"/>
                  </a:cubicBezTo>
                  <a:cubicBezTo>
                    <a:pt x="1766514" y="6337916"/>
                    <a:pt x="1775281" y="6159125"/>
                    <a:pt x="1657181" y="6147620"/>
                  </a:cubicBezTo>
                  <a:close/>
                  <a:moveTo>
                    <a:pt x="1777377" y="3926811"/>
                  </a:moveTo>
                  <a:cubicBezTo>
                    <a:pt x="1647271" y="3915307"/>
                    <a:pt x="1637614" y="4115517"/>
                    <a:pt x="1767975" y="4116979"/>
                  </a:cubicBezTo>
                  <a:cubicBezTo>
                    <a:pt x="1886583" y="4117487"/>
                    <a:pt x="1895477" y="3938442"/>
                    <a:pt x="1777377" y="3926811"/>
                  </a:cubicBezTo>
                  <a:close/>
                  <a:moveTo>
                    <a:pt x="2671541" y="3056499"/>
                  </a:moveTo>
                  <a:cubicBezTo>
                    <a:pt x="2553506" y="3068131"/>
                    <a:pt x="2562336" y="3246731"/>
                    <a:pt x="2680944" y="3246731"/>
                  </a:cubicBezTo>
                  <a:cubicBezTo>
                    <a:pt x="2811558" y="3245206"/>
                    <a:pt x="2801712" y="3045186"/>
                    <a:pt x="2671541" y="3056499"/>
                  </a:cubicBezTo>
                  <a:close/>
                  <a:moveTo>
                    <a:pt x="3043247" y="3211646"/>
                  </a:moveTo>
                  <a:cubicBezTo>
                    <a:pt x="2925148" y="3223278"/>
                    <a:pt x="2933978" y="3401878"/>
                    <a:pt x="3052649" y="3401878"/>
                  </a:cubicBezTo>
                  <a:cubicBezTo>
                    <a:pt x="3183264" y="3400289"/>
                    <a:pt x="3173354" y="3200333"/>
                    <a:pt x="3043247" y="3211646"/>
                  </a:cubicBezTo>
                  <a:close/>
                  <a:moveTo>
                    <a:pt x="3483564" y="1201216"/>
                  </a:moveTo>
                  <a:cubicBezTo>
                    <a:pt x="3602171" y="1201216"/>
                    <a:pt x="3611002" y="1022616"/>
                    <a:pt x="3492902" y="1010985"/>
                  </a:cubicBezTo>
                  <a:cubicBezTo>
                    <a:pt x="3362796" y="999608"/>
                    <a:pt x="3352949" y="1199627"/>
                    <a:pt x="3483564" y="1201216"/>
                  </a:cubicBezTo>
                  <a:close/>
                  <a:moveTo>
                    <a:pt x="3518314" y="4894812"/>
                  </a:moveTo>
                  <a:cubicBezTo>
                    <a:pt x="3388207" y="4883499"/>
                    <a:pt x="3378551" y="5083518"/>
                    <a:pt x="3508975" y="5085044"/>
                  </a:cubicBezTo>
                  <a:cubicBezTo>
                    <a:pt x="3627646" y="5085044"/>
                    <a:pt x="3636413" y="4906507"/>
                    <a:pt x="3518314" y="4894812"/>
                  </a:cubicBezTo>
                  <a:close/>
                  <a:moveTo>
                    <a:pt x="2488770" y="5643408"/>
                  </a:moveTo>
                  <a:cubicBezTo>
                    <a:pt x="2370670" y="5655039"/>
                    <a:pt x="2379501" y="5833576"/>
                    <a:pt x="2498109" y="5833640"/>
                  </a:cubicBezTo>
                  <a:cubicBezTo>
                    <a:pt x="2628723" y="5832115"/>
                    <a:pt x="2619003" y="5632095"/>
                    <a:pt x="2488770" y="5643408"/>
                  </a:cubicBezTo>
                  <a:close/>
                  <a:moveTo>
                    <a:pt x="1258984" y="4171957"/>
                  </a:moveTo>
                  <a:cubicBezTo>
                    <a:pt x="1128878" y="4160580"/>
                    <a:pt x="1118904" y="4360664"/>
                    <a:pt x="1249582" y="4362189"/>
                  </a:cubicBezTo>
                  <a:cubicBezTo>
                    <a:pt x="1368253" y="4362253"/>
                    <a:pt x="1377084" y="4183652"/>
                    <a:pt x="1258984" y="4171957"/>
                  </a:cubicBezTo>
                  <a:close/>
                  <a:moveTo>
                    <a:pt x="4268713" y="190694"/>
                  </a:moveTo>
                  <a:cubicBezTo>
                    <a:pt x="4399327" y="189105"/>
                    <a:pt x="4389417" y="-10851"/>
                    <a:pt x="4259311" y="463"/>
                  </a:cubicBezTo>
                  <a:cubicBezTo>
                    <a:pt x="4141211" y="12157"/>
                    <a:pt x="4150041" y="190758"/>
                    <a:pt x="4268713" y="190694"/>
                  </a:cubicBezTo>
                  <a:close/>
                  <a:moveTo>
                    <a:pt x="6303786" y="2710803"/>
                  </a:moveTo>
                  <a:cubicBezTo>
                    <a:pt x="6422394" y="2710803"/>
                    <a:pt x="6431225" y="2532266"/>
                    <a:pt x="6313189" y="2520571"/>
                  </a:cubicBezTo>
                  <a:cubicBezTo>
                    <a:pt x="6183082" y="2509448"/>
                    <a:pt x="6173045" y="2709341"/>
                    <a:pt x="6303786" y="2710803"/>
                  </a:cubicBezTo>
                  <a:close/>
                  <a:moveTo>
                    <a:pt x="2820516" y="724970"/>
                  </a:moveTo>
                  <a:cubicBezTo>
                    <a:pt x="2951131" y="723445"/>
                    <a:pt x="2941220" y="523425"/>
                    <a:pt x="2811177" y="534738"/>
                  </a:cubicBezTo>
                  <a:cubicBezTo>
                    <a:pt x="2693141" y="546370"/>
                    <a:pt x="2701908" y="724906"/>
                    <a:pt x="2820516" y="724970"/>
                  </a:cubicBezTo>
                  <a:close/>
                  <a:moveTo>
                    <a:pt x="7332377" y="2638663"/>
                  </a:moveTo>
                  <a:cubicBezTo>
                    <a:pt x="7214341" y="2650358"/>
                    <a:pt x="7223172" y="2828959"/>
                    <a:pt x="7341779" y="2828895"/>
                  </a:cubicBezTo>
                  <a:cubicBezTo>
                    <a:pt x="7472394" y="2827243"/>
                    <a:pt x="7462674" y="2627414"/>
                    <a:pt x="7332377" y="2638663"/>
                  </a:cubicBezTo>
                  <a:close/>
                  <a:moveTo>
                    <a:pt x="7339301" y="1234966"/>
                  </a:moveTo>
                  <a:cubicBezTo>
                    <a:pt x="7469916" y="1233504"/>
                    <a:pt x="7460006" y="1033421"/>
                    <a:pt x="7329899" y="1044798"/>
                  </a:cubicBezTo>
                  <a:cubicBezTo>
                    <a:pt x="7211864" y="1056302"/>
                    <a:pt x="7220694" y="1235157"/>
                    <a:pt x="7339301" y="1234966"/>
                  </a:cubicBezTo>
                  <a:close/>
                  <a:moveTo>
                    <a:pt x="84087" y="3888675"/>
                  </a:moveTo>
                  <a:cubicBezTo>
                    <a:pt x="-33695" y="3900434"/>
                    <a:pt x="-25118" y="4079352"/>
                    <a:pt x="93362" y="4079352"/>
                  </a:cubicBezTo>
                  <a:cubicBezTo>
                    <a:pt x="224104" y="4077445"/>
                    <a:pt x="214067" y="3877425"/>
                    <a:pt x="84087" y="3888675"/>
                  </a:cubicBezTo>
                  <a:close/>
                  <a:moveTo>
                    <a:pt x="488955" y="5693238"/>
                  </a:moveTo>
                  <a:cubicBezTo>
                    <a:pt x="370919" y="5704679"/>
                    <a:pt x="379686" y="5883470"/>
                    <a:pt x="498293" y="5883407"/>
                  </a:cubicBezTo>
                  <a:cubicBezTo>
                    <a:pt x="628908" y="5882135"/>
                    <a:pt x="619125" y="5681925"/>
                    <a:pt x="488955" y="5693366"/>
                  </a:cubicBezTo>
                  <a:close/>
                  <a:moveTo>
                    <a:pt x="722295" y="4567103"/>
                  </a:moveTo>
                  <a:cubicBezTo>
                    <a:pt x="592125" y="4555789"/>
                    <a:pt x="582532" y="4755682"/>
                    <a:pt x="712893" y="4757334"/>
                  </a:cubicBezTo>
                  <a:cubicBezTo>
                    <a:pt x="831501" y="4757334"/>
                    <a:pt x="840458" y="4578734"/>
                    <a:pt x="722295" y="4567103"/>
                  </a:cubicBezTo>
                  <a:close/>
                  <a:moveTo>
                    <a:pt x="1760606" y="2491334"/>
                  </a:moveTo>
                  <a:cubicBezTo>
                    <a:pt x="1891220" y="2489745"/>
                    <a:pt x="1881310" y="2289725"/>
                    <a:pt x="1751203" y="2301102"/>
                  </a:cubicBezTo>
                  <a:cubicBezTo>
                    <a:pt x="1633104" y="2312734"/>
                    <a:pt x="1641998" y="2491334"/>
                    <a:pt x="1760606" y="2491334"/>
                  </a:cubicBezTo>
                  <a:close/>
                  <a:moveTo>
                    <a:pt x="744657" y="3328976"/>
                  </a:moveTo>
                  <a:cubicBezTo>
                    <a:pt x="614551" y="3317536"/>
                    <a:pt x="604894" y="3517682"/>
                    <a:pt x="735255" y="3519144"/>
                  </a:cubicBezTo>
                  <a:cubicBezTo>
                    <a:pt x="853926" y="3519335"/>
                    <a:pt x="862820" y="3340544"/>
                    <a:pt x="744657" y="3328976"/>
                  </a:cubicBezTo>
                  <a:close/>
                  <a:moveTo>
                    <a:pt x="4587626" y="5427499"/>
                  </a:moveTo>
                  <a:cubicBezTo>
                    <a:pt x="4457774" y="5416058"/>
                    <a:pt x="4447546" y="5616269"/>
                    <a:pt x="4578478" y="5617476"/>
                  </a:cubicBezTo>
                  <a:cubicBezTo>
                    <a:pt x="4696832" y="5617858"/>
                    <a:pt x="4705535" y="5439067"/>
                    <a:pt x="4587626" y="5427499"/>
                  </a:cubicBezTo>
                  <a:close/>
                  <a:moveTo>
                    <a:pt x="6524040" y="3476242"/>
                  </a:moveTo>
                  <a:cubicBezTo>
                    <a:pt x="6654718" y="3474844"/>
                    <a:pt x="6644744" y="3274633"/>
                    <a:pt x="6514638" y="3286074"/>
                  </a:cubicBezTo>
                  <a:cubicBezTo>
                    <a:pt x="6396601" y="3297578"/>
                    <a:pt x="6405432" y="3476242"/>
                    <a:pt x="6524040" y="3476051"/>
                  </a:cubicBezTo>
                  <a:close/>
                  <a:moveTo>
                    <a:pt x="6533125" y="1608057"/>
                  </a:moveTo>
                  <a:cubicBezTo>
                    <a:pt x="6403018" y="1596616"/>
                    <a:pt x="6393362" y="1796826"/>
                    <a:pt x="6523785" y="1798225"/>
                  </a:cubicBezTo>
                  <a:cubicBezTo>
                    <a:pt x="6642394" y="1798161"/>
                    <a:pt x="6651224" y="1619624"/>
                    <a:pt x="6533125" y="1607866"/>
                  </a:cubicBezTo>
                  <a:close/>
                  <a:moveTo>
                    <a:pt x="6625368" y="767682"/>
                  </a:moveTo>
                  <a:cubicBezTo>
                    <a:pt x="6495261" y="756304"/>
                    <a:pt x="6485605" y="956324"/>
                    <a:pt x="6616029" y="957913"/>
                  </a:cubicBezTo>
                  <a:cubicBezTo>
                    <a:pt x="6734701" y="957722"/>
                    <a:pt x="6743531" y="779122"/>
                    <a:pt x="6625368" y="767491"/>
                  </a:cubicBezTo>
                  <a:close/>
                  <a:moveTo>
                    <a:pt x="6239178" y="2986775"/>
                  </a:moveTo>
                  <a:cubicBezTo>
                    <a:pt x="6109072" y="2975398"/>
                    <a:pt x="6099097" y="3175418"/>
                    <a:pt x="6229776" y="3177007"/>
                  </a:cubicBezTo>
                  <a:cubicBezTo>
                    <a:pt x="6348383" y="3176816"/>
                    <a:pt x="6357277" y="2998279"/>
                    <a:pt x="6239178" y="2986585"/>
                  </a:cubicBezTo>
                  <a:close/>
                  <a:moveTo>
                    <a:pt x="6514638" y="4652017"/>
                  </a:moveTo>
                  <a:cubicBezTo>
                    <a:pt x="6396538" y="4663649"/>
                    <a:pt x="6405432" y="4842249"/>
                    <a:pt x="6524040" y="4842249"/>
                  </a:cubicBezTo>
                  <a:cubicBezTo>
                    <a:pt x="6654718" y="4840660"/>
                    <a:pt x="6644808" y="4640640"/>
                    <a:pt x="6514638" y="4652017"/>
                  </a:cubicBezTo>
                  <a:close/>
                  <a:moveTo>
                    <a:pt x="6326403" y="5437732"/>
                  </a:moveTo>
                  <a:cubicBezTo>
                    <a:pt x="6196296" y="5426355"/>
                    <a:pt x="6186640" y="5626375"/>
                    <a:pt x="6317001" y="5627964"/>
                  </a:cubicBezTo>
                  <a:cubicBezTo>
                    <a:pt x="6435671" y="5628027"/>
                    <a:pt x="6444502" y="5449363"/>
                    <a:pt x="6326403" y="5437732"/>
                  </a:cubicBezTo>
                  <a:close/>
                  <a:moveTo>
                    <a:pt x="7229651" y="6251285"/>
                  </a:moveTo>
                  <a:cubicBezTo>
                    <a:pt x="7099545" y="6239781"/>
                    <a:pt x="7089888" y="6440055"/>
                    <a:pt x="7220249" y="6441453"/>
                  </a:cubicBezTo>
                  <a:cubicBezTo>
                    <a:pt x="7338857" y="6441453"/>
                    <a:pt x="7347751" y="6262662"/>
                    <a:pt x="7229651" y="6251094"/>
                  </a:cubicBezTo>
                  <a:close/>
                  <a:moveTo>
                    <a:pt x="6776566" y="3604694"/>
                  </a:moveTo>
                  <a:cubicBezTo>
                    <a:pt x="6658530" y="3616389"/>
                    <a:pt x="6667297" y="3794926"/>
                    <a:pt x="6785968" y="3794926"/>
                  </a:cubicBezTo>
                  <a:cubicBezTo>
                    <a:pt x="6916329" y="3793337"/>
                    <a:pt x="6906481" y="3593381"/>
                    <a:pt x="6776566" y="3604694"/>
                  </a:cubicBezTo>
                  <a:close/>
                  <a:moveTo>
                    <a:pt x="7330281" y="5086315"/>
                  </a:moveTo>
                  <a:cubicBezTo>
                    <a:pt x="7212244" y="5097946"/>
                    <a:pt x="7221075" y="5276610"/>
                    <a:pt x="7339683" y="5276546"/>
                  </a:cubicBezTo>
                  <a:cubicBezTo>
                    <a:pt x="7470107" y="5275021"/>
                    <a:pt x="7460324" y="5074938"/>
                    <a:pt x="7330090" y="5086315"/>
                  </a:cubicBezTo>
                  <a:close/>
                  <a:moveTo>
                    <a:pt x="7149732" y="2268942"/>
                  </a:moveTo>
                  <a:cubicBezTo>
                    <a:pt x="7031697" y="2280573"/>
                    <a:pt x="7040464" y="2459173"/>
                    <a:pt x="7159071" y="2459173"/>
                  </a:cubicBezTo>
                  <a:cubicBezTo>
                    <a:pt x="7289495" y="2457711"/>
                    <a:pt x="7279775" y="2257628"/>
                    <a:pt x="7149542" y="2268942"/>
                  </a:cubicBezTo>
                  <a:close/>
                  <a:moveTo>
                    <a:pt x="4803179" y="4171957"/>
                  </a:moveTo>
                  <a:cubicBezTo>
                    <a:pt x="4673072" y="4160580"/>
                    <a:pt x="4663416" y="4360600"/>
                    <a:pt x="4793840" y="4362189"/>
                  </a:cubicBezTo>
                  <a:cubicBezTo>
                    <a:pt x="4912511" y="4362189"/>
                    <a:pt x="4921532" y="4183589"/>
                    <a:pt x="4803179" y="4171957"/>
                  </a:cubicBezTo>
                  <a:close/>
                  <a:moveTo>
                    <a:pt x="4264139" y="1897059"/>
                  </a:moveTo>
                  <a:cubicBezTo>
                    <a:pt x="4146039" y="1908626"/>
                    <a:pt x="4154870" y="2087227"/>
                    <a:pt x="4273477" y="2087290"/>
                  </a:cubicBezTo>
                  <a:cubicBezTo>
                    <a:pt x="4404092" y="2085765"/>
                    <a:pt x="4394245" y="1885682"/>
                    <a:pt x="4264139" y="1897059"/>
                  </a:cubicBezTo>
                  <a:close/>
                  <a:moveTo>
                    <a:pt x="4141592" y="4439731"/>
                  </a:moveTo>
                  <a:cubicBezTo>
                    <a:pt x="4023556" y="4451362"/>
                    <a:pt x="4032386" y="4629962"/>
                    <a:pt x="4150995" y="4629962"/>
                  </a:cubicBezTo>
                  <a:cubicBezTo>
                    <a:pt x="4281609" y="4628373"/>
                    <a:pt x="4271826" y="4428417"/>
                    <a:pt x="4141592" y="4439731"/>
                  </a:cubicBezTo>
                  <a:close/>
                  <a:moveTo>
                    <a:pt x="4444560" y="5923067"/>
                  </a:moveTo>
                  <a:cubicBezTo>
                    <a:pt x="4326460" y="5934698"/>
                    <a:pt x="4335354" y="6113363"/>
                    <a:pt x="4453962" y="6113299"/>
                  </a:cubicBezTo>
                  <a:cubicBezTo>
                    <a:pt x="4584831" y="6111774"/>
                    <a:pt x="4574730" y="5911754"/>
                    <a:pt x="4444560" y="5923067"/>
                  </a:cubicBezTo>
                  <a:close/>
                  <a:moveTo>
                    <a:pt x="4149660" y="722555"/>
                  </a:moveTo>
                  <a:cubicBezTo>
                    <a:pt x="4280339" y="721029"/>
                    <a:pt x="4270365" y="521010"/>
                    <a:pt x="4140322" y="532323"/>
                  </a:cubicBezTo>
                  <a:cubicBezTo>
                    <a:pt x="4022222" y="543954"/>
                    <a:pt x="4031053" y="722491"/>
                    <a:pt x="4149660" y="722555"/>
                  </a:cubicBezTo>
                  <a:close/>
                  <a:moveTo>
                    <a:pt x="5149473" y="5067883"/>
                  </a:moveTo>
                  <a:cubicBezTo>
                    <a:pt x="5031437" y="5079514"/>
                    <a:pt x="5040267" y="5258178"/>
                    <a:pt x="5158875" y="5258115"/>
                  </a:cubicBezTo>
                  <a:cubicBezTo>
                    <a:pt x="5289489" y="5256589"/>
                    <a:pt x="5279643" y="5056569"/>
                    <a:pt x="5149473" y="5067883"/>
                  </a:cubicBezTo>
                  <a:close/>
                  <a:moveTo>
                    <a:pt x="5180729" y="418362"/>
                  </a:moveTo>
                  <a:cubicBezTo>
                    <a:pt x="5062692" y="430057"/>
                    <a:pt x="5071523" y="608657"/>
                    <a:pt x="5190131" y="608594"/>
                  </a:cubicBezTo>
                  <a:cubicBezTo>
                    <a:pt x="5320746" y="607259"/>
                    <a:pt x="5310962" y="407303"/>
                    <a:pt x="5180729" y="418362"/>
                  </a:cubicBezTo>
                  <a:close/>
                  <a:moveTo>
                    <a:pt x="3703309" y="5642900"/>
                  </a:moveTo>
                  <a:cubicBezTo>
                    <a:pt x="3578793" y="5643599"/>
                    <a:pt x="3578793" y="5832877"/>
                    <a:pt x="3703309" y="5833576"/>
                  </a:cubicBezTo>
                  <a:cubicBezTo>
                    <a:pt x="3827825" y="5832941"/>
                    <a:pt x="3827888" y="5643662"/>
                    <a:pt x="3703309" y="5642900"/>
                  </a:cubicBezTo>
                  <a:close/>
                  <a:moveTo>
                    <a:pt x="5646456" y="6045926"/>
                  </a:moveTo>
                  <a:cubicBezTo>
                    <a:pt x="5516350" y="6034422"/>
                    <a:pt x="5506694" y="6234696"/>
                    <a:pt x="5637118" y="6236094"/>
                  </a:cubicBezTo>
                  <a:cubicBezTo>
                    <a:pt x="5755726" y="6236222"/>
                    <a:pt x="5764556" y="6057430"/>
                    <a:pt x="5646456" y="6045926"/>
                  </a:cubicBezTo>
                  <a:close/>
                  <a:moveTo>
                    <a:pt x="5906225" y="1406067"/>
                  </a:moveTo>
                  <a:cubicBezTo>
                    <a:pt x="5776118" y="1394689"/>
                    <a:pt x="5766462" y="1594773"/>
                    <a:pt x="5896886" y="1596298"/>
                  </a:cubicBezTo>
                  <a:cubicBezTo>
                    <a:pt x="6015494" y="1596298"/>
                    <a:pt x="6024324" y="1417698"/>
                    <a:pt x="5906225" y="1406067"/>
                  </a:cubicBezTo>
                  <a:close/>
                </a:path>
              </a:pathLst>
            </a:custGeom>
            <a:solidFill>
              <a:srgbClr val="00D0FF">
                <a:alpha val="11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1771550"/>
            <a:ext cx="7772400" cy="160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5"/>
          <p:cNvGrpSpPr/>
          <p:nvPr/>
        </p:nvGrpSpPr>
        <p:grpSpPr>
          <a:xfrm>
            <a:off x="5005048" y="0"/>
            <a:ext cx="4138960" cy="5143642"/>
            <a:chOff x="5005048" y="0"/>
            <a:chExt cx="4138960" cy="5143642"/>
          </a:xfrm>
        </p:grpSpPr>
        <p:sp>
          <p:nvSpPr>
            <p:cNvPr id="32" name="Google Shape;32;p5"/>
            <p:cNvSpPr/>
            <p:nvPr/>
          </p:nvSpPr>
          <p:spPr>
            <a:xfrm>
              <a:off x="5005049" y="0"/>
              <a:ext cx="4138960" cy="5143500"/>
            </a:xfrm>
            <a:custGeom>
              <a:avLst/>
              <a:gdLst/>
              <a:ahLst/>
              <a:cxnLst/>
              <a:rect l="l" t="t" r="r" b="b"/>
              <a:pathLst>
                <a:path w="5518613" h="6858000" extrusionOk="0">
                  <a:moveTo>
                    <a:pt x="4347879" y="6858000"/>
                  </a:moveTo>
                  <a:lnTo>
                    <a:pt x="4538614" y="6858000"/>
                  </a:lnTo>
                  <a:cubicBezTo>
                    <a:pt x="4551534" y="5930683"/>
                    <a:pt x="4899626" y="5039346"/>
                    <a:pt x="5518613" y="4348570"/>
                  </a:cubicBezTo>
                  <a:lnTo>
                    <a:pt x="5518613" y="4070500"/>
                  </a:lnTo>
                  <a:cubicBezTo>
                    <a:pt x="4781548" y="4812740"/>
                    <a:pt x="4361771" y="5812222"/>
                    <a:pt x="4347879" y="6858000"/>
                  </a:cubicBezTo>
                  <a:close/>
                  <a:moveTo>
                    <a:pt x="4301085" y="5188627"/>
                  </a:moveTo>
                  <a:cubicBezTo>
                    <a:pt x="4077511" y="5717157"/>
                    <a:pt x="3959147" y="6284191"/>
                    <a:pt x="3952611" y="6858000"/>
                  </a:cubicBezTo>
                  <a:lnTo>
                    <a:pt x="4143347" y="6858000"/>
                  </a:lnTo>
                  <a:cubicBezTo>
                    <a:pt x="4157130" y="5751110"/>
                    <a:pt x="4603757" y="4693586"/>
                    <a:pt x="5387642" y="3911730"/>
                  </a:cubicBezTo>
                  <a:cubicBezTo>
                    <a:pt x="5430449" y="3868935"/>
                    <a:pt x="5474000" y="3827197"/>
                    <a:pt x="5518295" y="3786519"/>
                  </a:cubicBezTo>
                  <a:lnTo>
                    <a:pt x="5518295" y="3532283"/>
                  </a:lnTo>
                  <a:cubicBezTo>
                    <a:pt x="5426952" y="3609615"/>
                    <a:pt x="5338451" y="3691136"/>
                    <a:pt x="5252792" y="3776858"/>
                  </a:cubicBezTo>
                  <a:cubicBezTo>
                    <a:pt x="4847103" y="4181397"/>
                    <a:pt x="4523877" y="4660866"/>
                    <a:pt x="4301085" y="5188627"/>
                  </a:cubicBezTo>
                  <a:close/>
                  <a:moveTo>
                    <a:pt x="4742956" y="6858000"/>
                  </a:moveTo>
                  <a:lnTo>
                    <a:pt x="4933691" y="6858000"/>
                  </a:lnTo>
                  <a:cubicBezTo>
                    <a:pt x="4944296" y="6192253"/>
                    <a:pt x="5147442" y="5543813"/>
                    <a:pt x="5518613" y="4990959"/>
                  </a:cubicBezTo>
                  <a:lnTo>
                    <a:pt x="5518613" y="4666809"/>
                  </a:lnTo>
                  <a:cubicBezTo>
                    <a:pt x="5027419" y="5292807"/>
                    <a:pt x="4754965" y="6062479"/>
                    <a:pt x="4742956" y="6858000"/>
                  </a:cubicBezTo>
                  <a:close/>
                  <a:moveTo>
                    <a:pt x="3936844" y="5034751"/>
                  </a:moveTo>
                  <a:cubicBezTo>
                    <a:pt x="3692690" y="5611967"/>
                    <a:pt x="3563753" y="6231329"/>
                    <a:pt x="3557280" y="6858000"/>
                  </a:cubicBezTo>
                  <a:lnTo>
                    <a:pt x="3748016" y="6858000"/>
                  </a:lnTo>
                  <a:cubicBezTo>
                    <a:pt x="3761742" y="5646276"/>
                    <a:pt x="4250019" y="4488202"/>
                    <a:pt x="5108087" y="3632261"/>
                  </a:cubicBezTo>
                  <a:cubicBezTo>
                    <a:pt x="5237705" y="3502760"/>
                    <a:pt x="5374780" y="3380944"/>
                    <a:pt x="5518613" y="3267434"/>
                  </a:cubicBezTo>
                  <a:lnTo>
                    <a:pt x="5518613" y="3027435"/>
                  </a:lnTo>
                  <a:cubicBezTo>
                    <a:pt x="4821685" y="3543508"/>
                    <a:pt x="4275552" y="4236573"/>
                    <a:pt x="3936844" y="5034751"/>
                  </a:cubicBezTo>
                  <a:close/>
                  <a:moveTo>
                    <a:pt x="1590798" y="2330830"/>
                  </a:moveTo>
                  <a:cubicBezTo>
                    <a:pt x="2180774" y="1457646"/>
                    <a:pt x="2932850" y="705739"/>
                    <a:pt x="3806254" y="115868"/>
                  </a:cubicBezTo>
                  <a:cubicBezTo>
                    <a:pt x="3864619" y="76504"/>
                    <a:pt x="3923511" y="37881"/>
                    <a:pt x="3982938" y="0"/>
                  </a:cubicBezTo>
                  <a:lnTo>
                    <a:pt x="3637961" y="0"/>
                  </a:lnTo>
                  <a:cubicBezTo>
                    <a:pt x="2317309" y="907938"/>
                    <a:pt x="1283739" y="2174291"/>
                    <a:pt x="658991" y="3649867"/>
                  </a:cubicBezTo>
                  <a:cubicBezTo>
                    <a:pt x="229264" y="4666364"/>
                    <a:pt x="7820" y="5745720"/>
                    <a:pt x="0" y="6858000"/>
                  </a:cubicBezTo>
                  <a:lnTo>
                    <a:pt x="190735" y="6858000"/>
                  </a:lnTo>
                  <a:cubicBezTo>
                    <a:pt x="198492" y="5771144"/>
                    <a:pt x="414913" y="4716957"/>
                    <a:pt x="834595" y="3724104"/>
                  </a:cubicBezTo>
                  <a:cubicBezTo>
                    <a:pt x="1041009" y="3236353"/>
                    <a:pt x="1294217" y="2769749"/>
                    <a:pt x="1590670" y="2330830"/>
                  </a:cubicBezTo>
                  <a:close/>
                  <a:moveTo>
                    <a:pt x="5138478" y="6858000"/>
                  </a:moveTo>
                  <a:lnTo>
                    <a:pt x="5329213" y="6858000"/>
                  </a:lnTo>
                  <a:cubicBezTo>
                    <a:pt x="5335393" y="6514973"/>
                    <a:pt x="5399423" y="6175480"/>
                    <a:pt x="5518613" y="5853770"/>
                  </a:cubicBezTo>
                  <a:lnTo>
                    <a:pt x="5518613" y="5388583"/>
                  </a:lnTo>
                  <a:cubicBezTo>
                    <a:pt x="5473428" y="5473625"/>
                    <a:pt x="5431892" y="5560847"/>
                    <a:pt x="5394000" y="5650255"/>
                  </a:cubicBezTo>
                  <a:cubicBezTo>
                    <a:pt x="5232135" y="6032727"/>
                    <a:pt x="5145382" y="6442770"/>
                    <a:pt x="5138478" y="6858000"/>
                  </a:cubicBezTo>
                  <a:close/>
                  <a:moveTo>
                    <a:pt x="1918417" y="2551824"/>
                  </a:moveTo>
                  <a:cubicBezTo>
                    <a:pt x="2643092" y="1478290"/>
                    <a:pt x="3623084" y="601442"/>
                    <a:pt x="4770422" y="0"/>
                  </a:cubicBezTo>
                  <a:lnTo>
                    <a:pt x="4376235" y="0"/>
                  </a:lnTo>
                  <a:cubicBezTo>
                    <a:pt x="4221103" y="90127"/>
                    <a:pt x="4069195" y="185317"/>
                    <a:pt x="3920504" y="285570"/>
                  </a:cubicBezTo>
                  <a:cubicBezTo>
                    <a:pt x="2634426" y="1153193"/>
                    <a:pt x="1627921" y="2375366"/>
                    <a:pt x="1023169" y="3803743"/>
                  </a:cubicBezTo>
                  <a:cubicBezTo>
                    <a:pt x="614105" y="4771490"/>
                    <a:pt x="403024" y="5798792"/>
                    <a:pt x="395331" y="6858000"/>
                  </a:cubicBezTo>
                  <a:lnTo>
                    <a:pt x="586067" y="6858000"/>
                  </a:lnTo>
                  <a:cubicBezTo>
                    <a:pt x="593760" y="5824406"/>
                    <a:pt x="799754" y="4822147"/>
                    <a:pt x="1198836" y="3877980"/>
                  </a:cubicBezTo>
                  <a:cubicBezTo>
                    <a:pt x="1395332" y="3413753"/>
                    <a:pt x="1636313" y="2969629"/>
                    <a:pt x="1918417" y="2551824"/>
                  </a:cubicBezTo>
                  <a:close/>
                  <a:moveTo>
                    <a:pt x="3295909" y="1820898"/>
                  </a:moveTo>
                  <a:cubicBezTo>
                    <a:pt x="2638349" y="2477855"/>
                    <a:pt x="2113960" y="3255643"/>
                    <a:pt x="1751587" y="4111495"/>
                  </a:cubicBezTo>
                  <a:cubicBezTo>
                    <a:pt x="1383722" y="4981807"/>
                    <a:pt x="1193495" y="5905571"/>
                    <a:pt x="1185739" y="6858000"/>
                  </a:cubicBezTo>
                  <a:lnTo>
                    <a:pt x="1376474" y="6858000"/>
                  </a:lnTo>
                  <a:cubicBezTo>
                    <a:pt x="1384167" y="5931185"/>
                    <a:pt x="1569308" y="5032463"/>
                    <a:pt x="1927255" y="4185732"/>
                  </a:cubicBezTo>
                  <a:cubicBezTo>
                    <a:pt x="2618518" y="2553159"/>
                    <a:pt x="3901291" y="1241972"/>
                    <a:pt x="5518613" y="514827"/>
                  </a:cubicBezTo>
                  <a:lnTo>
                    <a:pt x="5518613" y="306544"/>
                  </a:lnTo>
                  <a:cubicBezTo>
                    <a:pt x="4689289" y="667432"/>
                    <a:pt x="3935274" y="1181063"/>
                    <a:pt x="3295909" y="1820643"/>
                  </a:cubicBezTo>
                  <a:close/>
                  <a:moveTo>
                    <a:pt x="3572666" y="4881129"/>
                  </a:moveTo>
                  <a:cubicBezTo>
                    <a:pt x="3307970" y="5506962"/>
                    <a:pt x="3168460" y="6178556"/>
                    <a:pt x="3162013" y="6858000"/>
                  </a:cubicBezTo>
                  <a:lnTo>
                    <a:pt x="3352748" y="6858000"/>
                  </a:lnTo>
                  <a:cubicBezTo>
                    <a:pt x="3372565" y="5227315"/>
                    <a:pt x="4179313" y="3706695"/>
                    <a:pt x="5518613" y="2775615"/>
                  </a:cubicBezTo>
                  <a:lnTo>
                    <a:pt x="5518613" y="2545341"/>
                  </a:lnTo>
                  <a:cubicBezTo>
                    <a:pt x="4654149" y="3115286"/>
                    <a:pt x="3977337" y="3927785"/>
                    <a:pt x="3573111" y="4880875"/>
                  </a:cubicBezTo>
                  <a:close/>
                  <a:moveTo>
                    <a:pt x="5235308" y="0"/>
                  </a:moveTo>
                  <a:cubicBezTo>
                    <a:pt x="3502800" y="791829"/>
                    <a:pt x="2129930" y="2203840"/>
                    <a:pt x="1387410" y="3957619"/>
                  </a:cubicBezTo>
                  <a:cubicBezTo>
                    <a:pt x="998882" y="4876680"/>
                    <a:pt x="798292" y="5852181"/>
                    <a:pt x="790535" y="6858000"/>
                  </a:cubicBezTo>
                  <a:lnTo>
                    <a:pt x="981270" y="6858000"/>
                  </a:lnTo>
                  <a:cubicBezTo>
                    <a:pt x="989027" y="5877796"/>
                    <a:pt x="1184722" y="4927273"/>
                    <a:pt x="1563077" y="4031856"/>
                  </a:cubicBezTo>
                  <a:cubicBezTo>
                    <a:pt x="2315465" y="2254877"/>
                    <a:pt x="3730277" y="840502"/>
                    <a:pt x="5507805" y="88347"/>
                  </a:cubicBezTo>
                  <a:lnTo>
                    <a:pt x="5518295" y="83961"/>
                  </a:lnTo>
                  <a:lnTo>
                    <a:pt x="5518295" y="0"/>
                  </a:lnTo>
                  <a:close/>
                  <a:moveTo>
                    <a:pt x="2115829" y="4265371"/>
                  </a:moveTo>
                  <a:cubicBezTo>
                    <a:pt x="1768499" y="5086996"/>
                    <a:pt x="1588763" y="5958960"/>
                    <a:pt x="1581070" y="6858000"/>
                  </a:cubicBezTo>
                  <a:lnTo>
                    <a:pt x="1771805" y="6858000"/>
                  </a:lnTo>
                  <a:cubicBezTo>
                    <a:pt x="1779499" y="5984575"/>
                    <a:pt x="1954148" y="5137589"/>
                    <a:pt x="2291496" y="4339608"/>
                  </a:cubicBezTo>
                  <a:cubicBezTo>
                    <a:pt x="2920256" y="2855992"/>
                    <a:pt x="4067231" y="1651564"/>
                    <a:pt x="5518613" y="950841"/>
                  </a:cubicBezTo>
                  <a:lnTo>
                    <a:pt x="5518613" y="739889"/>
                  </a:lnTo>
                  <a:cubicBezTo>
                    <a:pt x="3987230" y="1453890"/>
                    <a:pt x="2774896" y="2709940"/>
                    <a:pt x="2115829" y="4265371"/>
                  </a:cubicBezTo>
                  <a:close/>
                  <a:moveTo>
                    <a:pt x="3208425" y="4726999"/>
                  </a:moveTo>
                  <a:cubicBezTo>
                    <a:pt x="2923104" y="5401587"/>
                    <a:pt x="2773059" y="6125618"/>
                    <a:pt x="2766809" y="6858000"/>
                  </a:cubicBezTo>
                  <a:lnTo>
                    <a:pt x="2957544" y="6858000"/>
                  </a:lnTo>
                  <a:cubicBezTo>
                    <a:pt x="2978335" y="5002228"/>
                    <a:pt x="3943723" y="3284988"/>
                    <a:pt x="5518613" y="2302356"/>
                  </a:cubicBezTo>
                  <a:lnTo>
                    <a:pt x="5518613" y="2079201"/>
                  </a:lnTo>
                  <a:cubicBezTo>
                    <a:pt x="4486524" y="2693796"/>
                    <a:pt x="3677291" y="3621298"/>
                    <a:pt x="3208425" y="4726999"/>
                  </a:cubicBezTo>
                  <a:close/>
                  <a:moveTo>
                    <a:pt x="2844247" y="4573123"/>
                  </a:moveTo>
                  <a:cubicBezTo>
                    <a:pt x="2538117" y="5297313"/>
                    <a:pt x="2379234" y="6065676"/>
                    <a:pt x="2371478" y="6858000"/>
                  </a:cubicBezTo>
                  <a:lnTo>
                    <a:pt x="2562213" y="6858000"/>
                  </a:lnTo>
                  <a:cubicBezTo>
                    <a:pt x="2569906" y="6091353"/>
                    <a:pt x="2723703" y="5347905"/>
                    <a:pt x="3019978" y="4647360"/>
                  </a:cubicBezTo>
                  <a:cubicBezTo>
                    <a:pt x="3521924" y="3463366"/>
                    <a:pt x="4400064" y="2477658"/>
                    <a:pt x="5518613" y="1842635"/>
                  </a:cubicBezTo>
                  <a:lnTo>
                    <a:pt x="5518613" y="1624564"/>
                  </a:lnTo>
                  <a:cubicBezTo>
                    <a:pt x="4319580" y="2277199"/>
                    <a:pt x="3376933" y="3316482"/>
                    <a:pt x="2844247" y="4573123"/>
                  </a:cubicBezTo>
                  <a:close/>
                  <a:moveTo>
                    <a:pt x="2480006" y="4419247"/>
                  </a:moveTo>
                  <a:cubicBezTo>
                    <a:pt x="2153276" y="5192123"/>
                    <a:pt x="1984094" y="6012350"/>
                    <a:pt x="1976274" y="6858000"/>
                  </a:cubicBezTo>
                  <a:lnTo>
                    <a:pt x="2167009" y="6858000"/>
                  </a:lnTo>
                  <a:cubicBezTo>
                    <a:pt x="2174702" y="6038091"/>
                    <a:pt x="2338989" y="5242779"/>
                    <a:pt x="2655737" y="4493611"/>
                  </a:cubicBezTo>
                  <a:cubicBezTo>
                    <a:pt x="3221262" y="3159288"/>
                    <a:pt x="4233361" y="2063108"/>
                    <a:pt x="5518613" y="1392892"/>
                  </a:cubicBezTo>
                  <a:lnTo>
                    <a:pt x="5518613" y="1178826"/>
                  </a:lnTo>
                  <a:cubicBezTo>
                    <a:pt x="4153132" y="1864200"/>
                    <a:pt x="3076061" y="3012811"/>
                    <a:pt x="2480006" y="4419247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5"/>
            <p:cNvSpPr/>
            <p:nvPr/>
          </p:nvSpPr>
          <p:spPr>
            <a:xfrm>
              <a:off x="5005048" y="0"/>
              <a:ext cx="4138960" cy="5143642"/>
            </a:xfrm>
            <a:custGeom>
              <a:avLst/>
              <a:gdLst/>
              <a:ahLst/>
              <a:cxnLst/>
              <a:rect l="l" t="t" r="r" b="b"/>
              <a:pathLst>
                <a:path w="5518613" h="6858190" extrusionOk="0">
                  <a:moveTo>
                    <a:pt x="2240760" y="4214715"/>
                  </a:moveTo>
                  <a:cubicBezTo>
                    <a:pt x="2192225" y="4194261"/>
                    <a:pt x="2136295" y="4217016"/>
                    <a:pt x="2115841" y="4265537"/>
                  </a:cubicBezTo>
                  <a:cubicBezTo>
                    <a:pt x="2115835" y="4265543"/>
                    <a:pt x="2115835" y="4265556"/>
                    <a:pt x="2115829" y="4265562"/>
                  </a:cubicBezTo>
                  <a:cubicBezTo>
                    <a:pt x="1768499" y="5087187"/>
                    <a:pt x="1588763" y="5959151"/>
                    <a:pt x="1581070" y="6858191"/>
                  </a:cubicBezTo>
                  <a:lnTo>
                    <a:pt x="1771805" y="6858191"/>
                  </a:lnTo>
                  <a:cubicBezTo>
                    <a:pt x="1779499" y="5984765"/>
                    <a:pt x="1954148" y="5137780"/>
                    <a:pt x="2291496" y="4339799"/>
                  </a:cubicBezTo>
                  <a:cubicBezTo>
                    <a:pt x="2312070" y="4291329"/>
                    <a:pt x="2289436" y="4235359"/>
                    <a:pt x="2240951" y="4214797"/>
                  </a:cubicBezTo>
                  <a:cubicBezTo>
                    <a:pt x="2240888" y="4214766"/>
                    <a:pt x="2240824" y="4214740"/>
                    <a:pt x="2240760" y="4214715"/>
                  </a:cubicBezTo>
                  <a:close/>
                  <a:moveTo>
                    <a:pt x="2250170" y="2598095"/>
                  </a:moveTo>
                  <a:cubicBezTo>
                    <a:pt x="2206714" y="2568350"/>
                    <a:pt x="2147370" y="2579447"/>
                    <a:pt x="2117609" y="2622883"/>
                  </a:cubicBezTo>
                  <a:cubicBezTo>
                    <a:pt x="1637146" y="3322742"/>
                    <a:pt x="1278195" y="4098599"/>
                    <a:pt x="1055848" y="4917803"/>
                  </a:cubicBezTo>
                  <a:cubicBezTo>
                    <a:pt x="1040138" y="4968059"/>
                    <a:pt x="1068151" y="5021531"/>
                    <a:pt x="1118422" y="5037242"/>
                  </a:cubicBezTo>
                  <a:cubicBezTo>
                    <a:pt x="1168694" y="5052948"/>
                    <a:pt x="1222182" y="5024944"/>
                    <a:pt x="1237899" y="4974688"/>
                  </a:cubicBezTo>
                  <a:cubicBezTo>
                    <a:pt x="1238611" y="4972400"/>
                    <a:pt x="1239240" y="4970093"/>
                    <a:pt x="1239781" y="4967760"/>
                  </a:cubicBezTo>
                  <a:cubicBezTo>
                    <a:pt x="1456596" y="4169149"/>
                    <a:pt x="1806538" y="3412786"/>
                    <a:pt x="2274902" y="2730488"/>
                  </a:cubicBezTo>
                  <a:cubicBezTo>
                    <a:pt x="2304581" y="2687090"/>
                    <a:pt x="2293518" y="2627860"/>
                    <a:pt x="2250170" y="2598095"/>
                  </a:cubicBezTo>
                  <a:close/>
                  <a:moveTo>
                    <a:pt x="5289222" y="4471365"/>
                  </a:moveTo>
                  <a:cubicBezTo>
                    <a:pt x="5247089" y="4439770"/>
                    <a:pt x="5187312" y="4448313"/>
                    <a:pt x="5155707" y="4490433"/>
                  </a:cubicBezTo>
                  <a:cubicBezTo>
                    <a:pt x="4642139" y="5174034"/>
                    <a:pt x="4359361" y="6003210"/>
                    <a:pt x="4348260" y="6858064"/>
                  </a:cubicBezTo>
                  <a:lnTo>
                    <a:pt x="4538996" y="6858064"/>
                  </a:lnTo>
                  <a:cubicBezTo>
                    <a:pt x="4550065" y="6044479"/>
                    <a:pt x="4819460" y="5255459"/>
                    <a:pt x="5308296" y="4604903"/>
                  </a:cubicBezTo>
                  <a:cubicBezTo>
                    <a:pt x="5339900" y="4562782"/>
                    <a:pt x="5331375" y="4503024"/>
                    <a:pt x="5289241" y="4471429"/>
                  </a:cubicBezTo>
                  <a:cubicBezTo>
                    <a:pt x="5289216" y="4471403"/>
                    <a:pt x="5289184" y="4471384"/>
                    <a:pt x="5289158" y="4471365"/>
                  </a:cubicBezTo>
                  <a:close/>
                  <a:moveTo>
                    <a:pt x="2682504" y="5323054"/>
                  </a:moveTo>
                  <a:cubicBezTo>
                    <a:pt x="2631558" y="5309764"/>
                    <a:pt x="2579475" y="5340266"/>
                    <a:pt x="2566155" y="5391189"/>
                  </a:cubicBezTo>
                  <a:cubicBezTo>
                    <a:pt x="2441510" y="5870327"/>
                    <a:pt x="2376125" y="6362940"/>
                    <a:pt x="2371478" y="6858000"/>
                  </a:cubicBezTo>
                  <a:lnTo>
                    <a:pt x="2562213" y="6858000"/>
                  </a:lnTo>
                  <a:cubicBezTo>
                    <a:pt x="2566810" y="6379148"/>
                    <a:pt x="2630122" y="5902679"/>
                    <a:pt x="2750724" y="5439240"/>
                  </a:cubicBezTo>
                  <a:cubicBezTo>
                    <a:pt x="2764018" y="5388310"/>
                    <a:pt x="2733513" y="5336243"/>
                    <a:pt x="2682567" y="5322927"/>
                  </a:cubicBezTo>
                  <a:close/>
                  <a:moveTo>
                    <a:pt x="4160068" y="5925910"/>
                  </a:moveTo>
                  <a:cubicBezTo>
                    <a:pt x="4108531" y="5915060"/>
                    <a:pt x="4057948" y="5948028"/>
                    <a:pt x="4047095" y="5999555"/>
                  </a:cubicBezTo>
                  <a:cubicBezTo>
                    <a:pt x="4047089" y="5999562"/>
                    <a:pt x="4047089" y="5999568"/>
                    <a:pt x="4047089" y="5999574"/>
                  </a:cubicBezTo>
                  <a:cubicBezTo>
                    <a:pt x="3988006" y="6282004"/>
                    <a:pt x="3956363" y="6569507"/>
                    <a:pt x="3952611" y="6858000"/>
                  </a:cubicBezTo>
                  <a:lnTo>
                    <a:pt x="4143347" y="6858000"/>
                  </a:lnTo>
                  <a:cubicBezTo>
                    <a:pt x="4147123" y="6582600"/>
                    <a:pt x="4177425" y="6308242"/>
                    <a:pt x="4233819" y="6038663"/>
                  </a:cubicBezTo>
                  <a:cubicBezTo>
                    <a:pt x="4244634" y="5987155"/>
                    <a:pt x="4211649" y="5936626"/>
                    <a:pt x="4160132" y="5925783"/>
                  </a:cubicBezTo>
                  <a:close/>
                  <a:moveTo>
                    <a:pt x="2089189" y="6428024"/>
                  </a:moveTo>
                  <a:cubicBezTo>
                    <a:pt x="2036629" y="6424783"/>
                    <a:pt x="1991399" y="6464762"/>
                    <a:pt x="1988163" y="6517325"/>
                  </a:cubicBezTo>
                  <a:cubicBezTo>
                    <a:pt x="1981233" y="6630015"/>
                    <a:pt x="1977228" y="6744293"/>
                    <a:pt x="1976147" y="6857937"/>
                  </a:cubicBezTo>
                  <a:lnTo>
                    <a:pt x="2166882" y="6857937"/>
                  </a:lnTo>
                  <a:cubicBezTo>
                    <a:pt x="2167900" y="6748170"/>
                    <a:pt x="2171778" y="6637832"/>
                    <a:pt x="2178454" y="6529020"/>
                  </a:cubicBezTo>
                  <a:cubicBezTo>
                    <a:pt x="2181645" y="6476520"/>
                    <a:pt x="2141737" y="6431393"/>
                    <a:pt x="2089253" y="6428088"/>
                  </a:cubicBezTo>
                  <a:close/>
                  <a:moveTo>
                    <a:pt x="3184583" y="972450"/>
                  </a:moveTo>
                  <a:cubicBezTo>
                    <a:pt x="3218833" y="1012264"/>
                    <a:pt x="3278838" y="1016897"/>
                    <a:pt x="3318797" y="982811"/>
                  </a:cubicBezTo>
                  <a:cubicBezTo>
                    <a:pt x="3763936" y="601738"/>
                    <a:pt x="4250629" y="272053"/>
                    <a:pt x="4769659" y="0"/>
                  </a:cubicBezTo>
                  <a:lnTo>
                    <a:pt x="4375472" y="0"/>
                  </a:lnTo>
                  <a:cubicBezTo>
                    <a:pt x="3957475" y="243105"/>
                    <a:pt x="3562373" y="523572"/>
                    <a:pt x="3195010" y="837960"/>
                  </a:cubicBezTo>
                  <a:cubicBezTo>
                    <a:pt x="3154981" y="872186"/>
                    <a:pt x="3150289" y="932364"/>
                    <a:pt x="3184526" y="972381"/>
                  </a:cubicBezTo>
                  <a:cubicBezTo>
                    <a:pt x="3184545" y="972406"/>
                    <a:pt x="3184564" y="972425"/>
                    <a:pt x="3184583" y="972450"/>
                  </a:cubicBezTo>
                  <a:close/>
                  <a:moveTo>
                    <a:pt x="3860550" y="1312617"/>
                  </a:moveTo>
                  <a:cubicBezTo>
                    <a:pt x="2823496" y="2150361"/>
                    <a:pt x="2039217" y="3259260"/>
                    <a:pt x="1594930" y="4515984"/>
                  </a:cubicBezTo>
                  <a:cubicBezTo>
                    <a:pt x="1577376" y="4565636"/>
                    <a:pt x="1603405" y="4620118"/>
                    <a:pt x="1653073" y="4637667"/>
                  </a:cubicBezTo>
                  <a:cubicBezTo>
                    <a:pt x="1702740" y="4655216"/>
                    <a:pt x="1757240" y="4629195"/>
                    <a:pt x="1774794" y="4579543"/>
                  </a:cubicBezTo>
                  <a:cubicBezTo>
                    <a:pt x="2207331" y="3355996"/>
                    <a:pt x="2970909" y="2276380"/>
                    <a:pt x="3980586" y="1460773"/>
                  </a:cubicBezTo>
                  <a:cubicBezTo>
                    <a:pt x="4021531" y="1427634"/>
                    <a:pt x="4027850" y="1367596"/>
                    <a:pt x="3994700" y="1326664"/>
                  </a:cubicBezTo>
                  <a:cubicBezTo>
                    <a:pt x="3961551" y="1285732"/>
                    <a:pt x="3901494" y="1279414"/>
                    <a:pt x="3860550" y="1312554"/>
                  </a:cubicBezTo>
                  <a:close/>
                  <a:moveTo>
                    <a:pt x="1208945" y="3617516"/>
                  </a:moveTo>
                  <a:cubicBezTo>
                    <a:pt x="1160835" y="3596077"/>
                    <a:pt x="1104454" y="3617687"/>
                    <a:pt x="1083015" y="3665782"/>
                  </a:cubicBezTo>
                  <a:cubicBezTo>
                    <a:pt x="1083009" y="3665795"/>
                    <a:pt x="1083002" y="3665808"/>
                    <a:pt x="1082996" y="3665820"/>
                  </a:cubicBezTo>
                  <a:cubicBezTo>
                    <a:pt x="859435" y="4168317"/>
                    <a:pt x="688555" y="4692614"/>
                    <a:pt x="573097" y="5230321"/>
                  </a:cubicBezTo>
                  <a:cubicBezTo>
                    <a:pt x="458636" y="5765430"/>
                    <a:pt x="398987" y="6310803"/>
                    <a:pt x="395077" y="6858000"/>
                  </a:cubicBezTo>
                  <a:lnTo>
                    <a:pt x="585812" y="6858000"/>
                  </a:lnTo>
                  <a:cubicBezTo>
                    <a:pt x="589655" y="6324252"/>
                    <a:pt x="647789" y="5792284"/>
                    <a:pt x="759318" y="5270300"/>
                  </a:cubicBezTo>
                  <a:cubicBezTo>
                    <a:pt x="872119" y="4745584"/>
                    <a:pt x="1038993" y="4233954"/>
                    <a:pt x="1257265" y="3743616"/>
                  </a:cubicBezTo>
                  <a:cubicBezTo>
                    <a:pt x="1278792" y="3695566"/>
                    <a:pt x="1257284" y="3639157"/>
                    <a:pt x="1209212" y="3617637"/>
                  </a:cubicBezTo>
                  <a:cubicBezTo>
                    <a:pt x="1209123" y="3617598"/>
                    <a:pt x="1209034" y="3617554"/>
                    <a:pt x="1208945" y="3617516"/>
                  </a:cubicBezTo>
                  <a:close/>
                  <a:moveTo>
                    <a:pt x="943632" y="5974532"/>
                  </a:moveTo>
                  <a:cubicBezTo>
                    <a:pt x="891294" y="5968659"/>
                    <a:pt x="844106" y="6006305"/>
                    <a:pt x="838219" y="6058620"/>
                  </a:cubicBezTo>
                  <a:cubicBezTo>
                    <a:pt x="808496" y="6324074"/>
                    <a:pt x="792557" y="6590926"/>
                    <a:pt x="790471" y="6858000"/>
                  </a:cubicBezTo>
                  <a:lnTo>
                    <a:pt x="981207" y="6858000"/>
                  </a:lnTo>
                  <a:cubicBezTo>
                    <a:pt x="983267" y="6597917"/>
                    <a:pt x="998799" y="6338127"/>
                    <a:pt x="1027746" y="6079658"/>
                  </a:cubicBezTo>
                  <a:cubicBezTo>
                    <a:pt x="1033475" y="6027432"/>
                    <a:pt x="995855" y="5980418"/>
                    <a:pt x="943632" y="5974532"/>
                  </a:cubicBezTo>
                  <a:close/>
                  <a:moveTo>
                    <a:pt x="2331805" y="1389587"/>
                  </a:moveTo>
                  <a:cubicBezTo>
                    <a:pt x="2707325" y="978292"/>
                    <a:pt x="3123535" y="606057"/>
                    <a:pt x="3574065" y="278578"/>
                  </a:cubicBezTo>
                  <a:cubicBezTo>
                    <a:pt x="3707535" y="181588"/>
                    <a:pt x="3843911" y="88728"/>
                    <a:pt x="3983193" y="0"/>
                  </a:cubicBezTo>
                  <a:lnTo>
                    <a:pt x="3637771" y="0"/>
                  </a:lnTo>
                  <a:cubicBezTo>
                    <a:pt x="3578433" y="40678"/>
                    <a:pt x="3519814" y="82118"/>
                    <a:pt x="3461913" y="124321"/>
                  </a:cubicBezTo>
                  <a:cubicBezTo>
                    <a:pt x="3000969" y="459401"/>
                    <a:pt x="2575133" y="840261"/>
                    <a:pt x="2190915" y="1261071"/>
                  </a:cubicBezTo>
                  <a:cubicBezTo>
                    <a:pt x="2155794" y="1300312"/>
                    <a:pt x="2159145" y="1360585"/>
                    <a:pt x="2198398" y="1395695"/>
                  </a:cubicBezTo>
                  <a:cubicBezTo>
                    <a:pt x="2237111" y="1430316"/>
                    <a:pt x="2296417" y="1427602"/>
                    <a:pt x="2331805" y="1389587"/>
                  </a:cubicBezTo>
                  <a:close/>
                  <a:moveTo>
                    <a:pt x="558283" y="4174100"/>
                  </a:moveTo>
                  <a:cubicBezTo>
                    <a:pt x="508369" y="4157308"/>
                    <a:pt x="454289" y="4184143"/>
                    <a:pt x="437484" y="4234036"/>
                  </a:cubicBezTo>
                  <a:cubicBezTo>
                    <a:pt x="152999" y="5079865"/>
                    <a:pt x="5315" y="5965653"/>
                    <a:pt x="0" y="6858000"/>
                  </a:cubicBezTo>
                  <a:lnTo>
                    <a:pt x="190735" y="6858000"/>
                  </a:lnTo>
                  <a:cubicBezTo>
                    <a:pt x="196021" y="5986354"/>
                    <a:pt x="340335" y="5121127"/>
                    <a:pt x="618237" y="4294926"/>
                  </a:cubicBezTo>
                  <a:cubicBezTo>
                    <a:pt x="635068" y="4245032"/>
                    <a:pt x="608253" y="4190944"/>
                    <a:pt x="558344" y="4174119"/>
                  </a:cubicBezTo>
                  <a:cubicBezTo>
                    <a:pt x="558323" y="4174113"/>
                    <a:pt x="558303" y="4174107"/>
                    <a:pt x="558283" y="4174100"/>
                  </a:cubicBezTo>
                  <a:close/>
                  <a:moveTo>
                    <a:pt x="3037844" y="3379615"/>
                  </a:moveTo>
                  <a:cubicBezTo>
                    <a:pt x="3010054" y="3424341"/>
                    <a:pt x="3023793" y="3483121"/>
                    <a:pt x="3068533" y="3510909"/>
                  </a:cubicBezTo>
                  <a:cubicBezTo>
                    <a:pt x="3111436" y="3537552"/>
                    <a:pt x="3167678" y="3526131"/>
                    <a:pt x="3196790" y="3484868"/>
                  </a:cubicBezTo>
                  <a:cubicBezTo>
                    <a:pt x="3756262" y="2640934"/>
                    <a:pt x="4511937" y="1945073"/>
                    <a:pt x="5399149" y="1456833"/>
                  </a:cubicBezTo>
                  <a:cubicBezTo>
                    <a:pt x="5438612" y="1435178"/>
                    <a:pt x="5478324" y="1413994"/>
                    <a:pt x="5518295" y="1393274"/>
                  </a:cubicBezTo>
                  <a:lnTo>
                    <a:pt x="5518295" y="1179080"/>
                  </a:lnTo>
                  <a:cubicBezTo>
                    <a:pt x="5447342" y="1214673"/>
                    <a:pt x="5377024" y="1251582"/>
                    <a:pt x="5307342" y="1289800"/>
                  </a:cubicBezTo>
                  <a:cubicBezTo>
                    <a:pt x="4393090" y="1792906"/>
                    <a:pt x="3614361" y="2509939"/>
                    <a:pt x="3037780" y="3379551"/>
                  </a:cubicBezTo>
                  <a:close/>
                  <a:moveTo>
                    <a:pt x="4015808" y="3381140"/>
                  </a:moveTo>
                  <a:cubicBezTo>
                    <a:pt x="3403115" y="4138641"/>
                    <a:pt x="2998006" y="5042404"/>
                    <a:pt x="2840242" y="6003706"/>
                  </a:cubicBezTo>
                  <a:cubicBezTo>
                    <a:pt x="2831761" y="6055671"/>
                    <a:pt x="2867028" y="6104675"/>
                    <a:pt x="2919009" y="6113154"/>
                  </a:cubicBezTo>
                  <a:cubicBezTo>
                    <a:pt x="2919009" y="6113154"/>
                    <a:pt x="2919016" y="6113154"/>
                    <a:pt x="2919016" y="6113154"/>
                  </a:cubicBezTo>
                  <a:cubicBezTo>
                    <a:pt x="2924121" y="6114012"/>
                    <a:pt x="2929290" y="6114438"/>
                    <a:pt x="2934465" y="6114425"/>
                  </a:cubicBezTo>
                  <a:cubicBezTo>
                    <a:pt x="2981183" y="6114381"/>
                    <a:pt x="3020989" y="6080504"/>
                    <a:pt x="3028498" y="6034405"/>
                  </a:cubicBezTo>
                  <a:cubicBezTo>
                    <a:pt x="3282755" y="4490388"/>
                    <a:pt x="4190147" y="3130744"/>
                    <a:pt x="5518613" y="2303182"/>
                  </a:cubicBezTo>
                  <a:lnTo>
                    <a:pt x="5518613" y="2080027"/>
                  </a:lnTo>
                  <a:cubicBezTo>
                    <a:pt x="4944729" y="2421681"/>
                    <a:pt x="4435910" y="2862252"/>
                    <a:pt x="4015745" y="3381331"/>
                  </a:cubicBezTo>
                  <a:close/>
                  <a:moveTo>
                    <a:pt x="3489188" y="3682663"/>
                  </a:moveTo>
                  <a:cubicBezTo>
                    <a:pt x="3520805" y="3682689"/>
                    <a:pt x="3550382" y="3667047"/>
                    <a:pt x="3568152" y="3640906"/>
                  </a:cubicBezTo>
                  <a:cubicBezTo>
                    <a:pt x="3901106" y="3151394"/>
                    <a:pt x="4306483" y="2715260"/>
                    <a:pt x="4770422" y="2347419"/>
                  </a:cubicBezTo>
                  <a:cubicBezTo>
                    <a:pt x="4811678" y="2314686"/>
                    <a:pt x="4818582" y="2254712"/>
                    <a:pt x="4785839" y="2213469"/>
                  </a:cubicBezTo>
                  <a:cubicBezTo>
                    <a:pt x="4753096" y="2172225"/>
                    <a:pt x="4693104" y="2165323"/>
                    <a:pt x="4651848" y="2198056"/>
                  </a:cubicBezTo>
                  <a:cubicBezTo>
                    <a:pt x="4172796" y="2577934"/>
                    <a:pt x="3754234" y="3028338"/>
                    <a:pt x="3410477" y="3533872"/>
                  </a:cubicBezTo>
                  <a:cubicBezTo>
                    <a:pt x="3380843" y="3577397"/>
                    <a:pt x="3392116" y="3636704"/>
                    <a:pt x="3435655" y="3666329"/>
                  </a:cubicBezTo>
                  <a:cubicBezTo>
                    <a:pt x="3451441" y="3677071"/>
                    <a:pt x="3470089" y="3682829"/>
                    <a:pt x="3489188" y="3682854"/>
                  </a:cubicBezTo>
                  <a:close/>
                  <a:moveTo>
                    <a:pt x="5235117" y="0"/>
                  </a:moveTo>
                  <a:cubicBezTo>
                    <a:pt x="5039295" y="89448"/>
                    <a:pt x="4847415" y="187160"/>
                    <a:pt x="4659477" y="293133"/>
                  </a:cubicBezTo>
                  <a:cubicBezTo>
                    <a:pt x="4613020" y="317947"/>
                    <a:pt x="4595485" y="375710"/>
                    <a:pt x="4620306" y="422150"/>
                  </a:cubicBezTo>
                  <a:cubicBezTo>
                    <a:pt x="4645127" y="468591"/>
                    <a:pt x="4702908" y="486122"/>
                    <a:pt x="4749364" y="461309"/>
                  </a:cubicBezTo>
                  <a:cubicBezTo>
                    <a:pt x="4750655" y="460619"/>
                    <a:pt x="4751933" y="459899"/>
                    <a:pt x="4753192" y="459149"/>
                  </a:cubicBezTo>
                  <a:cubicBezTo>
                    <a:pt x="5000906" y="319499"/>
                    <a:pt x="5256473" y="194249"/>
                    <a:pt x="5518613" y="84025"/>
                  </a:cubicBezTo>
                  <a:lnTo>
                    <a:pt x="5518613" y="0"/>
                  </a:lnTo>
                  <a:close/>
                  <a:moveTo>
                    <a:pt x="4506698" y="959040"/>
                  </a:moveTo>
                  <a:cubicBezTo>
                    <a:pt x="4534914" y="1003493"/>
                    <a:pt x="4593832" y="1016668"/>
                    <a:pt x="4638305" y="988467"/>
                  </a:cubicBezTo>
                  <a:cubicBezTo>
                    <a:pt x="4920053" y="809892"/>
                    <a:pt x="5214244" y="651732"/>
                    <a:pt x="5518613" y="515208"/>
                  </a:cubicBezTo>
                  <a:lnTo>
                    <a:pt x="5518613" y="306799"/>
                  </a:lnTo>
                  <a:cubicBezTo>
                    <a:pt x="5178233" y="454670"/>
                    <a:pt x="4849857" y="628751"/>
                    <a:pt x="4536453" y="827473"/>
                  </a:cubicBezTo>
                  <a:cubicBezTo>
                    <a:pt x="4491903" y="855559"/>
                    <a:pt x="4478558" y="914434"/>
                    <a:pt x="4506654" y="958970"/>
                  </a:cubicBezTo>
                  <a:cubicBezTo>
                    <a:pt x="4506666" y="958995"/>
                    <a:pt x="4506685" y="959014"/>
                    <a:pt x="4506698" y="959040"/>
                  </a:cubicBezTo>
                  <a:close/>
                  <a:moveTo>
                    <a:pt x="4505109" y="4769266"/>
                  </a:moveTo>
                  <a:cubicBezTo>
                    <a:pt x="4479111" y="4815060"/>
                    <a:pt x="4495178" y="4873248"/>
                    <a:pt x="4540986" y="4899237"/>
                  </a:cubicBezTo>
                  <a:cubicBezTo>
                    <a:pt x="4586794" y="4925227"/>
                    <a:pt x="4645000" y="4909165"/>
                    <a:pt x="4670998" y="4863371"/>
                  </a:cubicBezTo>
                  <a:cubicBezTo>
                    <a:pt x="4671334" y="4862767"/>
                    <a:pt x="4671672" y="4862163"/>
                    <a:pt x="4672002" y="4861553"/>
                  </a:cubicBezTo>
                  <a:cubicBezTo>
                    <a:pt x="4894546" y="4460236"/>
                    <a:pt x="5180426" y="4097461"/>
                    <a:pt x="5518613" y="3787218"/>
                  </a:cubicBezTo>
                  <a:lnTo>
                    <a:pt x="5518613" y="3532982"/>
                  </a:lnTo>
                  <a:cubicBezTo>
                    <a:pt x="5109015" y="3880656"/>
                    <a:pt x="4765659" y="4299483"/>
                    <a:pt x="4505109" y="4769266"/>
                  </a:cubicBezTo>
                  <a:close/>
                  <a:moveTo>
                    <a:pt x="5138541" y="6858000"/>
                  </a:moveTo>
                  <a:lnTo>
                    <a:pt x="5329276" y="6858000"/>
                  </a:lnTo>
                  <a:cubicBezTo>
                    <a:pt x="5336270" y="6515418"/>
                    <a:pt x="5400255" y="6176332"/>
                    <a:pt x="5518613" y="5854724"/>
                  </a:cubicBezTo>
                  <a:lnTo>
                    <a:pt x="5518613" y="5389791"/>
                  </a:lnTo>
                  <a:cubicBezTo>
                    <a:pt x="5516706" y="5392651"/>
                    <a:pt x="5514862" y="5395638"/>
                    <a:pt x="5513146" y="5398816"/>
                  </a:cubicBezTo>
                  <a:cubicBezTo>
                    <a:pt x="5276239" y="5849385"/>
                    <a:pt x="5147964" y="6349072"/>
                    <a:pt x="5138541" y="6858000"/>
                  </a:cubicBezTo>
                  <a:close/>
                  <a:moveTo>
                    <a:pt x="4985952" y="5893686"/>
                  </a:moveTo>
                  <a:cubicBezTo>
                    <a:pt x="5035970" y="5910160"/>
                    <a:pt x="5089878" y="5882988"/>
                    <a:pt x="5106370" y="5832987"/>
                  </a:cubicBezTo>
                  <a:cubicBezTo>
                    <a:pt x="5204847" y="5534978"/>
                    <a:pt x="5343543" y="5251798"/>
                    <a:pt x="5518613" y="4991277"/>
                  </a:cubicBezTo>
                  <a:lnTo>
                    <a:pt x="5518613" y="4667127"/>
                  </a:lnTo>
                  <a:cubicBezTo>
                    <a:pt x="5258469" y="4998866"/>
                    <a:pt x="5057911" y="5373234"/>
                    <a:pt x="4925871" y="5773559"/>
                  </a:cubicBezTo>
                  <a:cubicBezTo>
                    <a:pt x="4909525" y="5823396"/>
                    <a:pt x="4936514" y="5877065"/>
                    <a:pt x="4986271" y="5893686"/>
                  </a:cubicBezTo>
                  <a:close/>
                  <a:moveTo>
                    <a:pt x="4231022" y="3746922"/>
                  </a:moveTo>
                  <a:cubicBezTo>
                    <a:pt x="3547960" y="4641328"/>
                    <a:pt x="3172923" y="5732780"/>
                    <a:pt x="3162013" y="6858000"/>
                  </a:cubicBezTo>
                  <a:lnTo>
                    <a:pt x="3352748" y="6858000"/>
                  </a:lnTo>
                  <a:cubicBezTo>
                    <a:pt x="3371256" y="5227137"/>
                    <a:pt x="4178328" y="3706129"/>
                    <a:pt x="5518613" y="2776187"/>
                  </a:cubicBezTo>
                  <a:lnTo>
                    <a:pt x="5518613" y="2545913"/>
                  </a:lnTo>
                  <a:cubicBezTo>
                    <a:pt x="5487758" y="2566252"/>
                    <a:pt x="5457088" y="2586909"/>
                    <a:pt x="5426615" y="2607883"/>
                  </a:cubicBezTo>
                  <a:cubicBezTo>
                    <a:pt x="4970414" y="2922055"/>
                    <a:pt x="4566875" y="3306503"/>
                    <a:pt x="4231022" y="3746922"/>
                  </a:cubicBezTo>
                  <a:close/>
                  <a:moveTo>
                    <a:pt x="4908260" y="6204806"/>
                  </a:moveTo>
                  <a:cubicBezTo>
                    <a:pt x="4856386" y="6195698"/>
                    <a:pt x="4806947" y="6230357"/>
                    <a:pt x="4797837" y="6282220"/>
                  </a:cubicBezTo>
                  <a:cubicBezTo>
                    <a:pt x="4797830" y="6282240"/>
                    <a:pt x="4797830" y="6282265"/>
                    <a:pt x="4797824" y="6282284"/>
                  </a:cubicBezTo>
                  <a:cubicBezTo>
                    <a:pt x="4764509" y="6472452"/>
                    <a:pt x="4746160" y="6664972"/>
                    <a:pt x="4742956" y="6858000"/>
                  </a:cubicBezTo>
                  <a:lnTo>
                    <a:pt x="4933691" y="6858000"/>
                  </a:lnTo>
                  <a:cubicBezTo>
                    <a:pt x="4936800" y="6676031"/>
                    <a:pt x="4954081" y="6494507"/>
                    <a:pt x="4985380" y="6315208"/>
                  </a:cubicBezTo>
                  <a:cubicBezTo>
                    <a:pt x="4994510" y="6263445"/>
                    <a:pt x="4960013" y="6214067"/>
                    <a:pt x="4908260" y="6204806"/>
                  </a:cubicBezTo>
                  <a:close/>
                  <a:moveTo>
                    <a:pt x="4560803" y="3966517"/>
                  </a:moveTo>
                  <a:cubicBezTo>
                    <a:pt x="4263180" y="4352091"/>
                    <a:pt x="4025727" y="4780535"/>
                    <a:pt x="3856544" y="5237250"/>
                  </a:cubicBezTo>
                  <a:cubicBezTo>
                    <a:pt x="3838253" y="5286641"/>
                    <a:pt x="3863468" y="5341505"/>
                    <a:pt x="3912875" y="5359791"/>
                  </a:cubicBezTo>
                  <a:cubicBezTo>
                    <a:pt x="3962282" y="5378077"/>
                    <a:pt x="4017163" y="5352869"/>
                    <a:pt x="4035454" y="5303478"/>
                  </a:cubicBezTo>
                  <a:cubicBezTo>
                    <a:pt x="4333199" y="4501537"/>
                    <a:pt x="4846398" y="3797203"/>
                    <a:pt x="5518613" y="3267942"/>
                  </a:cubicBezTo>
                  <a:lnTo>
                    <a:pt x="5518613" y="3027944"/>
                  </a:lnTo>
                  <a:cubicBezTo>
                    <a:pt x="5157405" y="3294948"/>
                    <a:pt x="4835056" y="3610823"/>
                    <a:pt x="4560803" y="3966517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5330737" y="210583"/>
              <a:ext cx="3668526" cy="4753341"/>
            </a:xfrm>
            <a:custGeom>
              <a:avLst/>
              <a:gdLst/>
              <a:ahLst/>
              <a:cxnLst/>
              <a:rect l="l" t="t" r="r" b="b"/>
              <a:pathLst>
                <a:path w="4891368" h="6337788" extrusionOk="0">
                  <a:moveTo>
                    <a:pt x="745243" y="3328976"/>
                  </a:moveTo>
                  <a:cubicBezTo>
                    <a:pt x="615034" y="3317536"/>
                    <a:pt x="605370" y="3517682"/>
                    <a:pt x="735833" y="3519144"/>
                  </a:cubicBezTo>
                  <a:cubicBezTo>
                    <a:pt x="854598" y="3519335"/>
                    <a:pt x="863499" y="3340544"/>
                    <a:pt x="745243" y="3328976"/>
                  </a:cubicBezTo>
                  <a:close/>
                  <a:moveTo>
                    <a:pt x="1658484" y="6147620"/>
                  </a:moveTo>
                  <a:cubicBezTo>
                    <a:pt x="1528275" y="6136180"/>
                    <a:pt x="1518611" y="6336390"/>
                    <a:pt x="1649138" y="6337788"/>
                  </a:cubicBezTo>
                  <a:cubicBezTo>
                    <a:pt x="1767903" y="6337916"/>
                    <a:pt x="1776676" y="6159125"/>
                    <a:pt x="1658484" y="6147620"/>
                  </a:cubicBezTo>
                  <a:close/>
                  <a:moveTo>
                    <a:pt x="1259974" y="4171957"/>
                  </a:moveTo>
                  <a:cubicBezTo>
                    <a:pt x="1129765" y="4160580"/>
                    <a:pt x="1119783" y="4360664"/>
                    <a:pt x="1250564" y="4362189"/>
                  </a:cubicBezTo>
                  <a:cubicBezTo>
                    <a:pt x="1369329" y="4362253"/>
                    <a:pt x="1378166" y="4183652"/>
                    <a:pt x="1259974" y="4171957"/>
                  </a:cubicBezTo>
                  <a:close/>
                  <a:moveTo>
                    <a:pt x="1778774" y="3926811"/>
                  </a:moveTo>
                  <a:cubicBezTo>
                    <a:pt x="1648566" y="3915307"/>
                    <a:pt x="1638902" y="4115517"/>
                    <a:pt x="1769365" y="4116979"/>
                  </a:cubicBezTo>
                  <a:cubicBezTo>
                    <a:pt x="1888066" y="4117487"/>
                    <a:pt x="1896967" y="3938442"/>
                    <a:pt x="1778774" y="3926811"/>
                  </a:cubicBezTo>
                  <a:close/>
                  <a:moveTo>
                    <a:pt x="2490854" y="5643345"/>
                  </a:moveTo>
                  <a:cubicBezTo>
                    <a:pt x="2372661" y="5654976"/>
                    <a:pt x="2381499" y="5833513"/>
                    <a:pt x="2500200" y="5833576"/>
                  </a:cubicBezTo>
                  <a:cubicBezTo>
                    <a:pt x="2630790" y="5832115"/>
                    <a:pt x="2621062" y="5632095"/>
                    <a:pt x="2490727" y="5643408"/>
                  </a:cubicBezTo>
                  <a:close/>
                  <a:moveTo>
                    <a:pt x="1817685" y="949650"/>
                  </a:moveTo>
                  <a:cubicBezTo>
                    <a:pt x="1699556" y="961282"/>
                    <a:pt x="1708330" y="1139882"/>
                    <a:pt x="1827031" y="1139882"/>
                  </a:cubicBezTo>
                  <a:cubicBezTo>
                    <a:pt x="1957811" y="1138420"/>
                    <a:pt x="1947957" y="938337"/>
                    <a:pt x="1817685" y="949650"/>
                  </a:cubicBezTo>
                  <a:close/>
                  <a:moveTo>
                    <a:pt x="1761990" y="2491334"/>
                  </a:moveTo>
                  <a:cubicBezTo>
                    <a:pt x="1892707" y="2489745"/>
                    <a:pt x="1882789" y="2289725"/>
                    <a:pt x="1752580" y="2301102"/>
                  </a:cubicBezTo>
                  <a:cubicBezTo>
                    <a:pt x="1634388" y="2312734"/>
                    <a:pt x="1643289" y="2491334"/>
                    <a:pt x="1761990" y="2491334"/>
                  </a:cubicBezTo>
                  <a:close/>
                  <a:moveTo>
                    <a:pt x="722863" y="4567103"/>
                  </a:moveTo>
                  <a:cubicBezTo>
                    <a:pt x="592591" y="4555789"/>
                    <a:pt x="582990" y="4755682"/>
                    <a:pt x="713453" y="4757334"/>
                  </a:cubicBezTo>
                  <a:cubicBezTo>
                    <a:pt x="832154" y="4757334"/>
                    <a:pt x="841119" y="4578734"/>
                    <a:pt x="722863" y="4567103"/>
                  </a:cubicBezTo>
                  <a:close/>
                  <a:moveTo>
                    <a:pt x="4272069" y="190694"/>
                  </a:moveTo>
                  <a:cubicBezTo>
                    <a:pt x="4402786" y="189105"/>
                    <a:pt x="4392868" y="-10851"/>
                    <a:pt x="4262659" y="463"/>
                  </a:cubicBezTo>
                  <a:cubicBezTo>
                    <a:pt x="4144467" y="12157"/>
                    <a:pt x="4153304" y="190758"/>
                    <a:pt x="4272069" y="190694"/>
                  </a:cubicBezTo>
                  <a:close/>
                  <a:moveTo>
                    <a:pt x="84153" y="3888675"/>
                  </a:moveTo>
                  <a:cubicBezTo>
                    <a:pt x="-33721" y="3900434"/>
                    <a:pt x="-25138" y="4079352"/>
                    <a:pt x="93436" y="4079352"/>
                  </a:cubicBezTo>
                  <a:cubicBezTo>
                    <a:pt x="224280" y="4077445"/>
                    <a:pt x="214235" y="3877425"/>
                    <a:pt x="84153" y="3888675"/>
                  </a:cubicBezTo>
                  <a:close/>
                  <a:moveTo>
                    <a:pt x="489339" y="5693238"/>
                  </a:moveTo>
                  <a:cubicBezTo>
                    <a:pt x="371210" y="5704679"/>
                    <a:pt x="379984" y="5883470"/>
                    <a:pt x="498685" y="5883407"/>
                  </a:cubicBezTo>
                  <a:cubicBezTo>
                    <a:pt x="629403" y="5882135"/>
                    <a:pt x="619611" y="5681925"/>
                    <a:pt x="489339" y="5693366"/>
                  </a:cubicBezTo>
                  <a:close/>
                  <a:moveTo>
                    <a:pt x="2214860" y="5039345"/>
                  </a:moveTo>
                  <a:cubicBezTo>
                    <a:pt x="2096731" y="5050976"/>
                    <a:pt x="2105504" y="5229576"/>
                    <a:pt x="2224206" y="5229576"/>
                  </a:cubicBezTo>
                  <a:cubicBezTo>
                    <a:pt x="2354923" y="5228178"/>
                    <a:pt x="2345132" y="5028222"/>
                    <a:pt x="2214860" y="5039472"/>
                  </a:cubicBezTo>
                  <a:close/>
                  <a:moveTo>
                    <a:pt x="4448054" y="5922813"/>
                  </a:moveTo>
                  <a:cubicBezTo>
                    <a:pt x="4329862" y="5934444"/>
                    <a:pt x="4338763" y="6113108"/>
                    <a:pt x="4457464" y="6113044"/>
                  </a:cubicBezTo>
                  <a:cubicBezTo>
                    <a:pt x="4588435" y="6111774"/>
                    <a:pt x="4578326" y="5911754"/>
                    <a:pt x="4448054" y="5923067"/>
                  </a:cubicBezTo>
                  <a:close/>
                  <a:moveTo>
                    <a:pt x="4267491" y="1896804"/>
                  </a:moveTo>
                  <a:cubicBezTo>
                    <a:pt x="4149299" y="1908372"/>
                    <a:pt x="4158136" y="2086973"/>
                    <a:pt x="4276837" y="2087036"/>
                  </a:cubicBezTo>
                  <a:cubicBezTo>
                    <a:pt x="4407554" y="2085765"/>
                    <a:pt x="4397700" y="1885682"/>
                    <a:pt x="4267491" y="1897059"/>
                  </a:cubicBezTo>
                  <a:close/>
                  <a:moveTo>
                    <a:pt x="4153050" y="722301"/>
                  </a:moveTo>
                  <a:cubicBezTo>
                    <a:pt x="4283831" y="720775"/>
                    <a:pt x="4273849" y="520755"/>
                    <a:pt x="4143704" y="532069"/>
                  </a:cubicBezTo>
                  <a:cubicBezTo>
                    <a:pt x="4025384" y="543954"/>
                    <a:pt x="4034222" y="722491"/>
                    <a:pt x="4152923" y="722555"/>
                  </a:cubicBezTo>
                  <a:close/>
                  <a:moveTo>
                    <a:pt x="4144848" y="4439731"/>
                  </a:moveTo>
                  <a:cubicBezTo>
                    <a:pt x="4026719" y="4451362"/>
                    <a:pt x="4035557" y="4629962"/>
                    <a:pt x="4154258" y="4629962"/>
                  </a:cubicBezTo>
                  <a:cubicBezTo>
                    <a:pt x="4284975" y="4628373"/>
                    <a:pt x="4275184" y="4428417"/>
                    <a:pt x="4144848" y="4439731"/>
                  </a:cubicBezTo>
                  <a:close/>
                  <a:moveTo>
                    <a:pt x="4591233" y="5427499"/>
                  </a:moveTo>
                  <a:cubicBezTo>
                    <a:pt x="4461278" y="5416058"/>
                    <a:pt x="4451042" y="5616269"/>
                    <a:pt x="4582078" y="5617476"/>
                  </a:cubicBezTo>
                  <a:cubicBezTo>
                    <a:pt x="4700524" y="5617858"/>
                    <a:pt x="4709235" y="5439067"/>
                    <a:pt x="4591233" y="5427499"/>
                  </a:cubicBezTo>
                  <a:close/>
                  <a:moveTo>
                    <a:pt x="4806955" y="4171957"/>
                  </a:moveTo>
                  <a:cubicBezTo>
                    <a:pt x="4676746" y="4160580"/>
                    <a:pt x="4667082" y="4360600"/>
                    <a:pt x="4797609" y="4362189"/>
                  </a:cubicBezTo>
                  <a:cubicBezTo>
                    <a:pt x="4916373" y="4362189"/>
                    <a:pt x="4925401" y="4183589"/>
                    <a:pt x="4806955" y="4171957"/>
                  </a:cubicBezTo>
                  <a:close/>
                  <a:moveTo>
                    <a:pt x="3486302" y="1201216"/>
                  </a:moveTo>
                  <a:cubicBezTo>
                    <a:pt x="3605003" y="1201216"/>
                    <a:pt x="3613841" y="1022616"/>
                    <a:pt x="3495648" y="1010985"/>
                  </a:cubicBezTo>
                  <a:cubicBezTo>
                    <a:pt x="3365439" y="999608"/>
                    <a:pt x="3355585" y="1199627"/>
                    <a:pt x="3486302" y="1201216"/>
                  </a:cubicBezTo>
                  <a:close/>
                  <a:moveTo>
                    <a:pt x="2813387" y="534738"/>
                  </a:moveTo>
                  <a:cubicBezTo>
                    <a:pt x="2695259" y="546370"/>
                    <a:pt x="2704032" y="724906"/>
                    <a:pt x="2822734" y="724970"/>
                  </a:cubicBezTo>
                  <a:cubicBezTo>
                    <a:pt x="2953451" y="723445"/>
                    <a:pt x="2943660" y="523425"/>
                    <a:pt x="2813387" y="534738"/>
                  </a:cubicBezTo>
                  <a:close/>
                  <a:moveTo>
                    <a:pt x="3045640" y="3211646"/>
                  </a:moveTo>
                  <a:cubicBezTo>
                    <a:pt x="2927447" y="3223278"/>
                    <a:pt x="2936285" y="3401878"/>
                    <a:pt x="3055049" y="3401878"/>
                  </a:cubicBezTo>
                  <a:cubicBezTo>
                    <a:pt x="3185767" y="3400289"/>
                    <a:pt x="3175848" y="3200333"/>
                    <a:pt x="3045640" y="3211646"/>
                  </a:cubicBezTo>
                  <a:close/>
                  <a:moveTo>
                    <a:pt x="3521080" y="4894812"/>
                  </a:moveTo>
                  <a:cubicBezTo>
                    <a:pt x="3390871" y="4883499"/>
                    <a:pt x="3381207" y="5083518"/>
                    <a:pt x="3511734" y="5085044"/>
                  </a:cubicBezTo>
                  <a:cubicBezTo>
                    <a:pt x="3630498" y="5085044"/>
                    <a:pt x="3639272" y="4906507"/>
                    <a:pt x="3521080" y="4894812"/>
                  </a:cubicBezTo>
                  <a:close/>
                  <a:moveTo>
                    <a:pt x="3706220" y="5642900"/>
                  </a:moveTo>
                  <a:cubicBezTo>
                    <a:pt x="3581606" y="5643599"/>
                    <a:pt x="3581606" y="5832877"/>
                    <a:pt x="3706220" y="5833576"/>
                  </a:cubicBezTo>
                  <a:cubicBezTo>
                    <a:pt x="3830834" y="5832941"/>
                    <a:pt x="3830897" y="5643662"/>
                    <a:pt x="3706220" y="5642900"/>
                  </a:cubicBezTo>
                  <a:close/>
                  <a:moveTo>
                    <a:pt x="2673642" y="3056499"/>
                  </a:moveTo>
                  <a:cubicBezTo>
                    <a:pt x="2555513" y="3068131"/>
                    <a:pt x="2564351" y="3246731"/>
                    <a:pt x="2683051" y="3246731"/>
                  </a:cubicBezTo>
                  <a:cubicBezTo>
                    <a:pt x="2813769" y="3245206"/>
                    <a:pt x="2803914" y="3045186"/>
                    <a:pt x="2673642" y="3056499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55300" y="1430147"/>
            <a:ext cx="7433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gradFill>
          <a:gsLst>
            <a:gs pos="0">
              <a:schemeClr val="accent1"/>
            </a:gs>
            <a:gs pos="100000">
              <a:srgbClr val="D1F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3"/>
          <p:cNvGrpSpPr/>
          <p:nvPr/>
        </p:nvGrpSpPr>
        <p:grpSpPr>
          <a:xfrm>
            <a:off x="3078602" y="0"/>
            <a:ext cx="6065389" cy="5143642"/>
            <a:chOff x="2052402" y="0"/>
            <a:chExt cx="6065389" cy="5143642"/>
          </a:xfrm>
        </p:grpSpPr>
        <p:sp>
          <p:nvSpPr>
            <p:cNvPr id="17" name="Google Shape;17;p3"/>
            <p:cNvSpPr/>
            <p:nvPr/>
          </p:nvSpPr>
          <p:spPr>
            <a:xfrm>
              <a:off x="2052402" y="0"/>
              <a:ext cx="6065388" cy="5143500"/>
            </a:xfrm>
            <a:custGeom>
              <a:avLst/>
              <a:gdLst/>
              <a:ahLst/>
              <a:cxnLst/>
              <a:rect l="l" t="t" r="r" b="b"/>
              <a:pathLst>
                <a:path w="8087184" h="6858000" extrusionOk="0">
                  <a:moveTo>
                    <a:pt x="7505580" y="6858000"/>
                  </a:moveTo>
                  <a:lnTo>
                    <a:pt x="7696738" y="6858000"/>
                  </a:lnTo>
                  <a:cubicBezTo>
                    <a:pt x="7718274" y="6613807"/>
                    <a:pt x="7866550" y="6398978"/>
                    <a:pt x="8087184" y="6292327"/>
                  </a:cubicBezTo>
                  <a:lnTo>
                    <a:pt x="8087184" y="6085824"/>
                  </a:lnTo>
                  <a:cubicBezTo>
                    <a:pt x="7757916" y="6205690"/>
                    <a:pt x="7529976" y="6508299"/>
                    <a:pt x="7505580" y="6858000"/>
                  </a:cubicBezTo>
                  <a:close/>
                  <a:moveTo>
                    <a:pt x="7109988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8" y="6858000"/>
                  </a:cubicBezTo>
                  <a:close/>
                  <a:moveTo>
                    <a:pt x="6319630" y="6858000"/>
                  </a:moveTo>
                  <a:lnTo>
                    <a:pt x="6510215" y="6858000"/>
                  </a:lnTo>
                  <a:cubicBezTo>
                    <a:pt x="6538485" y="5958928"/>
                    <a:pt x="7199691" y="5205998"/>
                    <a:pt x="8087184" y="5062145"/>
                  </a:cubicBezTo>
                  <a:lnTo>
                    <a:pt x="8087184" y="4869180"/>
                  </a:lnTo>
                  <a:cubicBezTo>
                    <a:pt x="7093725" y="5015188"/>
                    <a:pt x="6348402" y="5853783"/>
                    <a:pt x="6319630" y="6858000"/>
                  </a:cubicBezTo>
                  <a:close/>
                  <a:moveTo>
                    <a:pt x="6714777" y="6858000"/>
                  </a:moveTo>
                  <a:lnTo>
                    <a:pt x="6905363" y="6858000"/>
                  </a:lnTo>
                  <a:cubicBezTo>
                    <a:pt x="6932680" y="6177012"/>
                    <a:pt x="7419944" y="5602103"/>
                    <a:pt x="8086993" y="5463773"/>
                  </a:cubicBezTo>
                  <a:lnTo>
                    <a:pt x="8086993" y="5269538"/>
                  </a:lnTo>
                  <a:cubicBezTo>
                    <a:pt x="7313661" y="5411166"/>
                    <a:pt x="6742920" y="6071943"/>
                    <a:pt x="6714968" y="6858000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1916910" y="2551824"/>
                  </a:moveTo>
                  <a:cubicBezTo>
                    <a:pt x="2641015" y="1478290"/>
                    <a:pt x="3620238" y="601442"/>
                    <a:pt x="4766674" y="0"/>
                  </a:cubicBezTo>
                  <a:lnTo>
                    <a:pt x="4372797" y="0"/>
                  </a:lnTo>
                  <a:cubicBezTo>
                    <a:pt x="4217787" y="90127"/>
                    <a:pt x="4065999" y="185317"/>
                    <a:pt x="3917425" y="285570"/>
                  </a:cubicBezTo>
                  <a:cubicBezTo>
                    <a:pt x="2632356" y="1153193"/>
                    <a:pt x="1626642" y="2375366"/>
                    <a:pt x="1022365" y="3803743"/>
                  </a:cubicBezTo>
                  <a:cubicBezTo>
                    <a:pt x="613622" y="4771490"/>
                    <a:pt x="402707" y="5798792"/>
                    <a:pt x="395021" y="6858000"/>
                  </a:cubicBezTo>
                  <a:lnTo>
                    <a:pt x="585606" y="6858000"/>
                  </a:lnTo>
                  <a:cubicBezTo>
                    <a:pt x="593293" y="5824406"/>
                    <a:pt x="799126" y="4822147"/>
                    <a:pt x="1197894" y="3877980"/>
                  </a:cubicBezTo>
                  <a:cubicBezTo>
                    <a:pt x="1394236" y="3413753"/>
                    <a:pt x="1635028" y="2969629"/>
                    <a:pt x="1916910" y="2551824"/>
                  </a:cubicBezTo>
                  <a:close/>
                  <a:moveTo>
                    <a:pt x="1589421" y="2330830"/>
                  </a:moveTo>
                  <a:cubicBezTo>
                    <a:pt x="2178972" y="1457633"/>
                    <a:pt x="2930502" y="705726"/>
                    <a:pt x="3803264" y="115868"/>
                  </a:cubicBezTo>
                  <a:cubicBezTo>
                    <a:pt x="3861583" y="76504"/>
                    <a:pt x="3920429" y="37881"/>
                    <a:pt x="3979810" y="0"/>
                  </a:cubicBezTo>
                  <a:lnTo>
                    <a:pt x="3635104" y="0"/>
                  </a:lnTo>
                  <a:cubicBezTo>
                    <a:pt x="2315489" y="907938"/>
                    <a:pt x="1282730" y="2174291"/>
                    <a:pt x="658473" y="3649867"/>
                  </a:cubicBezTo>
                  <a:cubicBezTo>
                    <a:pt x="229084" y="4666364"/>
                    <a:pt x="7814" y="5745720"/>
                    <a:pt x="0" y="6858000"/>
                  </a:cubicBezTo>
                  <a:lnTo>
                    <a:pt x="190586" y="6858000"/>
                  </a:lnTo>
                  <a:cubicBezTo>
                    <a:pt x="198336" y="5771144"/>
                    <a:pt x="414587" y="4716957"/>
                    <a:pt x="833939" y="3724104"/>
                  </a:cubicBezTo>
                  <a:cubicBezTo>
                    <a:pt x="1040191" y="3236353"/>
                    <a:pt x="1293200" y="2769749"/>
                    <a:pt x="1589421" y="2330830"/>
                  </a:cubicBezTo>
                  <a:close/>
                  <a:moveTo>
                    <a:pt x="2572017" y="2993622"/>
                  </a:moveTo>
                  <a:cubicBezTo>
                    <a:pt x="3332930" y="1865656"/>
                    <a:pt x="4404701" y="982881"/>
                    <a:pt x="5657281" y="452412"/>
                  </a:cubicBezTo>
                  <a:cubicBezTo>
                    <a:pt x="6154760" y="241841"/>
                    <a:pt x="6675072" y="90013"/>
                    <a:pt x="7207695" y="0"/>
                  </a:cubicBezTo>
                  <a:lnTo>
                    <a:pt x="6359208" y="0"/>
                  </a:lnTo>
                  <a:cubicBezTo>
                    <a:pt x="4284670" y="610249"/>
                    <a:pt x="2593089" y="2119237"/>
                    <a:pt x="1750212" y="4111495"/>
                  </a:cubicBezTo>
                  <a:cubicBezTo>
                    <a:pt x="1382635" y="4981807"/>
                    <a:pt x="1192558" y="5905571"/>
                    <a:pt x="1184807" y="6858000"/>
                  </a:cubicBezTo>
                  <a:lnTo>
                    <a:pt x="1375393" y="6858000"/>
                  </a:lnTo>
                  <a:cubicBezTo>
                    <a:pt x="1383080" y="5931185"/>
                    <a:pt x="1568075" y="5032463"/>
                    <a:pt x="1925741" y="4185732"/>
                  </a:cubicBezTo>
                  <a:cubicBezTo>
                    <a:pt x="2102147" y="3768398"/>
                    <a:pt x="2318583" y="3369160"/>
                    <a:pt x="2572017" y="2993622"/>
                  </a:cubicBezTo>
                  <a:close/>
                  <a:moveTo>
                    <a:pt x="2244464" y="2772819"/>
                  </a:moveTo>
                  <a:cubicBezTo>
                    <a:pt x="3048163" y="1581236"/>
                    <a:pt x="4180312" y="648682"/>
                    <a:pt x="5503478" y="88347"/>
                  </a:cubicBezTo>
                  <a:cubicBezTo>
                    <a:pt x="5576110" y="57669"/>
                    <a:pt x="5649085" y="28220"/>
                    <a:pt x="5722398" y="0"/>
                  </a:cubicBezTo>
                  <a:lnTo>
                    <a:pt x="5231195" y="0"/>
                  </a:lnTo>
                  <a:cubicBezTo>
                    <a:pt x="3500048" y="791829"/>
                    <a:pt x="2128257" y="2203840"/>
                    <a:pt x="1386320" y="3957619"/>
                  </a:cubicBezTo>
                  <a:cubicBezTo>
                    <a:pt x="998097" y="4876680"/>
                    <a:pt x="797664" y="5852181"/>
                    <a:pt x="789914" y="6858000"/>
                  </a:cubicBezTo>
                  <a:lnTo>
                    <a:pt x="980500" y="6858000"/>
                  </a:lnTo>
                  <a:cubicBezTo>
                    <a:pt x="988250" y="5877796"/>
                    <a:pt x="1183791" y="4927273"/>
                    <a:pt x="1561849" y="4031856"/>
                  </a:cubicBezTo>
                  <a:cubicBezTo>
                    <a:pt x="1748217" y="3591107"/>
                    <a:pt x="1976824" y="3169458"/>
                    <a:pt x="2244464" y="2772819"/>
                  </a:cubicBezTo>
                  <a:close/>
                  <a:moveTo>
                    <a:pt x="6645086" y="5174199"/>
                  </a:moveTo>
                  <a:cubicBezTo>
                    <a:pt x="6196994" y="5621603"/>
                    <a:pt x="5938846" y="6224801"/>
                    <a:pt x="5924482" y="6858000"/>
                  </a:cubicBezTo>
                  <a:lnTo>
                    <a:pt x="6115068" y="6858000"/>
                  </a:lnTo>
                  <a:cubicBezTo>
                    <a:pt x="6144113" y="5740903"/>
                    <a:pt x="6980009" y="4810427"/>
                    <a:pt x="8087184" y="4662805"/>
                  </a:cubicBezTo>
                  <a:lnTo>
                    <a:pt x="8087184" y="4470476"/>
                  </a:lnTo>
                  <a:cubicBezTo>
                    <a:pt x="7541283" y="4536958"/>
                    <a:pt x="7033500" y="4784755"/>
                    <a:pt x="6645086" y="5174199"/>
                  </a:cubicBezTo>
                  <a:close/>
                  <a:moveTo>
                    <a:pt x="5248665" y="3776858"/>
                  </a:moveTo>
                  <a:cubicBezTo>
                    <a:pt x="4429655" y="4594492"/>
                    <a:pt x="3963299" y="5700524"/>
                    <a:pt x="3949506" y="6858000"/>
                  </a:cubicBezTo>
                  <a:lnTo>
                    <a:pt x="4140092" y="6858000"/>
                  </a:lnTo>
                  <a:cubicBezTo>
                    <a:pt x="4168387" y="4649426"/>
                    <a:pt x="5884840" y="2831630"/>
                    <a:pt x="8087184" y="2677862"/>
                  </a:cubicBezTo>
                  <a:lnTo>
                    <a:pt x="8087184" y="2486740"/>
                  </a:lnTo>
                  <a:cubicBezTo>
                    <a:pt x="7015966" y="2558053"/>
                    <a:pt x="6007247" y="3016624"/>
                    <a:pt x="5248983" y="3776985"/>
                  </a:cubicBezTo>
                  <a:close/>
                  <a:moveTo>
                    <a:pt x="4410660" y="2938516"/>
                  </a:moveTo>
                  <a:cubicBezTo>
                    <a:pt x="3369116" y="3978263"/>
                    <a:pt x="2777913" y="5386016"/>
                    <a:pt x="2764635" y="6858000"/>
                  </a:cubicBezTo>
                  <a:lnTo>
                    <a:pt x="2955221" y="6858000"/>
                  </a:lnTo>
                  <a:cubicBezTo>
                    <a:pt x="2982996" y="3994566"/>
                    <a:pt x="5229175" y="1645170"/>
                    <a:pt x="8087184" y="1490201"/>
                  </a:cubicBezTo>
                  <a:lnTo>
                    <a:pt x="8087184" y="1299524"/>
                  </a:lnTo>
                  <a:cubicBezTo>
                    <a:pt x="6701118" y="1371556"/>
                    <a:pt x="5391045" y="1955579"/>
                    <a:pt x="4410660" y="2938516"/>
                  </a:cubicBezTo>
                  <a:close/>
                  <a:moveTo>
                    <a:pt x="4131135" y="2658858"/>
                  </a:moveTo>
                  <a:cubicBezTo>
                    <a:pt x="3581562" y="3207390"/>
                    <a:pt x="3143742" y="3857527"/>
                    <a:pt x="2842013" y="4573123"/>
                  </a:cubicBezTo>
                  <a:cubicBezTo>
                    <a:pt x="2536123" y="5297313"/>
                    <a:pt x="2377365" y="6065676"/>
                    <a:pt x="2369615" y="6858000"/>
                  </a:cubicBezTo>
                  <a:lnTo>
                    <a:pt x="2560201" y="6858000"/>
                  </a:lnTo>
                  <a:cubicBezTo>
                    <a:pt x="2567887" y="6091353"/>
                    <a:pt x="2721563" y="5347905"/>
                    <a:pt x="3017606" y="4647360"/>
                  </a:cubicBezTo>
                  <a:cubicBezTo>
                    <a:pt x="3885813" y="2587735"/>
                    <a:pt x="5855795" y="1207104"/>
                    <a:pt x="8087184" y="1094420"/>
                  </a:cubicBezTo>
                  <a:lnTo>
                    <a:pt x="8087184" y="903743"/>
                  </a:lnTo>
                  <a:cubicBezTo>
                    <a:pt x="6596296" y="976143"/>
                    <a:pt x="5185918" y="1602077"/>
                    <a:pt x="4131643" y="2659239"/>
                  </a:cubicBezTo>
                  <a:close/>
                  <a:moveTo>
                    <a:pt x="3851609" y="2379199"/>
                  </a:moveTo>
                  <a:cubicBezTo>
                    <a:pt x="3266022" y="2963794"/>
                    <a:pt x="2799525" y="3656649"/>
                    <a:pt x="2478058" y="4419247"/>
                  </a:cubicBezTo>
                  <a:cubicBezTo>
                    <a:pt x="2151585" y="5192123"/>
                    <a:pt x="1982535" y="6012350"/>
                    <a:pt x="1974721" y="6858000"/>
                  </a:cubicBezTo>
                  <a:lnTo>
                    <a:pt x="2165307" y="6858000"/>
                  </a:lnTo>
                  <a:cubicBezTo>
                    <a:pt x="2172994" y="6038091"/>
                    <a:pt x="2337152" y="5242779"/>
                    <a:pt x="2653651" y="4493611"/>
                  </a:cubicBezTo>
                  <a:cubicBezTo>
                    <a:pt x="3583550" y="2287642"/>
                    <a:pt x="5696853" y="811831"/>
                    <a:pt x="8087184" y="699147"/>
                  </a:cubicBezTo>
                  <a:lnTo>
                    <a:pt x="8087184" y="508471"/>
                  </a:lnTo>
                  <a:cubicBezTo>
                    <a:pt x="6491347" y="580803"/>
                    <a:pt x="4980435" y="1248328"/>
                    <a:pt x="3851990" y="2379580"/>
                  </a:cubicBezTo>
                  <a:close/>
                  <a:moveTo>
                    <a:pt x="6365561" y="4894350"/>
                  </a:moveTo>
                  <a:cubicBezTo>
                    <a:pt x="5843312" y="5415945"/>
                    <a:pt x="5543596" y="6119847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689995" y="3217985"/>
                  </a:moveTo>
                  <a:cubicBezTo>
                    <a:pt x="3722659" y="4183711"/>
                    <a:pt x="3173060" y="5490862"/>
                    <a:pt x="3159529" y="6858000"/>
                  </a:cubicBezTo>
                  <a:lnTo>
                    <a:pt x="3350115" y="6858000"/>
                  </a:lnTo>
                  <a:cubicBezTo>
                    <a:pt x="3378080" y="4212840"/>
                    <a:pt x="5447656" y="2040614"/>
                    <a:pt x="8087184" y="1885982"/>
                  </a:cubicBezTo>
                  <a:lnTo>
                    <a:pt x="8087184" y="1694988"/>
                  </a:lnTo>
                  <a:cubicBezTo>
                    <a:pt x="6806004" y="1766892"/>
                    <a:pt x="5596357" y="2309182"/>
                    <a:pt x="4689995" y="3217985"/>
                  </a:cubicBezTo>
                  <a:close/>
                  <a:moveTo>
                    <a:pt x="5736946" y="640864"/>
                  </a:moveTo>
                  <a:cubicBezTo>
                    <a:pt x="4104688" y="1332467"/>
                    <a:pt x="2805440" y="2632335"/>
                    <a:pt x="2114167" y="4265371"/>
                  </a:cubicBezTo>
                  <a:cubicBezTo>
                    <a:pt x="1767110" y="5086996"/>
                    <a:pt x="1587515" y="5958960"/>
                    <a:pt x="1579828" y="6858000"/>
                  </a:cubicBezTo>
                  <a:lnTo>
                    <a:pt x="1770414" y="6858000"/>
                  </a:lnTo>
                  <a:cubicBezTo>
                    <a:pt x="1778101" y="5984575"/>
                    <a:pt x="1952613" y="5137589"/>
                    <a:pt x="2289696" y="4339608"/>
                  </a:cubicBezTo>
                  <a:cubicBezTo>
                    <a:pt x="3281262" y="1987231"/>
                    <a:pt x="5537892" y="416179"/>
                    <a:pt x="8087184" y="303430"/>
                  </a:cubicBezTo>
                  <a:lnTo>
                    <a:pt x="8087184" y="112753"/>
                  </a:lnTo>
                  <a:cubicBezTo>
                    <a:pt x="7278466" y="146573"/>
                    <a:pt x="6482453" y="325450"/>
                    <a:pt x="5736946" y="640864"/>
                  </a:cubicBezTo>
                  <a:close/>
                  <a:moveTo>
                    <a:pt x="4969330" y="3497453"/>
                  </a:moveTo>
                  <a:cubicBezTo>
                    <a:pt x="4076132" y="4389101"/>
                    <a:pt x="3568132" y="5595696"/>
                    <a:pt x="3554486" y="6858000"/>
                  </a:cubicBezTo>
                  <a:lnTo>
                    <a:pt x="3745072" y="6858000"/>
                  </a:lnTo>
                  <a:cubicBezTo>
                    <a:pt x="3773202" y="4431107"/>
                    <a:pt x="5666194" y="2436046"/>
                    <a:pt x="8087184" y="2281763"/>
                  </a:cubicBezTo>
                  <a:lnTo>
                    <a:pt x="8087184" y="2091086"/>
                  </a:lnTo>
                  <a:cubicBezTo>
                    <a:pt x="6910953" y="2162571"/>
                    <a:pt x="5801707" y="2662919"/>
                    <a:pt x="4969330" y="3497453"/>
                  </a:cubicBezTo>
                  <a:close/>
                  <a:moveTo>
                    <a:pt x="6086607" y="4615263"/>
                  </a:moveTo>
                  <a:cubicBezTo>
                    <a:pt x="5490118" y="5210739"/>
                    <a:pt x="5148633" y="6015070"/>
                    <a:pt x="5134441" y="6858000"/>
                  </a:cubicBezTo>
                  <a:lnTo>
                    <a:pt x="5325027" y="6858000"/>
                  </a:lnTo>
                  <a:cubicBezTo>
                    <a:pt x="5353570" y="5304190"/>
                    <a:pt x="6541217" y="4018292"/>
                    <a:pt x="8087184" y="3867302"/>
                  </a:cubicBezTo>
                  <a:lnTo>
                    <a:pt x="8087184" y="3675799"/>
                  </a:lnTo>
                  <a:cubicBezTo>
                    <a:pt x="7330940" y="3744977"/>
                    <a:pt x="6622978" y="4077447"/>
                    <a:pt x="6086607" y="4615263"/>
                  </a:cubicBezTo>
                  <a:close/>
                  <a:moveTo>
                    <a:pt x="5807081" y="4335604"/>
                  </a:moveTo>
                  <a:cubicBezTo>
                    <a:pt x="5136353" y="5005171"/>
                    <a:pt x="4753231" y="5910147"/>
                    <a:pt x="4739230" y="6858000"/>
                  </a:cubicBezTo>
                  <a:lnTo>
                    <a:pt x="4929815" y="6858000"/>
                  </a:lnTo>
                  <a:cubicBezTo>
                    <a:pt x="4958327" y="5085840"/>
                    <a:pt x="6322177" y="3622499"/>
                    <a:pt x="8087184" y="3470313"/>
                  </a:cubicBezTo>
                  <a:lnTo>
                    <a:pt x="8087184" y="3279192"/>
                  </a:lnTo>
                  <a:cubicBezTo>
                    <a:pt x="7225928" y="3349227"/>
                    <a:pt x="6417654" y="3723799"/>
                    <a:pt x="5807335" y="4335794"/>
                  </a:cubicBezTo>
                  <a:close/>
                  <a:moveTo>
                    <a:pt x="5527556" y="4055945"/>
                  </a:moveTo>
                  <a:cubicBezTo>
                    <a:pt x="4782753" y="4799672"/>
                    <a:pt x="4358160" y="5805294"/>
                    <a:pt x="4344463" y="6858000"/>
                  </a:cubicBezTo>
                  <a:lnTo>
                    <a:pt x="4535049" y="6858000"/>
                  </a:lnTo>
                  <a:cubicBezTo>
                    <a:pt x="4563415" y="4867661"/>
                    <a:pt x="6103486" y="3227074"/>
                    <a:pt x="8087184" y="3074024"/>
                  </a:cubicBezTo>
                  <a:lnTo>
                    <a:pt x="8087184" y="2882775"/>
                  </a:lnTo>
                  <a:cubicBezTo>
                    <a:pt x="7120852" y="2953516"/>
                    <a:pt x="6212355" y="3370126"/>
                    <a:pt x="5528000" y="4056326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2052402" y="0"/>
              <a:ext cx="6065388" cy="5143642"/>
            </a:xfrm>
            <a:custGeom>
              <a:avLst/>
              <a:gdLst/>
              <a:ahLst/>
              <a:cxnLst/>
              <a:rect l="l" t="t" r="r" b="b"/>
              <a:pathLst>
                <a:path w="8087184" h="6858190" extrusionOk="0">
                  <a:moveTo>
                    <a:pt x="6366259" y="1870219"/>
                  </a:moveTo>
                  <a:cubicBezTo>
                    <a:pt x="6414478" y="1849137"/>
                    <a:pt x="6436522" y="1792932"/>
                    <a:pt x="6415430" y="1744684"/>
                  </a:cubicBezTo>
                  <a:cubicBezTo>
                    <a:pt x="6395292" y="1698629"/>
                    <a:pt x="6342913" y="1676110"/>
                    <a:pt x="6295679" y="1693208"/>
                  </a:cubicBezTo>
                  <a:cubicBezTo>
                    <a:pt x="4468935" y="2426156"/>
                    <a:pt x="3157737" y="4060756"/>
                    <a:pt x="2838011" y="6003706"/>
                  </a:cubicBezTo>
                  <a:cubicBezTo>
                    <a:pt x="2829536" y="6055671"/>
                    <a:pt x="2864769" y="6104675"/>
                    <a:pt x="2916716" y="6113154"/>
                  </a:cubicBezTo>
                  <a:cubicBezTo>
                    <a:pt x="2916716" y="6113154"/>
                    <a:pt x="2916723" y="6113154"/>
                    <a:pt x="2916723" y="6113154"/>
                  </a:cubicBezTo>
                  <a:cubicBezTo>
                    <a:pt x="2921824" y="6114012"/>
                    <a:pt x="2926989" y="6114438"/>
                    <a:pt x="2932160" y="6114425"/>
                  </a:cubicBezTo>
                  <a:cubicBezTo>
                    <a:pt x="2978841" y="6114381"/>
                    <a:pt x="3018616" y="6080504"/>
                    <a:pt x="3026119" y="6034405"/>
                  </a:cubicBezTo>
                  <a:cubicBezTo>
                    <a:pt x="3335065" y="4157486"/>
                    <a:pt x="4601646" y="2578418"/>
                    <a:pt x="6366259" y="1870219"/>
                  </a:cubicBezTo>
                  <a:close/>
                  <a:moveTo>
                    <a:pt x="2680460" y="5322927"/>
                  </a:moveTo>
                  <a:cubicBezTo>
                    <a:pt x="2629555" y="5309637"/>
                    <a:pt x="2577512" y="5340139"/>
                    <a:pt x="2564203" y="5391062"/>
                  </a:cubicBezTo>
                  <a:cubicBezTo>
                    <a:pt x="2439623" y="5870239"/>
                    <a:pt x="2374272" y="6362877"/>
                    <a:pt x="2369615" y="6858000"/>
                  </a:cubicBezTo>
                  <a:lnTo>
                    <a:pt x="2560201" y="6858000"/>
                  </a:lnTo>
                  <a:cubicBezTo>
                    <a:pt x="2564794" y="6379148"/>
                    <a:pt x="2628055" y="5902679"/>
                    <a:pt x="2748563" y="5439240"/>
                  </a:cubicBezTo>
                  <a:cubicBezTo>
                    <a:pt x="2761847" y="5388310"/>
                    <a:pt x="2731365" y="5336243"/>
                    <a:pt x="2680460" y="5322927"/>
                  </a:cubicBezTo>
                  <a:close/>
                  <a:moveTo>
                    <a:pt x="2239000" y="4214715"/>
                  </a:moveTo>
                  <a:cubicBezTo>
                    <a:pt x="2190503" y="4194261"/>
                    <a:pt x="2134617" y="4217016"/>
                    <a:pt x="2114179" y="4265537"/>
                  </a:cubicBezTo>
                  <a:cubicBezTo>
                    <a:pt x="2114173" y="4265543"/>
                    <a:pt x="2114173" y="4265556"/>
                    <a:pt x="2114167" y="4265562"/>
                  </a:cubicBezTo>
                  <a:cubicBezTo>
                    <a:pt x="1767110" y="5087187"/>
                    <a:pt x="1587515" y="5959151"/>
                    <a:pt x="1579828" y="6858191"/>
                  </a:cubicBezTo>
                  <a:lnTo>
                    <a:pt x="1770414" y="6858191"/>
                  </a:lnTo>
                  <a:cubicBezTo>
                    <a:pt x="1778101" y="5984765"/>
                    <a:pt x="1952613" y="5137780"/>
                    <a:pt x="2289696" y="4339799"/>
                  </a:cubicBezTo>
                  <a:cubicBezTo>
                    <a:pt x="2310254" y="4291329"/>
                    <a:pt x="2287638" y="4235359"/>
                    <a:pt x="2239191" y="4214797"/>
                  </a:cubicBezTo>
                  <a:cubicBezTo>
                    <a:pt x="2239127" y="4214766"/>
                    <a:pt x="2239064" y="4214740"/>
                    <a:pt x="2239000" y="4214715"/>
                  </a:cubicBezTo>
                  <a:close/>
                  <a:moveTo>
                    <a:pt x="2087612" y="6428088"/>
                  </a:moveTo>
                  <a:cubicBezTo>
                    <a:pt x="2035093" y="6424847"/>
                    <a:pt x="1989898" y="6464825"/>
                    <a:pt x="1986665" y="6517389"/>
                  </a:cubicBezTo>
                  <a:cubicBezTo>
                    <a:pt x="1979740" y="6630078"/>
                    <a:pt x="1975738" y="6744357"/>
                    <a:pt x="1974658" y="6858000"/>
                  </a:cubicBezTo>
                  <a:lnTo>
                    <a:pt x="2165244" y="6858000"/>
                  </a:lnTo>
                  <a:cubicBezTo>
                    <a:pt x="2166260" y="6748234"/>
                    <a:pt x="2170135" y="6637896"/>
                    <a:pt x="2176806" y="6529083"/>
                  </a:cubicBezTo>
                  <a:cubicBezTo>
                    <a:pt x="2180027" y="6476584"/>
                    <a:pt x="2140105" y="6431330"/>
                    <a:pt x="2087612" y="6428088"/>
                  </a:cubicBezTo>
                  <a:close/>
                  <a:moveTo>
                    <a:pt x="3486447" y="3682663"/>
                  </a:moveTo>
                  <a:cubicBezTo>
                    <a:pt x="3518040" y="3682689"/>
                    <a:pt x="3547593" y="3667047"/>
                    <a:pt x="3565349" y="3640906"/>
                  </a:cubicBezTo>
                  <a:cubicBezTo>
                    <a:pt x="3898042" y="3151394"/>
                    <a:pt x="4303100" y="2715260"/>
                    <a:pt x="4766674" y="2347419"/>
                  </a:cubicBezTo>
                  <a:cubicBezTo>
                    <a:pt x="4807898" y="2314686"/>
                    <a:pt x="4814797" y="2254712"/>
                    <a:pt x="4782080" y="2213469"/>
                  </a:cubicBezTo>
                  <a:cubicBezTo>
                    <a:pt x="4749362" y="2172225"/>
                    <a:pt x="4689417" y="2165323"/>
                    <a:pt x="4648193" y="2198056"/>
                  </a:cubicBezTo>
                  <a:cubicBezTo>
                    <a:pt x="4169519" y="2577934"/>
                    <a:pt x="3751284" y="3028338"/>
                    <a:pt x="3407798" y="3533872"/>
                  </a:cubicBezTo>
                  <a:cubicBezTo>
                    <a:pt x="3378188" y="3577397"/>
                    <a:pt x="3389451" y="3636704"/>
                    <a:pt x="3432956" y="3666329"/>
                  </a:cubicBezTo>
                  <a:cubicBezTo>
                    <a:pt x="3448730" y="3677071"/>
                    <a:pt x="3467363" y="3682829"/>
                    <a:pt x="3486447" y="3682854"/>
                  </a:cubicBezTo>
                  <a:close/>
                  <a:moveTo>
                    <a:pt x="5285003" y="4471365"/>
                  </a:moveTo>
                  <a:cubicBezTo>
                    <a:pt x="5242903" y="4439770"/>
                    <a:pt x="5183174" y="4448313"/>
                    <a:pt x="5151593" y="4490433"/>
                  </a:cubicBezTo>
                  <a:cubicBezTo>
                    <a:pt x="4638429" y="5174034"/>
                    <a:pt x="4355873" y="6003210"/>
                    <a:pt x="4344781" y="6858064"/>
                  </a:cubicBezTo>
                  <a:lnTo>
                    <a:pt x="4535367" y="6858064"/>
                  </a:lnTo>
                  <a:cubicBezTo>
                    <a:pt x="4546427" y="6044479"/>
                    <a:pt x="4815610" y="5255459"/>
                    <a:pt x="5304062" y="4604903"/>
                  </a:cubicBezTo>
                  <a:cubicBezTo>
                    <a:pt x="5335661" y="4562795"/>
                    <a:pt x="5327161" y="4503030"/>
                    <a:pt x="5285074" y="4471416"/>
                  </a:cubicBezTo>
                  <a:cubicBezTo>
                    <a:pt x="5285048" y="4471403"/>
                    <a:pt x="5285029" y="4471384"/>
                    <a:pt x="5285003" y="4471365"/>
                  </a:cubicBezTo>
                  <a:close/>
                  <a:moveTo>
                    <a:pt x="6701690" y="2808030"/>
                  </a:moveTo>
                  <a:cubicBezTo>
                    <a:pt x="5767433" y="3193508"/>
                    <a:pt x="4991743" y="3885022"/>
                    <a:pt x="4501697" y="4769266"/>
                  </a:cubicBezTo>
                  <a:cubicBezTo>
                    <a:pt x="4475720" y="4815060"/>
                    <a:pt x="4491773" y="4873248"/>
                    <a:pt x="4537546" y="4899237"/>
                  </a:cubicBezTo>
                  <a:cubicBezTo>
                    <a:pt x="4583318" y="4925227"/>
                    <a:pt x="4641478" y="4909165"/>
                    <a:pt x="4667455" y="4863371"/>
                  </a:cubicBezTo>
                  <a:cubicBezTo>
                    <a:pt x="4667792" y="4862767"/>
                    <a:pt x="4668129" y="4862164"/>
                    <a:pt x="4668459" y="4861553"/>
                  </a:cubicBezTo>
                  <a:cubicBezTo>
                    <a:pt x="5137446" y="4015222"/>
                    <a:pt x="5879860" y="3353378"/>
                    <a:pt x="6774050" y="2984470"/>
                  </a:cubicBezTo>
                  <a:cubicBezTo>
                    <a:pt x="6822775" y="2964480"/>
                    <a:pt x="6846027" y="2908777"/>
                    <a:pt x="6826079" y="2860053"/>
                  </a:cubicBezTo>
                  <a:cubicBezTo>
                    <a:pt x="6806067" y="2811329"/>
                    <a:pt x="6750416" y="2788041"/>
                    <a:pt x="6701690" y="2808030"/>
                  </a:cubicBezTo>
                  <a:close/>
                  <a:moveTo>
                    <a:pt x="4156864" y="5925783"/>
                  </a:moveTo>
                  <a:cubicBezTo>
                    <a:pt x="4105367" y="5914933"/>
                    <a:pt x="4054824" y="5947901"/>
                    <a:pt x="4043980" y="5999428"/>
                  </a:cubicBezTo>
                  <a:cubicBezTo>
                    <a:pt x="4043973" y="5999435"/>
                    <a:pt x="4043973" y="5999441"/>
                    <a:pt x="4043973" y="5999447"/>
                  </a:cubicBezTo>
                  <a:cubicBezTo>
                    <a:pt x="3984905" y="6281916"/>
                    <a:pt x="3953267" y="6569443"/>
                    <a:pt x="3949506" y="6858000"/>
                  </a:cubicBezTo>
                  <a:lnTo>
                    <a:pt x="4140092" y="6858000"/>
                  </a:lnTo>
                  <a:cubicBezTo>
                    <a:pt x="4143866" y="6582600"/>
                    <a:pt x="4174143" y="6308242"/>
                    <a:pt x="4230493" y="6038663"/>
                  </a:cubicBezTo>
                  <a:cubicBezTo>
                    <a:pt x="4241299" y="5987155"/>
                    <a:pt x="4208341" y="5936626"/>
                    <a:pt x="4156864" y="5925783"/>
                  </a:cubicBezTo>
                  <a:close/>
                  <a:moveTo>
                    <a:pt x="5530160" y="2764810"/>
                  </a:moveTo>
                  <a:cubicBezTo>
                    <a:pt x="5974498" y="2457948"/>
                    <a:pt x="6465491" y="2225005"/>
                    <a:pt x="6984202" y="2075006"/>
                  </a:cubicBezTo>
                  <a:cubicBezTo>
                    <a:pt x="7034770" y="2060368"/>
                    <a:pt x="7063867" y="2007494"/>
                    <a:pt x="7049255" y="1956914"/>
                  </a:cubicBezTo>
                  <a:cubicBezTo>
                    <a:pt x="7034643" y="1906333"/>
                    <a:pt x="6981788" y="1877192"/>
                    <a:pt x="6931219" y="1891829"/>
                  </a:cubicBezTo>
                  <a:cubicBezTo>
                    <a:pt x="4715915" y="2532477"/>
                    <a:pt x="3182876" y="4551024"/>
                    <a:pt x="3159529" y="6858000"/>
                  </a:cubicBezTo>
                  <a:lnTo>
                    <a:pt x="3350115" y="6858000"/>
                  </a:lnTo>
                  <a:cubicBezTo>
                    <a:pt x="3368665" y="5220209"/>
                    <a:pt x="4181729" y="3693627"/>
                    <a:pt x="5530160" y="2764810"/>
                  </a:cubicBezTo>
                  <a:close/>
                  <a:moveTo>
                    <a:pt x="3857517" y="1312554"/>
                  </a:moveTo>
                  <a:cubicBezTo>
                    <a:pt x="2821278" y="2150298"/>
                    <a:pt x="2037615" y="3259196"/>
                    <a:pt x="1593677" y="4515920"/>
                  </a:cubicBezTo>
                  <a:cubicBezTo>
                    <a:pt x="1576137" y="4565572"/>
                    <a:pt x="1602146" y="4620055"/>
                    <a:pt x="1651774" y="4637604"/>
                  </a:cubicBezTo>
                  <a:cubicBezTo>
                    <a:pt x="1701402" y="4655152"/>
                    <a:pt x="1755859" y="4629131"/>
                    <a:pt x="1773399" y="4579479"/>
                  </a:cubicBezTo>
                  <a:cubicBezTo>
                    <a:pt x="2205610" y="3355958"/>
                    <a:pt x="2968581" y="2276360"/>
                    <a:pt x="3977459" y="1460773"/>
                  </a:cubicBezTo>
                  <a:cubicBezTo>
                    <a:pt x="4018371" y="1427634"/>
                    <a:pt x="4024686" y="1367596"/>
                    <a:pt x="3991562" y="1326664"/>
                  </a:cubicBezTo>
                  <a:cubicBezTo>
                    <a:pt x="3958439" y="1285732"/>
                    <a:pt x="3898430" y="1279414"/>
                    <a:pt x="3857517" y="1312554"/>
                  </a:cubicBezTo>
                  <a:close/>
                  <a:moveTo>
                    <a:pt x="2248403" y="2598095"/>
                  </a:moveTo>
                  <a:cubicBezTo>
                    <a:pt x="2204981" y="2568350"/>
                    <a:pt x="2145683" y="2579447"/>
                    <a:pt x="2115945" y="2622883"/>
                  </a:cubicBezTo>
                  <a:cubicBezTo>
                    <a:pt x="1635860" y="3322742"/>
                    <a:pt x="1277191" y="4098599"/>
                    <a:pt x="1055019" y="4917803"/>
                  </a:cubicBezTo>
                  <a:cubicBezTo>
                    <a:pt x="1039321" y="4968059"/>
                    <a:pt x="1067311" y="5021531"/>
                    <a:pt x="1117543" y="5037242"/>
                  </a:cubicBezTo>
                  <a:cubicBezTo>
                    <a:pt x="1167775" y="5052948"/>
                    <a:pt x="1221222" y="5024944"/>
                    <a:pt x="1236926" y="4974688"/>
                  </a:cubicBezTo>
                  <a:cubicBezTo>
                    <a:pt x="1237638" y="4972400"/>
                    <a:pt x="1238267" y="4970093"/>
                    <a:pt x="1238807" y="4967760"/>
                  </a:cubicBezTo>
                  <a:cubicBezTo>
                    <a:pt x="1455452" y="4169149"/>
                    <a:pt x="1805119" y="3412786"/>
                    <a:pt x="2273115" y="2730488"/>
                  </a:cubicBezTo>
                  <a:cubicBezTo>
                    <a:pt x="2302770" y="2687090"/>
                    <a:pt x="2291716" y="2627860"/>
                    <a:pt x="2248403" y="2598095"/>
                  </a:cubicBezTo>
                  <a:close/>
                  <a:moveTo>
                    <a:pt x="3182082" y="972450"/>
                  </a:moveTo>
                  <a:cubicBezTo>
                    <a:pt x="3216304" y="1012264"/>
                    <a:pt x="3276263" y="1016897"/>
                    <a:pt x="3316190" y="982811"/>
                  </a:cubicBezTo>
                  <a:cubicBezTo>
                    <a:pt x="3760979" y="601738"/>
                    <a:pt x="4247290" y="272053"/>
                    <a:pt x="4765912" y="0"/>
                  </a:cubicBezTo>
                  <a:lnTo>
                    <a:pt x="4372035" y="0"/>
                  </a:lnTo>
                  <a:cubicBezTo>
                    <a:pt x="3954366" y="243105"/>
                    <a:pt x="3559574" y="523572"/>
                    <a:pt x="3192500" y="837960"/>
                  </a:cubicBezTo>
                  <a:cubicBezTo>
                    <a:pt x="3152503" y="872186"/>
                    <a:pt x="3147814" y="932364"/>
                    <a:pt x="3182024" y="972381"/>
                  </a:cubicBezTo>
                  <a:cubicBezTo>
                    <a:pt x="3182043" y="972406"/>
                    <a:pt x="3182062" y="972425"/>
                    <a:pt x="3182082" y="972450"/>
                  </a:cubicBezTo>
                  <a:close/>
                  <a:moveTo>
                    <a:pt x="4503476" y="959103"/>
                  </a:moveTo>
                  <a:cubicBezTo>
                    <a:pt x="4531669" y="1003556"/>
                    <a:pt x="4590541" y="1016732"/>
                    <a:pt x="4634980" y="988531"/>
                  </a:cubicBezTo>
                  <a:cubicBezTo>
                    <a:pt x="5419589" y="490690"/>
                    <a:pt x="6295666" y="154609"/>
                    <a:pt x="7211824" y="0"/>
                  </a:cubicBezTo>
                  <a:lnTo>
                    <a:pt x="6361749" y="0"/>
                  </a:lnTo>
                  <a:cubicBezTo>
                    <a:pt x="5716216" y="188538"/>
                    <a:pt x="5100440" y="467098"/>
                    <a:pt x="4532571" y="827473"/>
                  </a:cubicBezTo>
                  <a:cubicBezTo>
                    <a:pt x="4488140" y="855680"/>
                    <a:pt x="4474970" y="914580"/>
                    <a:pt x="4503158" y="959040"/>
                  </a:cubicBezTo>
                  <a:close/>
                  <a:moveTo>
                    <a:pt x="4619923" y="423048"/>
                  </a:moveTo>
                  <a:cubicBezTo>
                    <a:pt x="4645786" y="468905"/>
                    <a:pt x="4703908" y="485105"/>
                    <a:pt x="4749744" y="459231"/>
                  </a:cubicBezTo>
                  <a:cubicBezTo>
                    <a:pt x="4749756" y="459225"/>
                    <a:pt x="4749763" y="459218"/>
                    <a:pt x="4749775" y="459213"/>
                  </a:cubicBezTo>
                  <a:cubicBezTo>
                    <a:pt x="5062406" y="282668"/>
                    <a:pt x="5387494" y="129190"/>
                    <a:pt x="5722461" y="0"/>
                  </a:cubicBezTo>
                  <a:lnTo>
                    <a:pt x="5231004" y="0"/>
                  </a:lnTo>
                  <a:cubicBezTo>
                    <a:pt x="5035419" y="89448"/>
                    <a:pt x="4843690" y="187160"/>
                    <a:pt x="4655817" y="293133"/>
                  </a:cubicBezTo>
                  <a:cubicBezTo>
                    <a:pt x="4609981" y="318991"/>
                    <a:pt x="4593775" y="377121"/>
                    <a:pt x="4619605" y="422984"/>
                  </a:cubicBezTo>
                  <a:close/>
                  <a:moveTo>
                    <a:pt x="1208440" y="3617579"/>
                  </a:moveTo>
                  <a:cubicBezTo>
                    <a:pt x="1160368" y="3596141"/>
                    <a:pt x="1104031" y="3617751"/>
                    <a:pt x="1082609" y="3665846"/>
                  </a:cubicBezTo>
                  <a:cubicBezTo>
                    <a:pt x="1082603" y="3665858"/>
                    <a:pt x="1082596" y="3665871"/>
                    <a:pt x="1082590" y="3665884"/>
                  </a:cubicBezTo>
                  <a:cubicBezTo>
                    <a:pt x="859205" y="4168380"/>
                    <a:pt x="688459" y="4692677"/>
                    <a:pt x="573091" y="5230385"/>
                  </a:cubicBezTo>
                  <a:cubicBezTo>
                    <a:pt x="458720" y="5765494"/>
                    <a:pt x="399119" y="6310867"/>
                    <a:pt x="395211" y="6858064"/>
                  </a:cubicBezTo>
                  <a:lnTo>
                    <a:pt x="585797" y="6858064"/>
                  </a:lnTo>
                  <a:cubicBezTo>
                    <a:pt x="589636" y="6324322"/>
                    <a:pt x="647724" y="5792347"/>
                    <a:pt x="759166" y="5270364"/>
                  </a:cubicBezTo>
                  <a:cubicBezTo>
                    <a:pt x="871732" y="4745641"/>
                    <a:pt x="1038323" y="4233992"/>
                    <a:pt x="1256277" y="3743616"/>
                  </a:cubicBezTo>
                  <a:cubicBezTo>
                    <a:pt x="1277788" y="3695566"/>
                    <a:pt x="1256296" y="3639157"/>
                    <a:pt x="1208262" y="3617637"/>
                  </a:cubicBezTo>
                  <a:cubicBezTo>
                    <a:pt x="1208173" y="3617598"/>
                    <a:pt x="1208084" y="3617554"/>
                    <a:pt x="1207995" y="3617516"/>
                  </a:cubicBezTo>
                  <a:close/>
                  <a:moveTo>
                    <a:pt x="942891" y="5974532"/>
                  </a:moveTo>
                  <a:cubicBezTo>
                    <a:pt x="890594" y="5968659"/>
                    <a:pt x="843443" y="6006305"/>
                    <a:pt x="837560" y="6058620"/>
                  </a:cubicBezTo>
                  <a:cubicBezTo>
                    <a:pt x="807861" y="6324074"/>
                    <a:pt x="791934" y="6590926"/>
                    <a:pt x="789850" y="6858000"/>
                  </a:cubicBezTo>
                  <a:lnTo>
                    <a:pt x="980436" y="6858000"/>
                  </a:lnTo>
                  <a:cubicBezTo>
                    <a:pt x="982494" y="6597917"/>
                    <a:pt x="998014" y="6338127"/>
                    <a:pt x="1026939" y="6079658"/>
                  </a:cubicBezTo>
                  <a:cubicBezTo>
                    <a:pt x="1032663" y="6027432"/>
                    <a:pt x="995073" y="5980418"/>
                    <a:pt x="942891" y="5974532"/>
                  </a:cubicBezTo>
                  <a:close/>
                  <a:moveTo>
                    <a:pt x="2329973" y="1389587"/>
                  </a:moveTo>
                  <a:cubicBezTo>
                    <a:pt x="2705198" y="978292"/>
                    <a:pt x="3121081" y="606057"/>
                    <a:pt x="3571258" y="278578"/>
                  </a:cubicBezTo>
                  <a:cubicBezTo>
                    <a:pt x="3704623" y="181588"/>
                    <a:pt x="3840892" y="88728"/>
                    <a:pt x="3980064" y="0"/>
                  </a:cubicBezTo>
                  <a:lnTo>
                    <a:pt x="3634913" y="0"/>
                  </a:lnTo>
                  <a:cubicBezTo>
                    <a:pt x="3575622" y="40678"/>
                    <a:pt x="3517049" y="82118"/>
                    <a:pt x="3459193" y="124321"/>
                  </a:cubicBezTo>
                  <a:cubicBezTo>
                    <a:pt x="2998611" y="459401"/>
                    <a:pt x="2573110" y="840261"/>
                    <a:pt x="2189194" y="1261071"/>
                  </a:cubicBezTo>
                  <a:cubicBezTo>
                    <a:pt x="2154101" y="1300312"/>
                    <a:pt x="2157449" y="1360585"/>
                    <a:pt x="2196671" y="1395695"/>
                  </a:cubicBezTo>
                  <a:cubicBezTo>
                    <a:pt x="2235354" y="1430316"/>
                    <a:pt x="2294613" y="1427602"/>
                    <a:pt x="2329973" y="1389587"/>
                  </a:cubicBezTo>
                  <a:close/>
                  <a:moveTo>
                    <a:pt x="557844" y="4174100"/>
                  </a:moveTo>
                  <a:cubicBezTo>
                    <a:pt x="507970" y="4157308"/>
                    <a:pt x="453932" y="4184143"/>
                    <a:pt x="437140" y="4234036"/>
                  </a:cubicBezTo>
                  <a:cubicBezTo>
                    <a:pt x="152879" y="5079865"/>
                    <a:pt x="5311" y="5965653"/>
                    <a:pt x="0" y="6858000"/>
                  </a:cubicBezTo>
                  <a:lnTo>
                    <a:pt x="190586" y="6858000"/>
                  </a:lnTo>
                  <a:cubicBezTo>
                    <a:pt x="195867" y="5986354"/>
                    <a:pt x="340068" y="5121127"/>
                    <a:pt x="617752" y="4294926"/>
                  </a:cubicBezTo>
                  <a:cubicBezTo>
                    <a:pt x="634569" y="4245032"/>
                    <a:pt x="607775" y="4190944"/>
                    <a:pt x="557905" y="4174119"/>
                  </a:cubicBezTo>
                  <a:cubicBezTo>
                    <a:pt x="557885" y="4174113"/>
                    <a:pt x="557865" y="4174107"/>
                    <a:pt x="557844" y="4174100"/>
                  </a:cubicBezTo>
                  <a:close/>
                  <a:moveTo>
                    <a:pt x="6996336" y="3748828"/>
                  </a:moveTo>
                  <a:cubicBezTo>
                    <a:pt x="7044554" y="3727644"/>
                    <a:pt x="7066407" y="3671388"/>
                    <a:pt x="7045253" y="3623172"/>
                  </a:cubicBezTo>
                  <a:cubicBezTo>
                    <a:pt x="7024098" y="3574957"/>
                    <a:pt x="6967875" y="3553048"/>
                    <a:pt x="6919656" y="3574232"/>
                  </a:cubicBezTo>
                  <a:cubicBezTo>
                    <a:pt x="5972433" y="3991121"/>
                    <a:pt x="5246340" y="4790323"/>
                    <a:pt x="4921684" y="5773368"/>
                  </a:cubicBezTo>
                  <a:cubicBezTo>
                    <a:pt x="4904569" y="5823161"/>
                    <a:pt x="4931042" y="5877408"/>
                    <a:pt x="4980810" y="5894524"/>
                  </a:cubicBezTo>
                  <a:cubicBezTo>
                    <a:pt x="5030578" y="5911647"/>
                    <a:pt x="5084800" y="5885162"/>
                    <a:pt x="5101914" y="5835370"/>
                  </a:cubicBezTo>
                  <a:cubicBezTo>
                    <a:pt x="5102175" y="5834601"/>
                    <a:pt x="5102429" y="5833826"/>
                    <a:pt x="5102677" y="5833050"/>
                  </a:cubicBezTo>
                  <a:cubicBezTo>
                    <a:pt x="5410415" y="4901366"/>
                    <a:pt x="6098595" y="4143936"/>
                    <a:pt x="6996336" y="3748828"/>
                  </a:cubicBezTo>
                  <a:close/>
                  <a:moveTo>
                    <a:pt x="6881984" y="5085281"/>
                  </a:moveTo>
                  <a:cubicBezTo>
                    <a:pt x="6913749" y="5127178"/>
                    <a:pt x="6973465" y="5135396"/>
                    <a:pt x="7015394" y="5103649"/>
                  </a:cubicBezTo>
                  <a:cubicBezTo>
                    <a:pt x="7328018" y="4865545"/>
                    <a:pt x="7697564" y="4713512"/>
                    <a:pt x="8087184" y="4662677"/>
                  </a:cubicBezTo>
                  <a:lnTo>
                    <a:pt x="8087184" y="4470349"/>
                  </a:lnTo>
                  <a:cubicBezTo>
                    <a:pt x="7655889" y="4522225"/>
                    <a:pt x="7246321" y="4688393"/>
                    <a:pt x="6900725" y="4951680"/>
                  </a:cubicBezTo>
                  <a:cubicBezTo>
                    <a:pt x="6858669" y="4983370"/>
                    <a:pt x="6850284" y="5043153"/>
                    <a:pt x="6881984" y="5085198"/>
                  </a:cubicBezTo>
                  <a:cubicBezTo>
                    <a:pt x="6881984" y="5085223"/>
                    <a:pt x="6882048" y="5085255"/>
                    <a:pt x="6882048" y="5085281"/>
                  </a:cubicBezTo>
                  <a:close/>
                  <a:moveTo>
                    <a:pt x="7499037" y="2661908"/>
                  </a:moveTo>
                  <a:cubicBezTo>
                    <a:pt x="7508693" y="2713633"/>
                    <a:pt x="7558373" y="2747770"/>
                    <a:pt x="7610085" y="2738179"/>
                  </a:cubicBezTo>
                  <a:cubicBezTo>
                    <a:pt x="7767635" y="2709126"/>
                    <a:pt x="7926711" y="2688972"/>
                    <a:pt x="8086549" y="2677798"/>
                  </a:cubicBezTo>
                  <a:lnTo>
                    <a:pt x="8086549" y="2486804"/>
                  </a:lnTo>
                  <a:cubicBezTo>
                    <a:pt x="7915022" y="2498295"/>
                    <a:pt x="7744257" y="2519689"/>
                    <a:pt x="7575208" y="2550871"/>
                  </a:cubicBezTo>
                  <a:cubicBezTo>
                    <a:pt x="7523559" y="2560577"/>
                    <a:pt x="7489572" y="2610235"/>
                    <a:pt x="7499101" y="2661908"/>
                  </a:cubicBezTo>
                  <a:close/>
                  <a:moveTo>
                    <a:pt x="7131080" y="4015712"/>
                  </a:moveTo>
                  <a:cubicBezTo>
                    <a:pt x="7150520" y="4064646"/>
                    <a:pt x="7205916" y="4088550"/>
                    <a:pt x="7254833" y="4069101"/>
                  </a:cubicBezTo>
                  <a:cubicBezTo>
                    <a:pt x="7254833" y="4069101"/>
                    <a:pt x="7254833" y="4069101"/>
                    <a:pt x="7254833" y="4069101"/>
                  </a:cubicBezTo>
                  <a:cubicBezTo>
                    <a:pt x="7521336" y="3962939"/>
                    <a:pt x="7801560" y="3895064"/>
                    <a:pt x="8087057" y="3867493"/>
                  </a:cubicBezTo>
                  <a:lnTo>
                    <a:pt x="8087057" y="3675799"/>
                  </a:lnTo>
                  <a:cubicBezTo>
                    <a:pt x="7777546" y="3704051"/>
                    <a:pt x="7473689" y="3776832"/>
                    <a:pt x="7184952" y="3891899"/>
                  </a:cubicBezTo>
                  <a:cubicBezTo>
                    <a:pt x="7135971" y="3911157"/>
                    <a:pt x="7111894" y="3966492"/>
                    <a:pt x="7131080" y="4015502"/>
                  </a:cubicBezTo>
                  <a:cubicBezTo>
                    <a:pt x="7131143" y="4015528"/>
                    <a:pt x="7131143" y="4015559"/>
                    <a:pt x="7131143" y="4015585"/>
                  </a:cubicBezTo>
                  <a:close/>
                  <a:moveTo>
                    <a:pt x="6365942" y="4894731"/>
                  </a:moveTo>
                  <a:cubicBezTo>
                    <a:pt x="5843642" y="5416174"/>
                    <a:pt x="5543800" y="6119929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557220" y="3966771"/>
                  </a:moveTo>
                  <a:cubicBezTo>
                    <a:pt x="4259850" y="4352269"/>
                    <a:pt x="4022589" y="4780624"/>
                    <a:pt x="3853515" y="5237250"/>
                  </a:cubicBezTo>
                  <a:cubicBezTo>
                    <a:pt x="3835238" y="5286641"/>
                    <a:pt x="3860433" y="5341505"/>
                    <a:pt x="3909801" y="5359791"/>
                  </a:cubicBezTo>
                  <a:cubicBezTo>
                    <a:pt x="3959169" y="5378077"/>
                    <a:pt x="4014007" y="5352869"/>
                    <a:pt x="4032284" y="5303478"/>
                  </a:cubicBezTo>
                  <a:cubicBezTo>
                    <a:pt x="4669044" y="3583607"/>
                    <a:pt x="6257778" y="2399677"/>
                    <a:pt x="8087184" y="2281763"/>
                  </a:cubicBezTo>
                  <a:lnTo>
                    <a:pt x="8087184" y="2091086"/>
                  </a:lnTo>
                  <a:cubicBezTo>
                    <a:pt x="7191432" y="2144743"/>
                    <a:pt x="6328670" y="2448611"/>
                    <a:pt x="5596865" y="2968198"/>
                  </a:cubicBezTo>
                  <a:cubicBezTo>
                    <a:pt x="5202550" y="3247304"/>
                    <a:pt x="4852133" y="3583791"/>
                    <a:pt x="4557220" y="3966517"/>
                  </a:cubicBezTo>
                  <a:close/>
                  <a:moveTo>
                    <a:pt x="6932489" y="261735"/>
                  </a:moveTo>
                  <a:cubicBezTo>
                    <a:pt x="6468922" y="362681"/>
                    <a:pt x="6017234" y="512059"/>
                    <a:pt x="5584858" y="707410"/>
                  </a:cubicBezTo>
                  <a:cubicBezTo>
                    <a:pt x="5536862" y="729014"/>
                    <a:pt x="5515466" y="785454"/>
                    <a:pt x="5537059" y="833473"/>
                  </a:cubicBezTo>
                  <a:cubicBezTo>
                    <a:pt x="5558659" y="881491"/>
                    <a:pt x="5615073" y="902898"/>
                    <a:pt x="5663062" y="881294"/>
                  </a:cubicBezTo>
                  <a:cubicBezTo>
                    <a:pt x="5663151" y="881256"/>
                    <a:pt x="5663234" y="881218"/>
                    <a:pt x="5663316" y="881180"/>
                  </a:cubicBezTo>
                  <a:cubicBezTo>
                    <a:pt x="6083519" y="691317"/>
                    <a:pt x="6522476" y="546157"/>
                    <a:pt x="6973021" y="448090"/>
                  </a:cubicBezTo>
                  <a:cubicBezTo>
                    <a:pt x="7339644" y="368564"/>
                    <a:pt x="7712366" y="320214"/>
                    <a:pt x="8087184" y="303557"/>
                  </a:cubicBezTo>
                  <a:lnTo>
                    <a:pt x="8087184" y="112881"/>
                  </a:lnTo>
                  <a:cubicBezTo>
                    <a:pt x="7698771" y="129641"/>
                    <a:pt x="7312454" y="179439"/>
                    <a:pt x="6932489" y="261735"/>
                  </a:cubicBezTo>
                  <a:close/>
                  <a:moveTo>
                    <a:pt x="7678505" y="1431218"/>
                  </a:moveTo>
                  <a:cubicBezTo>
                    <a:pt x="7684286" y="1483553"/>
                    <a:pt x="7731361" y="1521288"/>
                    <a:pt x="7783708" y="1515497"/>
                  </a:cubicBezTo>
                  <a:cubicBezTo>
                    <a:pt x="7783708" y="1515497"/>
                    <a:pt x="7783708" y="1515497"/>
                    <a:pt x="7783708" y="1515497"/>
                  </a:cubicBezTo>
                  <a:cubicBezTo>
                    <a:pt x="7883957" y="1504438"/>
                    <a:pt x="7985284" y="1496430"/>
                    <a:pt x="8086866" y="1490582"/>
                  </a:cubicBezTo>
                  <a:lnTo>
                    <a:pt x="8086866" y="1299906"/>
                  </a:lnTo>
                  <a:cubicBezTo>
                    <a:pt x="7978233" y="1305689"/>
                    <a:pt x="7869917" y="1314397"/>
                    <a:pt x="7762871" y="1326283"/>
                  </a:cubicBezTo>
                  <a:cubicBezTo>
                    <a:pt x="7710778" y="1332016"/>
                    <a:pt x="7673105" y="1378750"/>
                    <a:pt x="7678505" y="1430901"/>
                  </a:cubicBezTo>
                  <a:close/>
                  <a:moveTo>
                    <a:pt x="5303173" y="1289991"/>
                  </a:moveTo>
                  <a:cubicBezTo>
                    <a:pt x="4389549" y="1793110"/>
                    <a:pt x="3611369" y="2510187"/>
                    <a:pt x="3035203" y="3379869"/>
                  </a:cubicBezTo>
                  <a:cubicBezTo>
                    <a:pt x="3007435" y="3424596"/>
                    <a:pt x="3021164" y="3483375"/>
                    <a:pt x="3065869" y="3511163"/>
                  </a:cubicBezTo>
                  <a:cubicBezTo>
                    <a:pt x="3108738" y="3537807"/>
                    <a:pt x="3164935" y="3526385"/>
                    <a:pt x="3194025" y="3485123"/>
                  </a:cubicBezTo>
                  <a:cubicBezTo>
                    <a:pt x="3753101" y="2641067"/>
                    <a:pt x="4508272" y="1945117"/>
                    <a:pt x="5394908" y="1456833"/>
                  </a:cubicBezTo>
                  <a:cubicBezTo>
                    <a:pt x="6222818" y="1002126"/>
                    <a:pt x="7143722" y="742952"/>
                    <a:pt x="8087184" y="699147"/>
                  </a:cubicBezTo>
                  <a:lnTo>
                    <a:pt x="8087184" y="508471"/>
                  </a:lnTo>
                  <a:cubicBezTo>
                    <a:pt x="7111767" y="552630"/>
                    <a:pt x="6159410" y="820081"/>
                    <a:pt x="5303490" y="1290245"/>
                  </a:cubicBezTo>
                  <a:close/>
                  <a:moveTo>
                    <a:pt x="6957138" y="1164907"/>
                  </a:moveTo>
                  <a:cubicBezTo>
                    <a:pt x="6968955" y="1216211"/>
                    <a:pt x="7020159" y="1248207"/>
                    <a:pt x="7071426" y="1236366"/>
                  </a:cubicBezTo>
                  <a:cubicBezTo>
                    <a:pt x="7071426" y="1236360"/>
                    <a:pt x="7071490" y="1236353"/>
                    <a:pt x="7071490" y="1236347"/>
                  </a:cubicBezTo>
                  <a:cubicBezTo>
                    <a:pt x="7405269" y="1159485"/>
                    <a:pt x="7745147" y="1112083"/>
                    <a:pt x="8087184" y="1094674"/>
                  </a:cubicBezTo>
                  <a:lnTo>
                    <a:pt x="8087184" y="903998"/>
                  </a:lnTo>
                  <a:cubicBezTo>
                    <a:pt x="7730789" y="921355"/>
                    <a:pt x="7376618" y="970277"/>
                    <a:pt x="7028862" y="1050183"/>
                  </a:cubicBezTo>
                  <a:cubicBezTo>
                    <a:pt x="6977531" y="1061859"/>
                    <a:pt x="6945386" y="1112941"/>
                    <a:pt x="6957075" y="1164284"/>
                  </a:cubicBezTo>
                  <a:cubicBezTo>
                    <a:pt x="6957075" y="1164385"/>
                    <a:pt x="6957138" y="1164487"/>
                    <a:pt x="6957138" y="1164589"/>
                  </a:cubicBezTo>
                  <a:close/>
                  <a:moveTo>
                    <a:pt x="7810517" y="5550150"/>
                  </a:moveTo>
                  <a:cubicBezTo>
                    <a:pt x="7858989" y="5529652"/>
                    <a:pt x="7881733" y="5473708"/>
                    <a:pt x="7861214" y="5425193"/>
                  </a:cubicBezTo>
                  <a:cubicBezTo>
                    <a:pt x="7840693" y="5376679"/>
                    <a:pt x="7784789" y="5353975"/>
                    <a:pt x="7736316" y="5374473"/>
                  </a:cubicBezTo>
                  <a:cubicBezTo>
                    <a:pt x="7136099" y="5627692"/>
                    <a:pt x="6737457" y="6206655"/>
                    <a:pt x="6714968" y="6858000"/>
                  </a:cubicBezTo>
                  <a:lnTo>
                    <a:pt x="6905553" y="6858000"/>
                  </a:lnTo>
                  <a:cubicBezTo>
                    <a:pt x="6927979" y="6283212"/>
                    <a:pt x="7280753" y="5773292"/>
                    <a:pt x="7810517" y="5549832"/>
                  </a:cubicBezTo>
                  <a:close/>
                  <a:moveTo>
                    <a:pt x="6090863" y="6328301"/>
                  </a:moveTo>
                  <a:cubicBezTo>
                    <a:pt x="6039456" y="6317477"/>
                    <a:pt x="5988995" y="6350311"/>
                    <a:pt x="5978037" y="6401711"/>
                  </a:cubicBezTo>
                  <a:cubicBezTo>
                    <a:pt x="5946202" y="6551837"/>
                    <a:pt x="5928338" y="6704569"/>
                    <a:pt x="5924672" y="6858000"/>
                  </a:cubicBezTo>
                  <a:lnTo>
                    <a:pt x="6115258" y="6858000"/>
                  </a:lnTo>
                  <a:cubicBezTo>
                    <a:pt x="6118847" y="6717916"/>
                    <a:pt x="6135282" y="6578469"/>
                    <a:pt x="6164366" y="6441372"/>
                  </a:cubicBezTo>
                  <a:cubicBezTo>
                    <a:pt x="6175293" y="6389889"/>
                    <a:pt x="6142417" y="6339252"/>
                    <a:pt x="6090933" y="6328313"/>
                  </a:cubicBezTo>
                  <a:cubicBezTo>
                    <a:pt x="6090914" y="6328313"/>
                    <a:pt x="6090888" y="6328307"/>
                    <a:pt x="6090863" y="6328301"/>
                  </a:cubicBezTo>
                  <a:close/>
                  <a:moveTo>
                    <a:pt x="5637269" y="5359219"/>
                  </a:moveTo>
                  <a:cubicBezTo>
                    <a:pt x="5590722" y="5334641"/>
                    <a:pt x="5533083" y="5352469"/>
                    <a:pt x="5508516" y="5399039"/>
                  </a:cubicBezTo>
                  <a:cubicBezTo>
                    <a:pt x="5508510" y="5399045"/>
                    <a:pt x="5508503" y="5399058"/>
                    <a:pt x="5508497" y="5399071"/>
                  </a:cubicBezTo>
                  <a:cubicBezTo>
                    <a:pt x="5271929" y="5849588"/>
                    <a:pt x="5143862" y="6349180"/>
                    <a:pt x="5134504" y="6858000"/>
                  </a:cubicBezTo>
                  <a:lnTo>
                    <a:pt x="5325090" y="6858000"/>
                  </a:lnTo>
                  <a:cubicBezTo>
                    <a:pt x="5334410" y="6380165"/>
                    <a:pt x="5454936" y="5911126"/>
                    <a:pt x="5677102" y="5488053"/>
                  </a:cubicBezTo>
                  <a:cubicBezTo>
                    <a:pt x="5701668" y="5441483"/>
                    <a:pt x="5683849" y="5383816"/>
                    <a:pt x="5637301" y="5359238"/>
                  </a:cubicBezTo>
                  <a:cubicBezTo>
                    <a:pt x="5637295" y="5359232"/>
                    <a:pt x="5637282" y="5359225"/>
                    <a:pt x="5637269" y="5359219"/>
                  </a:cubicBezTo>
                  <a:close/>
                  <a:moveTo>
                    <a:pt x="6804289" y="5734216"/>
                  </a:moveTo>
                  <a:cubicBezTo>
                    <a:pt x="6760771" y="5704725"/>
                    <a:pt x="6701563" y="5716108"/>
                    <a:pt x="6672022" y="5759640"/>
                  </a:cubicBezTo>
                  <a:cubicBezTo>
                    <a:pt x="6452404" y="6084724"/>
                    <a:pt x="6330169" y="6465778"/>
                    <a:pt x="6319630" y="6858000"/>
                  </a:cubicBezTo>
                  <a:lnTo>
                    <a:pt x="6510215" y="6858000"/>
                  </a:lnTo>
                  <a:cubicBezTo>
                    <a:pt x="6520761" y="6503851"/>
                    <a:pt x="6631618" y="6160023"/>
                    <a:pt x="6829891" y="5866482"/>
                  </a:cubicBezTo>
                  <a:cubicBezTo>
                    <a:pt x="6859177" y="5822913"/>
                    <a:pt x="6847679" y="5763873"/>
                    <a:pt x="6804289" y="5734407"/>
                  </a:cubicBezTo>
                  <a:close/>
                  <a:moveTo>
                    <a:pt x="4904404" y="6204806"/>
                  </a:moveTo>
                  <a:cubicBezTo>
                    <a:pt x="4852571" y="6195698"/>
                    <a:pt x="4803171" y="6230357"/>
                    <a:pt x="4794068" y="6282220"/>
                  </a:cubicBezTo>
                  <a:cubicBezTo>
                    <a:pt x="4794061" y="6282240"/>
                    <a:pt x="4794061" y="6282265"/>
                    <a:pt x="4794055" y="6282284"/>
                  </a:cubicBezTo>
                  <a:cubicBezTo>
                    <a:pt x="4760766" y="6472452"/>
                    <a:pt x="4742432" y="6664972"/>
                    <a:pt x="4739230" y="6858000"/>
                  </a:cubicBezTo>
                  <a:lnTo>
                    <a:pt x="4929815" y="6858000"/>
                  </a:lnTo>
                  <a:cubicBezTo>
                    <a:pt x="4932922" y="6676031"/>
                    <a:pt x="4950189" y="6494507"/>
                    <a:pt x="4981464" y="6315208"/>
                  </a:cubicBezTo>
                  <a:cubicBezTo>
                    <a:pt x="4990587" y="6263445"/>
                    <a:pt x="4956116" y="6214067"/>
                    <a:pt x="4904404" y="6204806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7565551" y="6591561"/>
                  </a:moveTo>
                  <a:cubicBezTo>
                    <a:pt x="7546175" y="6640502"/>
                    <a:pt x="7570062" y="6695925"/>
                    <a:pt x="7619043" y="6715311"/>
                  </a:cubicBezTo>
                  <a:cubicBezTo>
                    <a:pt x="7667959" y="6734760"/>
                    <a:pt x="7723356" y="6710798"/>
                    <a:pt x="7742733" y="6661858"/>
                  </a:cubicBezTo>
                  <a:cubicBezTo>
                    <a:pt x="7807341" y="6499910"/>
                    <a:pt x="7930205" y="6368089"/>
                    <a:pt x="8087184" y="6292326"/>
                  </a:cubicBezTo>
                  <a:lnTo>
                    <a:pt x="8087184" y="6085760"/>
                  </a:lnTo>
                  <a:cubicBezTo>
                    <a:pt x="7849270" y="6172245"/>
                    <a:pt x="7659700" y="6356394"/>
                    <a:pt x="7566250" y="6591752"/>
                  </a:cubicBezTo>
                  <a:close/>
                  <a:moveTo>
                    <a:pt x="7109989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9" y="6858000"/>
                  </a:cubicBezTo>
                  <a:close/>
                  <a:moveTo>
                    <a:pt x="6578000" y="3403894"/>
                  </a:moveTo>
                  <a:cubicBezTo>
                    <a:pt x="6600998" y="3451093"/>
                    <a:pt x="6657792" y="3470809"/>
                    <a:pt x="6705057" y="3448004"/>
                  </a:cubicBezTo>
                  <a:cubicBezTo>
                    <a:pt x="7047794" y="3281442"/>
                    <a:pt x="7413527" y="3167030"/>
                    <a:pt x="7790061" y="3108536"/>
                  </a:cubicBezTo>
                  <a:cubicBezTo>
                    <a:pt x="7841964" y="3099632"/>
                    <a:pt x="7876778" y="3050348"/>
                    <a:pt x="7867884" y="2998453"/>
                  </a:cubicBezTo>
                  <a:cubicBezTo>
                    <a:pt x="7859180" y="2947694"/>
                    <a:pt x="7811725" y="2913029"/>
                    <a:pt x="7760775" y="2920148"/>
                  </a:cubicBezTo>
                  <a:cubicBezTo>
                    <a:pt x="7365500" y="2981527"/>
                    <a:pt x="6981597" y="3101621"/>
                    <a:pt x="6621771" y="3276459"/>
                  </a:cubicBezTo>
                  <a:cubicBezTo>
                    <a:pt x="6574506" y="3299582"/>
                    <a:pt x="6554940" y="3356607"/>
                    <a:pt x="6578000" y="3403894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2377837" y="210583"/>
              <a:ext cx="5576288" cy="4831090"/>
            </a:xfrm>
            <a:custGeom>
              <a:avLst/>
              <a:gdLst/>
              <a:ahLst/>
              <a:cxnLst/>
              <a:rect l="l" t="t" r="r" b="b"/>
              <a:pathLst>
                <a:path w="7435051" h="6441453" extrusionOk="0">
                  <a:moveTo>
                    <a:pt x="2213120" y="5039472"/>
                  </a:moveTo>
                  <a:cubicBezTo>
                    <a:pt x="2095083" y="5051103"/>
                    <a:pt x="2103850" y="5229704"/>
                    <a:pt x="2222458" y="5229704"/>
                  </a:cubicBezTo>
                  <a:cubicBezTo>
                    <a:pt x="2353073" y="5228178"/>
                    <a:pt x="2343290" y="5028222"/>
                    <a:pt x="2213120" y="5039472"/>
                  </a:cubicBezTo>
                  <a:close/>
                  <a:moveTo>
                    <a:pt x="1816257" y="949650"/>
                  </a:moveTo>
                  <a:cubicBezTo>
                    <a:pt x="1698221" y="961282"/>
                    <a:pt x="1706988" y="1139882"/>
                    <a:pt x="1825595" y="1139882"/>
                  </a:cubicBezTo>
                  <a:cubicBezTo>
                    <a:pt x="1956274" y="1138420"/>
                    <a:pt x="1946427" y="938337"/>
                    <a:pt x="1816257" y="949650"/>
                  </a:cubicBezTo>
                  <a:close/>
                  <a:moveTo>
                    <a:pt x="1657435" y="6147620"/>
                  </a:moveTo>
                  <a:cubicBezTo>
                    <a:pt x="1527329" y="6136180"/>
                    <a:pt x="1517673" y="6336390"/>
                    <a:pt x="1648097" y="6337788"/>
                  </a:cubicBezTo>
                  <a:cubicBezTo>
                    <a:pt x="1766514" y="6337916"/>
                    <a:pt x="1775281" y="6159125"/>
                    <a:pt x="1657181" y="6147620"/>
                  </a:cubicBezTo>
                  <a:close/>
                  <a:moveTo>
                    <a:pt x="1777377" y="3926811"/>
                  </a:moveTo>
                  <a:cubicBezTo>
                    <a:pt x="1647271" y="3915307"/>
                    <a:pt x="1637614" y="4115517"/>
                    <a:pt x="1767975" y="4116979"/>
                  </a:cubicBezTo>
                  <a:cubicBezTo>
                    <a:pt x="1886583" y="4117487"/>
                    <a:pt x="1895477" y="3938442"/>
                    <a:pt x="1777377" y="3926811"/>
                  </a:cubicBezTo>
                  <a:close/>
                  <a:moveTo>
                    <a:pt x="2671541" y="3056499"/>
                  </a:moveTo>
                  <a:cubicBezTo>
                    <a:pt x="2553506" y="3068131"/>
                    <a:pt x="2562336" y="3246731"/>
                    <a:pt x="2680944" y="3246731"/>
                  </a:cubicBezTo>
                  <a:cubicBezTo>
                    <a:pt x="2811558" y="3245206"/>
                    <a:pt x="2801712" y="3045186"/>
                    <a:pt x="2671541" y="3056499"/>
                  </a:cubicBezTo>
                  <a:close/>
                  <a:moveTo>
                    <a:pt x="3043247" y="3211646"/>
                  </a:moveTo>
                  <a:cubicBezTo>
                    <a:pt x="2925148" y="3223278"/>
                    <a:pt x="2933978" y="3401878"/>
                    <a:pt x="3052649" y="3401878"/>
                  </a:cubicBezTo>
                  <a:cubicBezTo>
                    <a:pt x="3183264" y="3400289"/>
                    <a:pt x="3173354" y="3200333"/>
                    <a:pt x="3043247" y="3211646"/>
                  </a:cubicBezTo>
                  <a:close/>
                  <a:moveTo>
                    <a:pt x="3483564" y="1201216"/>
                  </a:moveTo>
                  <a:cubicBezTo>
                    <a:pt x="3602171" y="1201216"/>
                    <a:pt x="3611002" y="1022616"/>
                    <a:pt x="3492902" y="1010985"/>
                  </a:cubicBezTo>
                  <a:cubicBezTo>
                    <a:pt x="3362796" y="999608"/>
                    <a:pt x="3352949" y="1199627"/>
                    <a:pt x="3483564" y="1201216"/>
                  </a:cubicBezTo>
                  <a:close/>
                  <a:moveTo>
                    <a:pt x="3518314" y="4894812"/>
                  </a:moveTo>
                  <a:cubicBezTo>
                    <a:pt x="3388207" y="4883499"/>
                    <a:pt x="3378551" y="5083518"/>
                    <a:pt x="3508975" y="5085044"/>
                  </a:cubicBezTo>
                  <a:cubicBezTo>
                    <a:pt x="3627646" y="5085044"/>
                    <a:pt x="3636413" y="4906507"/>
                    <a:pt x="3518314" y="4894812"/>
                  </a:cubicBezTo>
                  <a:close/>
                  <a:moveTo>
                    <a:pt x="2488770" y="5643408"/>
                  </a:moveTo>
                  <a:cubicBezTo>
                    <a:pt x="2370670" y="5655039"/>
                    <a:pt x="2379501" y="5833576"/>
                    <a:pt x="2498109" y="5833640"/>
                  </a:cubicBezTo>
                  <a:cubicBezTo>
                    <a:pt x="2628723" y="5832115"/>
                    <a:pt x="2619003" y="5632095"/>
                    <a:pt x="2488770" y="5643408"/>
                  </a:cubicBezTo>
                  <a:close/>
                  <a:moveTo>
                    <a:pt x="1258984" y="4171957"/>
                  </a:moveTo>
                  <a:cubicBezTo>
                    <a:pt x="1128878" y="4160580"/>
                    <a:pt x="1118904" y="4360664"/>
                    <a:pt x="1249582" y="4362189"/>
                  </a:cubicBezTo>
                  <a:cubicBezTo>
                    <a:pt x="1368253" y="4362253"/>
                    <a:pt x="1377084" y="4183652"/>
                    <a:pt x="1258984" y="4171957"/>
                  </a:cubicBezTo>
                  <a:close/>
                  <a:moveTo>
                    <a:pt x="4268713" y="190694"/>
                  </a:moveTo>
                  <a:cubicBezTo>
                    <a:pt x="4399327" y="189105"/>
                    <a:pt x="4389417" y="-10851"/>
                    <a:pt x="4259311" y="463"/>
                  </a:cubicBezTo>
                  <a:cubicBezTo>
                    <a:pt x="4141211" y="12157"/>
                    <a:pt x="4150041" y="190758"/>
                    <a:pt x="4268713" y="190694"/>
                  </a:cubicBezTo>
                  <a:close/>
                  <a:moveTo>
                    <a:pt x="6303786" y="2710803"/>
                  </a:moveTo>
                  <a:cubicBezTo>
                    <a:pt x="6422394" y="2710803"/>
                    <a:pt x="6431225" y="2532266"/>
                    <a:pt x="6313189" y="2520571"/>
                  </a:cubicBezTo>
                  <a:cubicBezTo>
                    <a:pt x="6183082" y="2509448"/>
                    <a:pt x="6173045" y="2709341"/>
                    <a:pt x="6303786" y="2710803"/>
                  </a:cubicBezTo>
                  <a:close/>
                  <a:moveTo>
                    <a:pt x="2820516" y="724970"/>
                  </a:moveTo>
                  <a:cubicBezTo>
                    <a:pt x="2951131" y="723445"/>
                    <a:pt x="2941220" y="523425"/>
                    <a:pt x="2811177" y="534738"/>
                  </a:cubicBezTo>
                  <a:cubicBezTo>
                    <a:pt x="2693141" y="546370"/>
                    <a:pt x="2701908" y="724906"/>
                    <a:pt x="2820516" y="724970"/>
                  </a:cubicBezTo>
                  <a:close/>
                  <a:moveTo>
                    <a:pt x="7332377" y="2638663"/>
                  </a:moveTo>
                  <a:cubicBezTo>
                    <a:pt x="7214341" y="2650358"/>
                    <a:pt x="7223172" y="2828959"/>
                    <a:pt x="7341779" y="2828895"/>
                  </a:cubicBezTo>
                  <a:cubicBezTo>
                    <a:pt x="7472394" y="2827243"/>
                    <a:pt x="7462674" y="2627414"/>
                    <a:pt x="7332377" y="2638663"/>
                  </a:cubicBezTo>
                  <a:close/>
                  <a:moveTo>
                    <a:pt x="7339301" y="1234966"/>
                  </a:moveTo>
                  <a:cubicBezTo>
                    <a:pt x="7469916" y="1233504"/>
                    <a:pt x="7460006" y="1033421"/>
                    <a:pt x="7329899" y="1044798"/>
                  </a:cubicBezTo>
                  <a:cubicBezTo>
                    <a:pt x="7211864" y="1056302"/>
                    <a:pt x="7220694" y="1235157"/>
                    <a:pt x="7339301" y="1234966"/>
                  </a:cubicBezTo>
                  <a:close/>
                  <a:moveTo>
                    <a:pt x="84087" y="3888675"/>
                  </a:moveTo>
                  <a:cubicBezTo>
                    <a:pt x="-33695" y="3900434"/>
                    <a:pt x="-25118" y="4079352"/>
                    <a:pt x="93362" y="4079352"/>
                  </a:cubicBezTo>
                  <a:cubicBezTo>
                    <a:pt x="224104" y="4077445"/>
                    <a:pt x="214067" y="3877425"/>
                    <a:pt x="84087" y="3888675"/>
                  </a:cubicBezTo>
                  <a:close/>
                  <a:moveTo>
                    <a:pt x="488955" y="5693238"/>
                  </a:moveTo>
                  <a:cubicBezTo>
                    <a:pt x="370919" y="5704679"/>
                    <a:pt x="379686" y="5883470"/>
                    <a:pt x="498293" y="5883407"/>
                  </a:cubicBezTo>
                  <a:cubicBezTo>
                    <a:pt x="628908" y="5882135"/>
                    <a:pt x="619125" y="5681925"/>
                    <a:pt x="488955" y="5693366"/>
                  </a:cubicBezTo>
                  <a:close/>
                  <a:moveTo>
                    <a:pt x="722295" y="4567103"/>
                  </a:moveTo>
                  <a:cubicBezTo>
                    <a:pt x="592125" y="4555789"/>
                    <a:pt x="582532" y="4755682"/>
                    <a:pt x="712893" y="4757334"/>
                  </a:cubicBezTo>
                  <a:cubicBezTo>
                    <a:pt x="831501" y="4757334"/>
                    <a:pt x="840458" y="4578734"/>
                    <a:pt x="722295" y="4567103"/>
                  </a:cubicBezTo>
                  <a:close/>
                  <a:moveTo>
                    <a:pt x="1760606" y="2491334"/>
                  </a:moveTo>
                  <a:cubicBezTo>
                    <a:pt x="1891220" y="2489745"/>
                    <a:pt x="1881310" y="2289725"/>
                    <a:pt x="1751203" y="2301102"/>
                  </a:cubicBezTo>
                  <a:cubicBezTo>
                    <a:pt x="1633104" y="2312734"/>
                    <a:pt x="1641998" y="2491334"/>
                    <a:pt x="1760606" y="2491334"/>
                  </a:cubicBezTo>
                  <a:close/>
                  <a:moveTo>
                    <a:pt x="744657" y="3328976"/>
                  </a:moveTo>
                  <a:cubicBezTo>
                    <a:pt x="614551" y="3317536"/>
                    <a:pt x="604894" y="3517682"/>
                    <a:pt x="735255" y="3519144"/>
                  </a:cubicBezTo>
                  <a:cubicBezTo>
                    <a:pt x="853926" y="3519335"/>
                    <a:pt x="862820" y="3340544"/>
                    <a:pt x="744657" y="3328976"/>
                  </a:cubicBezTo>
                  <a:close/>
                  <a:moveTo>
                    <a:pt x="4587626" y="5427499"/>
                  </a:moveTo>
                  <a:cubicBezTo>
                    <a:pt x="4457774" y="5416058"/>
                    <a:pt x="4447546" y="5616269"/>
                    <a:pt x="4578478" y="5617476"/>
                  </a:cubicBezTo>
                  <a:cubicBezTo>
                    <a:pt x="4696832" y="5617858"/>
                    <a:pt x="4705535" y="5439067"/>
                    <a:pt x="4587626" y="5427499"/>
                  </a:cubicBezTo>
                  <a:close/>
                  <a:moveTo>
                    <a:pt x="6524040" y="3476242"/>
                  </a:moveTo>
                  <a:cubicBezTo>
                    <a:pt x="6654718" y="3474844"/>
                    <a:pt x="6644744" y="3274633"/>
                    <a:pt x="6514638" y="3286074"/>
                  </a:cubicBezTo>
                  <a:cubicBezTo>
                    <a:pt x="6396601" y="3297578"/>
                    <a:pt x="6405432" y="3476242"/>
                    <a:pt x="6524040" y="3476051"/>
                  </a:cubicBezTo>
                  <a:close/>
                  <a:moveTo>
                    <a:pt x="6533125" y="1608057"/>
                  </a:moveTo>
                  <a:cubicBezTo>
                    <a:pt x="6403018" y="1596616"/>
                    <a:pt x="6393362" y="1796826"/>
                    <a:pt x="6523785" y="1798225"/>
                  </a:cubicBezTo>
                  <a:cubicBezTo>
                    <a:pt x="6642394" y="1798161"/>
                    <a:pt x="6651224" y="1619624"/>
                    <a:pt x="6533125" y="1607866"/>
                  </a:cubicBezTo>
                  <a:close/>
                  <a:moveTo>
                    <a:pt x="6625368" y="767682"/>
                  </a:moveTo>
                  <a:cubicBezTo>
                    <a:pt x="6495261" y="756304"/>
                    <a:pt x="6485605" y="956324"/>
                    <a:pt x="6616029" y="957913"/>
                  </a:cubicBezTo>
                  <a:cubicBezTo>
                    <a:pt x="6734701" y="957722"/>
                    <a:pt x="6743531" y="779122"/>
                    <a:pt x="6625368" y="767491"/>
                  </a:cubicBezTo>
                  <a:close/>
                  <a:moveTo>
                    <a:pt x="6239178" y="2986775"/>
                  </a:moveTo>
                  <a:cubicBezTo>
                    <a:pt x="6109072" y="2975398"/>
                    <a:pt x="6099097" y="3175418"/>
                    <a:pt x="6229776" y="3177007"/>
                  </a:cubicBezTo>
                  <a:cubicBezTo>
                    <a:pt x="6348383" y="3176816"/>
                    <a:pt x="6357277" y="2998279"/>
                    <a:pt x="6239178" y="2986585"/>
                  </a:cubicBezTo>
                  <a:close/>
                  <a:moveTo>
                    <a:pt x="6514638" y="4652017"/>
                  </a:moveTo>
                  <a:cubicBezTo>
                    <a:pt x="6396538" y="4663649"/>
                    <a:pt x="6405432" y="4842249"/>
                    <a:pt x="6524040" y="4842249"/>
                  </a:cubicBezTo>
                  <a:cubicBezTo>
                    <a:pt x="6654718" y="4840660"/>
                    <a:pt x="6644808" y="4640640"/>
                    <a:pt x="6514638" y="4652017"/>
                  </a:cubicBezTo>
                  <a:close/>
                  <a:moveTo>
                    <a:pt x="6326403" y="5437732"/>
                  </a:moveTo>
                  <a:cubicBezTo>
                    <a:pt x="6196296" y="5426355"/>
                    <a:pt x="6186640" y="5626375"/>
                    <a:pt x="6317001" y="5627964"/>
                  </a:cubicBezTo>
                  <a:cubicBezTo>
                    <a:pt x="6435671" y="5628027"/>
                    <a:pt x="6444502" y="5449363"/>
                    <a:pt x="6326403" y="5437732"/>
                  </a:cubicBezTo>
                  <a:close/>
                  <a:moveTo>
                    <a:pt x="7229651" y="6251285"/>
                  </a:moveTo>
                  <a:cubicBezTo>
                    <a:pt x="7099545" y="6239781"/>
                    <a:pt x="7089888" y="6440055"/>
                    <a:pt x="7220249" y="6441453"/>
                  </a:cubicBezTo>
                  <a:cubicBezTo>
                    <a:pt x="7338857" y="6441453"/>
                    <a:pt x="7347751" y="6262662"/>
                    <a:pt x="7229651" y="6251094"/>
                  </a:cubicBezTo>
                  <a:close/>
                  <a:moveTo>
                    <a:pt x="6776566" y="3604694"/>
                  </a:moveTo>
                  <a:cubicBezTo>
                    <a:pt x="6658530" y="3616389"/>
                    <a:pt x="6667297" y="3794926"/>
                    <a:pt x="6785968" y="3794926"/>
                  </a:cubicBezTo>
                  <a:cubicBezTo>
                    <a:pt x="6916329" y="3793337"/>
                    <a:pt x="6906481" y="3593381"/>
                    <a:pt x="6776566" y="3604694"/>
                  </a:cubicBezTo>
                  <a:close/>
                  <a:moveTo>
                    <a:pt x="7330281" y="5086315"/>
                  </a:moveTo>
                  <a:cubicBezTo>
                    <a:pt x="7212244" y="5097946"/>
                    <a:pt x="7221075" y="5276610"/>
                    <a:pt x="7339683" y="5276546"/>
                  </a:cubicBezTo>
                  <a:cubicBezTo>
                    <a:pt x="7470107" y="5275021"/>
                    <a:pt x="7460324" y="5074938"/>
                    <a:pt x="7330090" y="5086315"/>
                  </a:cubicBezTo>
                  <a:close/>
                  <a:moveTo>
                    <a:pt x="7149732" y="2268942"/>
                  </a:moveTo>
                  <a:cubicBezTo>
                    <a:pt x="7031697" y="2280573"/>
                    <a:pt x="7040464" y="2459173"/>
                    <a:pt x="7159071" y="2459173"/>
                  </a:cubicBezTo>
                  <a:cubicBezTo>
                    <a:pt x="7289495" y="2457711"/>
                    <a:pt x="7279775" y="2257628"/>
                    <a:pt x="7149542" y="2268942"/>
                  </a:cubicBezTo>
                  <a:close/>
                  <a:moveTo>
                    <a:pt x="4803179" y="4171957"/>
                  </a:moveTo>
                  <a:cubicBezTo>
                    <a:pt x="4673072" y="4160580"/>
                    <a:pt x="4663416" y="4360600"/>
                    <a:pt x="4793840" y="4362189"/>
                  </a:cubicBezTo>
                  <a:cubicBezTo>
                    <a:pt x="4912511" y="4362189"/>
                    <a:pt x="4921532" y="4183589"/>
                    <a:pt x="4803179" y="4171957"/>
                  </a:cubicBezTo>
                  <a:close/>
                  <a:moveTo>
                    <a:pt x="4264139" y="1897059"/>
                  </a:moveTo>
                  <a:cubicBezTo>
                    <a:pt x="4146039" y="1908626"/>
                    <a:pt x="4154870" y="2087227"/>
                    <a:pt x="4273477" y="2087290"/>
                  </a:cubicBezTo>
                  <a:cubicBezTo>
                    <a:pt x="4404092" y="2085765"/>
                    <a:pt x="4394245" y="1885682"/>
                    <a:pt x="4264139" y="1897059"/>
                  </a:cubicBezTo>
                  <a:close/>
                  <a:moveTo>
                    <a:pt x="4141592" y="4439731"/>
                  </a:moveTo>
                  <a:cubicBezTo>
                    <a:pt x="4023556" y="4451362"/>
                    <a:pt x="4032386" y="4629962"/>
                    <a:pt x="4150995" y="4629962"/>
                  </a:cubicBezTo>
                  <a:cubicBezTo>
                    <a:pt x="4281609" y="4628373"/>
                    <a:pt x="4271826" y="4428417"/>
                    <a:pt x="4141592" y="4439731"/>
                  </a:cubicBezTo>
                  <a:close/>
                  <a:moveTo>
                    <a:pt x="4444560" y="5923067"/>
                  </a:moveTo>
                  <a:cubicBezTo>
                    <a:pt x="4326460" y="5934698"/>
                    <a:pt x="4335354" y="6113363"/>
                    <a:pt x="4453962" y="6113299"/>
                  </a:cubicBezTo>
                  <a:cubicBezTo>
                    <a:pt x="4584831" y="6111774"/>
                    <a:pt x="4574730" y="5911754"/>
                    <a:pt x="4444560" y="5923067"/>
                  </a:cubicBezTo>
                  <a:close/>
                  <a:moveTo>
                    <a:pt x="4149660" y="722555"/>
                  </a:moveTo>
                  <a:cubicBezTo>
                    <a:pt x="4280339" y="721029"/>
                    <a:pt x="4270365" y="521010"/>
                    <a:pt x="4140322" y="532323"/>
                  </a:cubicBezTo>
                  <a:cubicBezTo>
                    <a:pt x="4022222" y="543954"/>
                    <a:pt x="4031053" y="722491"/>
                    <a:pt x="4149660" y="722555"/>
                  </a:cubicBezTo>
                  <a:close/>
                  <a:moveTo>
                    <a:pt x="5149473" y="5067883"/>
                  </a:moveTo>
                  <a:cubicBezTo>
                    <a:pt x="5031437" y="5079514"/>
                    <a:pt x="5040267" y="5258178"/>
                    <a:pt x="5158875" y="5258115"/>
                  </a:cubicBezTo>
                  <a:cubicBezTo>
                    <a:pt x="5289489" y="5256589"/>
                    <a:pt x="5279643" y="5056569"/>
                    <a:pt x="5149473" y="5067883"/>
                  </a:cubicBezTo>
                  <a:close/>
                  <a:moveTo>
                    <a:pt x="5180729" y="418362"/>
                  </a:moveTo>
                  <a:cubicBezTo>
                    <a:pt x="5062692" y="430057"/>
                    <a:pt x="5071523" y="608657"/>
                    <a:pt x="5190131" y="608594"/>
                  </a:cubicBezTo>
                  <a:cubicBezTo>
                    <a:pt x="5320746" y="607259"/>
                    <a:pt x="5310962" y="407303"/>
                    <a:pt x="5180729" y="418362"/>
                  </a:cubicBezTo>
                  <a:close/>
                  <a:moveTo>
                    <a:pt x="3703309" y="5642900"/>
                  </a:moveTo>
                  <a:cubicBezTo>
                    <a:pt x="3578793" y="5643599"/>
                    <a:pt x="3578793" y="5832877"/>
                    <a:pt x="3703309" y="5833576"/>
                  </a:cubicBezTo>
                  <a:cubicBezTo>
                    <a:pt x="3827825" y="5832941"/>
                    <a:pt x="3827888" y="5643662"/>
                    <a:pt x="3703309" y="5642900"/>
                  </a:cubicBezTo>
                  <a:close/>
                  <a:moveTo>
                    <a:pt x="5646456" y="6045926"/>
                  </a:moveTo>
                  <a:cubicBezTo>
                    <a:pt x="5516350" y="6034422"/>
                    <a:pt x="5506694" y="6234696"/>
                    <a:pt x="5637118" y="6236094"/>
                  </a:cubicBezTo>
                  <a:cubicBezTo>
                    <a:pt x="5755726" y="6236222"/>
                    <a:pt x="5764556" y="6057430"/>
                    <a:pt x="5646456" y="6045926"/>
                  </a:cubicBezTo>
                  <a:close/>
                  <a:moveTo>
                    <a:pt x="5906225" y="1406067"/>
                  </a:moveTo>
                  <a:cubicBezTo>
                    <a:pt x="5776118" y="1394689"/>
                    <a:pt x="5766462" y="1594773"/>
                    <a:pt x="5896886" y="1596298"/>
                  </a:cubicBezTo>
                  <a:cubicBezTo>
                    <a:pt x="6015494" y="1596298"/>
                    <a:pt x="6024324" y="1417698"/>
                    <a:pt x="5906225" y="1406067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1668151"/>
            <a:ext cx="7772400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7772400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600"/>
              </a:spcBef>
              <a:spcAft>
                <a:spcPts val="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539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7433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430147"/>
            <a:ext cx="74334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810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9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ustunzekalilar.org/tr/Makaleler/Icerik/162-Ustun-Zeka-ve-Ustun-Yetene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>
            <a:spLocks noGrp="1"/>
          </p:cNvSpPr>
          <p:nvPr>
            <p:ph type="ctrTitle"/>
          </p:nvPr>
        </p:nvSpPr>
        <p:spPr>
          <a:xfrm>
            <a:off x="298938" y="1250605"/>
            <a:ext cx="6444762" cy="246644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" dirty="0" err="1"/>
              <a:t>Üstün</a:t>
            </a:r>
            <a:r>
              <a:rPr lang="en" dirty="0"/>
              <a:t> </a:t>
            </a:r>
            <a:r>
              <a:rPr lang="en" dirty="0" err="1"/>
              <a:t>Yetenek</a:t>
            </a:r>
            <a:r>
              <a:rPr lang="en" dirty="0"/>
              <a:t> </a:t>
            </a:r>
            <a:br>
              <a:rPr lang="en" dirty="0"/>
            </a:br>
            <a:r>
              <a:rPr lang="en" dirty="0" err="1"/>
              <a:t>ve</a:t>
            </a:r>
            <a:r>
              <a:rPr lang="en" dirty="0"/>
              <a:t/>
            </a:r>
            <a:br>
              <a:rPr lang="en" dirty="0"/>
            </a:br>
            <a:r>
              <a:rPr lang="en" dirty="0" err="1"/>
              <a:t>Zeka</a:t>
            </a:r>
            <a:r>
              <a:rPr lang="en" dirty="0"/>
              <a:t> </a:t>
            </a:r>
            <a:r>
              <a:rPr lang="en" dirty="0" err="1"/>
              <a:t>Kuramları</a:t>
            </a:r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F7167BE-4A10-5145-AA03-8F68FCA78275}"/>
              </a:ext>
            </a:extLst>
          </p:cNvPr>
          <p:cNvSpPr txBox="1"/>
          <p:nvPr/>
        </p:nvSpPr>
        <p:spPr>
          <a:xfrm>
            <a:off x="2432719" y="4088423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1F5619-871E-9E4D-BE99-4F45E1C5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19" y="238123"/>
            <a:ext cx="8288700" cy="396300"/>
          </a:xfrm>
        </p:spPr>
        <p:txBody>
          <a:bodyPr/>
          <a:lstStyle/>
          <a:p>
            <a:r>
              <a:rPr lang="tr-TR" dirty="0"/>
              <a:t>Üstün Yetenek  ve Zeka Kuramları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121D1C5-F5A6-174B-BFCD-CCBF756C0C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047532FF-9CED-6B46-9FEC-B636C787F7FC}"/>
              </a:ext>
            </a:extLst>
          </p:cNvPr>
          <p:cNvGraphicFramePr/>
          <p:nvPr/>
        </p:nvGraphicFramePr>
        <p:xfrm>
          <a:off x="811822" y="685851"/>
          <a:ext cx="645941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265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799" y="1668151"/>
            <a:ext cx="8361485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1"/>
                </a:solidFill>
              </a:rPr>
              <a:t>4. </a:t>
            </a:r>
            <a:r>
              <a:rPr lang="tr-TR" sz="4000" dirty="0" err="1"/>
              <a:t>Ayrımsal</a:t>
            </a:r>
            <a:r>
              <a:rPr lang="tr-TR" sz="4000" dirty="0"/>
              <a:t> Üstün Zeka ve Üstün Yetenek Kuramı</a:t>
            </a:r>
            <a:endParaRPr sz="4000"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8159262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tr-TR" dirty="0"/>
              <a:t>DMGT: </a:t>
            </a:r>
            <a:r>
              <a:rPr lang="tr-TR" dirty="0" err="1"/>
              <a:t>Differentiated</a:t>
            </a:r>
            <a:r>
              <a:rPr lang="tr-TR" dirty="0"/>
              <a:t> Model of </a:t>
            </a:r>
            <a:r>
              <a:rPr lang="tr-TR" dirty="0" err="1"/>
              <a:t>Giftedness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Talent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781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7E66DF-430D-8A47-BB36-A50DC7D89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69" y="360485"/>
            <a:ext cx="8994531" cy="871815"/>
          </a:xfrm>
        </p:spPr>
        <p:txBody>
          <a:bodyPr/>
          <a:lstStyle/>
          <a:p>
            <a:r>
              <a:rPr lang="en" sz="3200" dirty="0"/>
              <a:t>4. </a:t>
            </a:r>
            <a:r>
              <a:rPr lang="tr-TR" sz="3200" dirty="0" err="1"/>
              <a:t>Ayrımsal</a:t>
            </a:r>
            <a:r>
              <a:rPr lang="tr-TR" sz="32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28B0A2-045A-AD49-BAAE-EEE6DA6C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176" y="1368601"/>
            <a:ext cx="8719107" cy="3414414"/>
          </a:xfrm>
        </p:spPr>
        <p:txBody>
          <a:bodyPr/>
          <a:lstStyle/>
          <a:p>
            <a:pPr algn="just"/>
            <a:r>
              <a:rPr lang="tr-TR" dirty="0"/>
              <a:t>Üstün zeka ve üstün yeteneği birbirinden ayırmaktadır. </a:t>
            </a:r>
          </a:p>
          <a:p>
            <a:pPr algn="just"/>
            <a:r>
              <a:rPr lang="tr-TR" dirty="0"/>
              <a:t>Üstün zekanın üstün yeteneğe nasıl dönüştüğünü açıklamaktadır. </a:t>
            </a:r>
          </a:p>
          <a:p>
            <a:pPr algn="just"/>
            <a:endParaRPr lang="tr-TR" dirty="0"/>
          </a:p>
          <a:p>
            <a:pPr lvl="1" algn="just"/>
            <a:r>
              <a:rPr lang="tr-TR" dirty="0"/>
              <a:t>Üstün zeka doğuştan gelmektedir.</a:t>
            </a:r>
          </a:p>
          <a:p>
            <a:pPr lvl="1" algn="just"/>
            <a:r>
              <a:rPr lang="tr-TR" dirty="0"/>
              <a:t>Üstün yetenek ise doğuştan gelen kapasitenin zamanla </a:t>
            </a:r>
            <a:r>
              <a:rPr lang="tr-TR" dirty="0" smtClean="0"/>
              <a:t>gelişmektedir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78812E4-66F2-554E-A8C1-1E3491F8A5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964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F1F1C4-FE34-B348-B582-DDF6AE0B0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69" y="457200"/>
            <a:ext cx="8024931" cy="775100"/>
          </a:xfrm>
        </p:spPr>
        <p:txBody>
          <a:bodyPr/>
          <a:lstStyle/>
          <a:p>
            <a:r>
              <a:rPr lang="en" sz="2800" dirty="0"/>
              <a:t>4. </a:t>
            </a:r>
            <a:r>
              <a:rPr lang="tr-TR" sz="2800" dirty="0" err="1"/>
              <a:t>Ayrımsal</a:t>
            </a:r>
            <a:r>
              <a:rPr lang="tr-TR" sz="28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1A547BF-519B-144C-9770-02E2CA75F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b="1" dirty="0"/>
              <a:t>Üstün Zeka</a:t>
            </a:r>
            <a:r>
              <a:rPr lang="tr-TR" dirty="0"/>
              <a:t>: </a:t>
            </a:r>
          </a:p>
          <a:p>
            <a:pPr lvl="1" algn="just"/>
            <a:r>
              <a:rPr lang="tr-TR" dirty="0"/>
              <a:t>Zihinsel, </a:t>
            </a:r>
          </a:p>
          <a:p>
            <a:pPr lvl="1" algn="just"/>
            <a:r>
              <a:rPr lang="tr-TR" dirty="0"/>
              <a:t>Yaratıcılık, </a:t>
            </a:r>
          </a:p>
          <a:p>
            <a:pPr lvl="1" algn="just"/>
            <a:r>
              <a:rPr lang="tr-TR" dirty="0"/>
              <a:t>Sosyal-</a:t>
            </a:r>
            <a:r>
              <a:rPr lang="tr-TR" dirty="0" err="1"/>
              <a:t>duyuşsal</a:t>
            </a:r>
            <a:r>
              <a:rPr lang="tr-TR" dirty="0"/>
              <a:t> ve </a:t>
            </a:r>
          </a:p>
          <a:p>
            <a:pPr lvl="1" algn="just"/>
            <a:r>
              <a:rPr lang="tr-TR" dirty="0"/>
              <a:t>Duyusal-motor olarak dört alana ayrılmaktadır.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12E877B-9AF3-0841-A949-7D763C1A73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3023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5421E0-4C34-7C41-922C-A1C87B37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4. </a:t>
            </a:r>
            <a:r>
              <a:rPr lang="tr-TR" sz="3200" dirty="0" err="1"/>
              <a:t>Ayrımsal</a:t>
            </a:r>
            <a:r>
              <a:rPr lang="tr-TR" sz="32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EA3D33-9070-CF46-B468-A7FCDE302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tr-TR" b="1" dirty="0"/>
              <a:t>Üstün Zeka</a:t>
            </a:r>
          </a:p>
          <a:p>
            <a:r>
              <a:rPr lang="tr-TR" dirty="0"/>
              <a:t>Gelişimsel olarak üstün yetenekli olan çocukların farklı performanslarında üstün yetenekleri gözlemlenebilir.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65FD8E1-6DB9-274D-A572-AFC3968675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812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3959DA-B405-A74A-ACDA-289D7B49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4. </a:t>
            </a:r>
            <a:r>
              <a:rPr lang="tr-TR" sz="2800" dirty="0" err="1"/>
              <a:t>Ayrımsal</a:t>
            </a:r>
            <a:r>
              <a:rPr lang="tr-TR" sz="28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255499B-74BB-8447-8503-895920DF4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Üstün Yetenek</a:t>
            </a:r>
            <a:r>
              <a:rPr lang="tr-TR" dirty="0"/>
              <a:t>, ileri zihinsel potansiyelin zamanla sistematik olarak gelişip beceriler kümesine dönüşmesi ile ortaya çıkmaktadır. </a:t>
            </a:r>
          </a:p>
          <a:p>
            <a:endParaRPr lang="tr-TR" dirty="0"/>
          </a:p>
          <a:p>
            <a:r>
              <a:rPr lang="tr-TR" dirty="0"/>
              <a:t>Örneğin; fen, matematik, sanat, spor gibi yetenek alanlarında görülen yeteneklerdir.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978838B-5C48-AC4D-B3A1-A638700BA3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787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4F4CBD-D0C6-794F-A83D-A5E277C0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4. </a:t>
            </a:r>
            <a:r>
              <a:rPr lang="tr-TR" sz="3200" dirty="0" err="1"/>
              <a:t>Ayrımsal</a:t>
            </a:r>
            <a:r>
              <a:rPr lang="tr-TR" sz="32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CF1BE74-0D73-644C-A1A9-3CBA151A1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Üstün yetenek</a:t>
            </a:r>
            <a:r>
              <a:rPr lang="tr-TR" dirty="0"/>
              <a:t>, üstün zekanın temeli olarak değerlendirilmektedir. </a:t>
            </a:r>
          </a:p>
          <a:p>
            <a:endParaRPr lang="tr-TR" dirty="0"/>
          </a:p>
          <a:p>
            <a:r>
              <a:rPr lang="tr-TR" dirty="0"/>
              <a:t>Fakat her üstün zekalı birey potansiyelini üstün yeteneğe dönüştüremeyebilir.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864063-8366-4B4E-964C-60FA4CDA57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34777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99F9D-B99E-2B4E-B009-F9BAD216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4. </a:t>
            </a:r>
            <a:r>
              <a:rPr lang="tr-TR" sz="2800" dirty="0" err="1"/>
              <a:t>Ayrımsal</a:t>
            </a:r>
            <a:r>
              <a:rPr lang="tr-TR" sz="2800" dirty="0"/>
              <a:t> Üstün Zeka ve Üstün Yetenek Kuramı (Devamı)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1802DBF-15B3-CC43-87E9-9A30712D54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A69B4FB1-1F9C-6440-B0AB-6203041B2C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709837"/>
              </p:ext>
            </p:extLst>
          </p:nvPr>
        </p:nvGraphicFramePr>
        <p:xfrm>
          <a:off x="1288073" y="1500116"/>
          <a:ext cx="6567854" cy="324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470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CEE34E-7497-C548-B0C7-CCF0BE29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4. </a:t>
            </a:r>
            <a:r>
              <a:rPr lang="tr-TR" sz="3200" dirty="0" err="1"/>
              <a:t>Ayrımsal</a:t>
            </a:r>
            <a:r>
              <a:rPr lang="tr-TR" sz="32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73FBBF-FF15-D748-AEC9-F66E72CAC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Öğrenme ve deneyim </a:t>
            </a:r>
            <a:r>
              <a:rPr lang="tr-TR" dirty="0"/>
              <a:t>yaşam boyunca zengin ve uzun süreli olduğu sürece yetenek gelişimi de buna paralel olmaktadır. </a:t>
            </a:r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A7D979-67E3-4347-9F55-600797C0B7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0393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0BA89D-0BCD-AF4D-BEBA-07F761B7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4. </a:t>
            </a:r>
            <a:r>
              <a:rPr lang="tr-TR" sz="3200" dirty="0" err="1"/>
              <a:t>Ayrımsal</a:t>
            </a:r>
            <a:r>
              <a:rPr lang="tr-TR" sz="32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C77087-2772-D549-9C63-D6967FE73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408" y="1330013"/>
            <a:ext cx="7840292" cy="3616638"/>
          </a:xfrm>
        </p:spPr>
        <p:txBody>
          <a:bodyPr/>
          <a:lstStyle/>
          <a:p>
            <a:r>
              <a:rPr lang="tr-TR" b="1" dirty="0"/>
              <a:t>Katalizörler: </a:t>
            </a:r>
            <a:r>
              <a:rPr lang="tr-TR" dirty="0"/>
              <a:t>Yetenek gelişiminde bireysel ve çevresel katalizör grubunu olumlu ve olumsuz etkilemektedir. </a:t>
            </a:r>
          </a:p>
          <a:p>
            <a:pPr lvl="1"/>
            <a:r>
              <a:rPr lang="tr-TR" b="1" dirty="0"/>
              <a:t>Bireysel Katalizörler: </a:t>
            </a:r>
            <a:r>
              <a:rPr lang="tr-TR" dirty="0"/>
              <a:t>Motivasyon, öz yönetim ve kişilik gibi etmenler halinde yetenek gelişimini etkilemektedir.</a:t>
            </a:r>
          </a:p>
          <a:p>
            <a:pPr lvl="1"/>
            <a:r>
              <a:rPr lang="tr-TR" b="1" dirty="0"/>
              <a:t>Çevresel Katalizörler: </a:t>
            </a:r>
            <a:r>
              <a:rPr lang="tr-TR" dirty="0"/>
              <a:t>SED, aile içi ilişkiler, okul kalitesi, yaşanılan ülke gibi etmenler halinde yetenek gelişimini etkilemektedir. </a:t>
            </a:r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E410B5D-08C8-0844-9DAE-627102DC13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6933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DCD222-FCE1-9F49-A5AF-F62A1C1C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4. </a:t>
            </a:r>
            <a:r>
              <a:rPr lang="tr-TR" sz="2800" dirty="0" err="1"/>
              <a:t>Ayrımsal</a:t>
            </a:r>
            <a:r>
              <a:rPr lang="tr-TR" sz="2800" dirty="0"/>
              <a:t> Üstün Zeka ve Üstün Yetenek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79D8A5C-4CE4-6144-9F3B-EC0CF6A3E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Şans: </a:t>
            </a:r>
            <a:r>
              <a:rPr lang="tr-TR" dirty="0"/>
              <a:t>Oldukça sınırlı bir etkisi olmakla birlikte bilinçli bir ailenin çocuğu olarak dünyaya gelmek veya yeteneklerini yaşanan kaza gibi </a:t>
            </a:r>
            <a:r>
              <a:rPr lang="tr-TR" dirty="0" err="1"/>
              <a:t>travmatik</a:t>
            </a:r>
            <a:r>
              <a:rPr lang="tr-TR" dirty="0"/>
              <a:t> olaylar sonucunda kaybetmek gibi etkileri vardır.</a:t>
            </a:r>
          </a:p>
          <a:p>
            <a:r>
              <a:rPr lang="tr-TR" b="1" dirty="0"/>
              <a:t>Dağılım ve Düzeyler: </a:t>
            </a:r>
            <a:r>
              <a:rPr lang="tr-TR" dirty="0"/>
              <a:t>Üstün yetenekli ve üstün zekalı bireylerin toplumun %10’unu oluşturduğu kabul </a:t>
            </a:r>
            <a:r>
              <a:rPr lang="tr-TR" dirty="0" smtClean="0"/>
              <a:t>edilmektedir</a:t>
            </a:r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ED2A296-5EC0-A04F-9D44-1EA057EF47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55503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799" y="1668151"/>
            <a:ext cx="8361485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1"/>
                </a:solidFill>
              </a:rPr>
              <a:t>5. </a:t>
            </a:r>
            <a:r>
              <a:rPr lang="tr-TR" sz="4000" dirty="0"/>
              <a:t>Çoklu Zeka Kuramı</a:t>
            </a:r>
            <a:endParaRPr sz="4000"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8159262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tr-TR" dirty="0" err="1"/>
              <a:t>Howard</a:t>
            </a:r>
            <a:r>
              <a:rPr lang="tr-TR" dirty="0"/>
              <a:t> </a:t>
            </a:r>
            <a:r>
              <a:rPr lang="tr-TR" dirty="0" err="1"/>
              <a:t>Gardner</a:t>
            </a:r>
            <a:r>
              <a:rPr lang="tr-TR" dirty="0"/>
              <a:t> (1983)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203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C62254-309D-ED4B-8761-8D91CC1B3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5. </a:t>
            </a:r>
            <a:r>
              <a:rPr lang="tr-TR" sz="3200" dirty="0"/>
              <a:t>Çoklu Zeka Kuramı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617E6EB-1F93-EB4A-8C13-1DE0ED306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err="1"/>
              <a:t>Gardner</a:t>
            </a:r>
            <a:r>
              <a:rPr lang="tr-TR" dirty="0"/>
              <a:t> (1983) bilişsel yeteneklerin birbirinden bağımsız olduğunu ve üstün zekanın da bilişsel alanlara göre farklılık gösterdiğini belirtmektedir.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F45B81D-F6AD-4844-AC72-3F53A5C5B1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017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65B384-9D10-EB43-93CD-3AC99B56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5. </a:t>
            </a:r>
            <a:r>
              <a:rPr lang="tr-TR" sz="2800" dirty="0"/>
              <a:t>Çoklu Zeka Kuramı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01F0777-9D9D-2D4E-A195-98C9A3FAB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err="1"/>
              <a:t>Gardner</a:t>
            </a:r>
            <a:r>
              <a:rPr lang="tr-TR" dirty="0"/>
              <a:t> «Ne kadar zekisin?» sorusu yerine «Hangi açıdan zekisin?» sorusuna odaklanmıştır. Bu doğrultuda da çoklu zeka kuramını geliştirmiştir. </a:t>
            </a:r>
          </a:p>
          <a:p>
            <a:pPr algn="just"/>
            <a:r>
              <a:rPr lang="tr-TR" dirty="0"/>
              <a:t>Zekanın geliştirilebilir bir olgu olduğunu ve tek başına değerlendirilebilecek bir olgu olmaktansa zekanın farklı boyutlarda gelişebileceğini </a:t>
            </a:r>
            <a:r>
              <a:rPr lang="tr-TR" dirty="0" smtClean="0"/>
              <a:t>savunmuştur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F9074DE-BB6E-4549-9EC5-FCDF6D0658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6478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E4F8E6-3074-9A45-AF15-021B3212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5. </a:t>
            </a:r>
            <a:r>
              <a:rPr lang="tr-TR" sz="2800" dirty="0"/>
              <a:t>Çoklu Zeka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41CA84C-B652-524A-8682-56F0459A2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430147"/>
            <a:ext cx="7752369" cy="3319704"/>
          </a:xfrm>
        </p:spPr>
        <p:txBody>
          <a:bodyPr/>
          <a:lstStyle/>
          <a:p>
            <a:pPr algn="just"/>
            <a:r>
              <a:rPr lang="tr-TR" dirty="0"/>
              <a:t>Çoklu zekâ, çevresel ve genetik etmenlerle birlikte bireyin performansını yorumlamaktadır.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İnsan çevresi ile kurduğu etkileşimlerde farklı zekâ boyutlarını kullanmaktadır.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Zekâ boyutları her insanda farklı olabilmekte ve zekâ boyutlarından bir ya da birkaç tanesi ön plana </a:t>
            </a:r>
            <a:r>
              <a:rPr lang="tr-TR" dirty="0" smtClean="0"/>
              <a:t>çıkabilmektedir</a:t>
            </a:r>
            <a:endParaRPr lang="tr-TR" dirty="0"/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8CA5C33-1AE9-B74F-BD34-A3702FD0A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043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92216D-3792-7B41-AD1D-1534206A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5. </a:t>
            </a:r>
            <a:r>
              <a:rPr lang="tr-TR" sz="3200" dirty="0"/>
              <a:t>Çoklu Zeka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1296773-C939-474E-A09B-24F6ECB26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625284" cy="3231500"/>
          </a:xfrm>
        </p:spPr>
        <p:txBody>
          <a:bodyPr/>
          <a:lstStyle/>
          <a:p>
            <a:pPr algn="just"/>
            <a:r>
              <a:rPr lang="tr-TR" dirty="0"/>
              <a:t>Çoklu Zekâ Kuramını </a:t>
            </a:r>
            <a:r>
              <a:rPr lang="tr-TR" dirty="0" err="1"/>
              <a:t>Gardner</a:t>
            </a:r>
            <a:r>
              <a:rPr lang="tr-TR" dirty="0"/>
              <a:t> 1983 yılında “</a:t>
            </a:r>
            <a:r>
              <a:rPr lang="tr-TR" dirty="0" err="1"/>
              <a:t>Frames</a:t>
            </a:r>
            <a:r>
              <a:rPr lang="tr-TR" dirty="0"/>
              <a:t> of </a:t>
            </a:r>
            <a:r>
              <a:rPr lang="tr-TR" dirty="0" err="1"/>
              <a:t>Mind</a:t>
            </a:r>
            <a:r>
              <a:rPr lang="tr-TR" dirty="0"/>
              <a:t>” (Zihnin Çerçeveleri) adlı kitabında yedi farklı zekâ boyutunu önermiştir.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Daha sonra 1999 yılında yayınladığı “</a:t>
            </a:r>
            <a:r>
              <a:rPr lang="tr-TR" dirty="0" err="1"/>
              <a:t>Intelligence</a:t>
            </a:r>
            <a:r>
              <a:rPr lang="tr-TR" dirty="0"/>
              <a:t> </a:t>
            </a:r>
            <a:r>
              <a:rPr lang="tr-TR" dirty="0" err="1"/>
              <a:t>Reframed</a:t>
            </a:r>
            <a:r>
              <a:rPr lang="tr-TR" dirty="0"/>
              <a:t> (Zekâ Yeniden Yapılandırıldı) adlı eserinde yeni bir zekâ boyutunu da ekleyerek toplamda </a:t>
            </a:r>
            <a:r>
              <a:rPr lang="tr-TR" b="1" dirty="0"/>
              <a:t>sekiz</a:t>
            </a:r>
            <a:r>
              <a:rPr lang="tr-TR" dirty="0"/>
              <a:t> farklı zekâ boyutunu </a:t>
            </a:r>
            <a:r>
              <a:rPr lang="tr-TR" dirty="0" smtClean="0"/>
              <a:t>oluşturmuştur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C0AE701-0565-0943-8B29-4EE29D866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28276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96025B-3B29-5946-8092-3312C05B8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0547" y="1679331"/>
            <a:ext cx="1903534" cy="1204258"/>
          </a:xfrm>
        </p:spPr>
        <p:txBody>
          <a:bodyPr/>
          <a:lstStyle/>
          <a:p>
            <a:pPr algn="ctr"/>
            <a:r>
              <a:rPr lang="tr-TR" dirty="0"/>
              <a:t>Çoklu Zeka Kuramı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CB0687B-7A0D-CD48-A9C9-1A51EC2302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6B09A4CF-B65D-9945-A14A-2DFAF37B8D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253634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4339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5CF709B-C600-2447-896E-7A19E6021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639" y="316523"/>
            <a:ext cx="8405446" cy="4510453"/>
          </a:xfrm>
        </p:spPr>
        <p:txBody>
          <a:bodyPr/>
          <a:lstStyle/>
          <a:p>
            <a:r>
              <a:rPr lang="tr-TR" sz="2000" b="1" dirty="0"/>
              <a:t>Dilsel Zeka: </a:t>
            </a:r>
            <a:r>
              <a:rPr lang="tr-TR" sz="2000" dirty="0"/>
              <a:t>Yazılı ve sözel dili kullanabilme kapasitesidir.</a:t>
            </a:r>
          </a:p>
          <a:p>
            <a:r>
              <a:rPr lang="tr-TR" sz="2000" b="1" dirty="0"/>
              <a:t>Mantıksal-Matematiksel Zeka: </a:t>
            </a:r>
            <a:r>
              <a:rPr lang="tr-TR" sz="2000" dirty="0"/>
              <a:t>Matematiksel problemleri mantık yürüterek analiz edebilme ve çözebilme kapasitesidir.</a:t>
            </a:r>
          </a:p>
          <a:p>
            <a:r>
              <a:rPr lang="tr-TR" sz="2000" b="1" dirty="0"/>
              <a:t>Görsel-Uzamsal Zeka: </a:t>
            </a:r>
            <a:r>
              <a:rPr lang="tr-TR" sz="2000" dirty="0"/>
              <a:t>İmgelerle ve üç boyutta düşünebilme kapasitesidir.</a:t>
            </a:r>
          </a:p>
          <a:p>
            <a:r>
              <a:rPr lang="tr-TR" sz="2000" b="1" dirty="0"/>
              <a:t>Müziksel Zeka: </a:t>
            </a:r>
            <a:r>
              <a:rPr lang="tr-TR" sz="2000" dirty="0"/>
              <a:t>Ses, nota ve ritimleri tanıyarak yeniden yorumlayabilme kapasitesidir.</a:t>
            </a:r>
          </a:p>
          <a:p>
            <a:r>
              <a:rPr lang="tr-TR" sz="2000" b="1" dirty="0"/>
              <a:t>Bedensel-</a:t>
            </a:r>
            <a:r>
              <a:rPr lang="tr-TR" sz="2000" b="1" dirty="0" err="1"/>
              <a:t>Kinestetik</a:t>
            </a:r>
            <a:r>
              <a:rPr lang="tr-TR" sz="2000" b="1" dirty="0"/>
              <a:t> Zeka: </a:t>
            </a:r>
            <a:r>
              <a:rPr lang="tr-TR" sz="2000" dirty="0"/>
              <a:t>Jest ve mimikleri kullanabilme ve uzuvlar arasında uyumlu koordinasyon sağlayabilme kapasitesidir.</a:t>
            </a:r>
          </a:p>
          <a:p>
            <a:r>
              <a:rPr lang="tr-TR" sz="2000" b="1" dirty="0"/>
              <a:t>Sosyal Zeka: </a:t>
            </a:r>
            <a:r>
              <a:rPr lang="tr-TR" sz="2000" dirty="0"/>
              <a:t>İnsanlarla etkili iletişim kurabilme kapasitesidir.</a:t>
            </a:r>
          </a:p>
          <a:p>
            <a:r>
              <a:rPr lang="tr-TR" sz="2000" b="1" dirty="0"/>
              <a:t>İçsel Zeka: </a:t>
            </a:r>
            <a:r>
              <a:rPr lang="tr-TR" sz="2000" dirty="0"/>
              <a:t>Bireyin kendi duygu, düşünce ve zihinsel süreçlerini tanıyabilme kapasitesidir.</a:t>
            </a:r>
          </a:p>
          <a:p>
            <a:r>
              <a:rPr lang="tr-TR" sz="2000" b="1" dirty="0"/>
              <a:t>Doğacı Zeka: </a:t>
            </a:r>
            <a:r>
              <a:rPr lang="tr-TR" sz="2000" dirty="0"/>
              <a:t>Canlı ve cansız nesneleri tanıyabilme ve sınıflayabilme kapasitesidir.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7DC065-E375-EF41-96A2-6EA87F6EC9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46568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1F1B49-842B-EA4D-9DFC-11437E8C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5. </a:t>
            </a:r>
            <a:r>
              <a:rPr lang="tr-TR" sz="2800" dirty="0"/>
              <a:t>Çoklu Zeka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5FD6C47-518B-1B4C-8D4D-DF2AD5755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Belirtilen zeka boyutları her bireyde farklı boyutlarda bulunabilmekte ve farklı şekillerde ortaya çıkabilmektedir. </a:t>
            </a:r>
          </a:p>
          <a:p>
            <a:pPr algn="just"/>
            <a:endParaRPr lang="tr-TR" dirty="0"/>
          </a:p>
          <a:p>
            <a:pPr algn="just"/>
            <a:r>
              <a:rPr lang="tr-TR" dirty="0" err="1"/>
              <a:t>Gardner</a:t>
            </a:r>
            <a:r>
              <a:rPr lang="tr-TR" dirty="0"/>
              <a:t>, belirtilen zekâ alanlarının dışında da zekâ boyutlarının olabileceğini </a:t>
            </a:r>
            <a:r>
              <a:rPr lang="tr-TR" dirty="0" smtClean="0"/>
              <a:t>savunmaktadır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5A742DE-7C79-5848-86F8-44A865A49F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5192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1C5517-EA5C-924E-9A22-424A99D2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5. </a:t>
            </a:r>
            <a:r>
              <a:rPr lang="tr-TR" sz="3200" dirty="0"/>
              <a:t>Çoklu Zeka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7CE962-5A45-D34A-9405-281A7417F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734518" cy="3033900"/>
          </a:xfrm>
        </p:spPr>
        <p:txBody>
          <a:bodyPr/>
          <a:lstStyle/>
          <a:p>
            <a:pPr algn="just"/>
            <a:r>
              <a:rPr lang="tr-TR" dirty="0"/>
              <a:t>Dokuzuncu zeka boyutunun «Varoluşçu Zeka» olabileceği belirtilmiştir.</a:t>
            </a:r>
          </a:p>
          <a:p>
            <a:pPr algn="just"/>
            <a:r>
              <a:rPr lang="tr-TR" u="sng" dirty="0"/>
              <a:t>Varoluşçu Zeka: </a:t>
            </a:r>
            <a:r>
              <a:rPr lang="tr-TR" dirty="0"/>
              <a:t>Hayatın anlamı konusunda önemli soruları düşünme yeteneğidir.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Yeni eklenebilecek zeka türleri: mizah, yemek yapma, altıncı his becerileri gibi türler olabileceği </a:t>
            </a:r>
            <a:r>
              <a:rPr lang="tr-TR" dirty="0" smtClean="0"/>
              <a:t>düşünülmektedir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30A86D-1F50-6444-8B3C-CCD980C438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9382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C30136-6314-6B41-92D9-F4E82978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64" y="481303"/>
            <a:ext cx="7433400" cy="396300"/>
          </a:xfrm>
        </p:spPr>
        <p:txBody>
          <a:bodyPr/>
          <a:lstStyle/>
          <a:p>
            <a:r>
              <a:rPr lang="tr-TR" sz="3200" dirty="0"/>
              <a:t>Çoklu Zeka Kuramının İlkeleri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93DEE1A-7ABC-F94E-95D9-1D70E588E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69" y="999144"/>
            <a:ext cx="8450065" cy="3947507"/>
          </a:xfrm>
        </p:spPr>
        <p:txBody>
          <a:bodyPr/>
          <a:lstStyle/>
          <a:p>
            <a:pPr algn="just"/>
            <a:r>
              <a:rPr lang="tr-TR" sz="1800" dirty="0"/>
              <a:t>Doğuştan her birey çoklu zekâ boyutlarına sahiptir. </a:t>
            </a:r>
          </a:p>
          <a:p>
            <a:pPr algn="just"/>
            <a:r>
              <a:rPr lang="tr-TR" sz="1800" dirty="0"/>
              <a:t>Her birey kendine özgü bir zekâ profiline ve farklı zekâ bileşenlerine sahiptir. </a:t>
            </a:r>
          </a:p>
          <a:p>
            <a:pPr algn="just"/>
            <a:r>
              <a:rPr lang="tr-TR" sz="1800" dirty="0"/>
              <a:t>Bütün zekâ boyutları dinamiktir. </a:t>
            </a:r>
          </a:p>
          <a:p>
            <a:pPr algn="just"/>
            <a:r>
              <a:rPr lang="tr-TR" sz="1800" dirty="0"/>
              <a:t>Zekâ boyutları, tanımlanabilir, geliştirilebilir ve </a:t>
            </a:r>
          </a:p>
          <a:p>
            <a:pPr algn="just"/>
            <a:r>
              <a:rPr lang="tr-TR" sz="1800" dirty="0"/>
              <a:t>Değiştirilebilir hatta zayıflayabilir. </a:t>
            </a:r>
          </a:p>
          <a:p>
            <a:pPr algn="just"/>
            <a:r>
              <a:rPr lang="tr-TR" sz="1800" dirty="0"/>
              <a:t>Her birey zekâ boyutları hakkında bilgi edinebilir ve zekasını ona göre geliştirebilir. </a:t>
            </a:r>
          </a:p>
          <a:p>
            <a:pPr algn="just"/>
            <a:r>
              <a:rPr lang="tr-TR" sz="1800" dirty="0"/>
              <a:t>Her zekâ boyutu, hafıza, dikkat, algı ve problem çözme açısından farklı bir sisteme sahiptir. </a:t>
            </a:r>
          </a:p>
          <a:p>
            <a:pPr algn="just"/>
            <a:r>
              <a:rPr lang="tr-TR" sz="1800" dirty="0"/>
              <a:t>Kültür zekanın boyutlarını etkileyebilir. </a:t>
            </a:r>
          </a:p>
          <a:p>
            <a:pPr algn="just"/>
            <a:r>
              <a:rPr lang="tr-TR" sz="1800" dirty="0"/>
              <a:t>Zekâ boyutlarından birkaçı bir arada olabilir ve birbirinin gelişimi için kullanılabilir. </a:t>
            </a:r>
          </a:p>
          <a:p>
            <a:pPr algn="just"/>
            <a:r>
              <a:rPr lang="tr-TR" sz="1800" dirty="0"/>
              <a:t>Zekâ çok yönlüdür ve kendi içinde bir </a:t>
            </a:r>
            <a:r>
              <a:rPr lang="tr-TR" sz="1800" dirty="0" smtClean="0"/>
              <a:t>bütündür.</a:t>
            </a:r>
            <a:endParaRPr lang="tr-TR" sz="1800" dirty="0"/>
          </a:p>
          <a:p>
            <a:pPr algn="just"/>
            <a:endParaRPr lang="tr-TR" sz="18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338232F-10AC-F84E-A720-356AFA1EDA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23279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0BCA75-FC3A-6242-AC07-37F7C5C6F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290945"/>
            <a:ext cx="8173984" cy="941355"/>
          </a:xfrm>
        </p:spPr>
        <p:txBody>
          <a:bodyPr/>
          <a:lstStyle/>
          <a:p>
            <a:r>
              <a:rPr lang="tr-TR" dirty="0"/>
              <a:t>Sınıflarda çoklu zeka kuramının kullanılması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5402F2-D765-F34B-AC9D-996D47995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028" y="1430147"/>
            <a:ext cx="8493256" cy="3319704"/>
          </a:xfrm>
        </p:spPr>
        <p:txBody>
          <a:bodyPr/>
          <a:lstStyle/>
          <a:p>
            <a:pPr algn="just"/>
            <a:r>
              <a:rPr lang="tr-TR" sz="2000" dirty="0"/>
              <a:t>Öğrencilerin sekiz zeka alanı ile ilgili olarak bilişsel düzeyde ilişki kurabilmesi ve ders çalışma tekniklerini çeşitlendirmesini sağlar. </a:t>
            </a:r>
          </a:p>
          <a:p>
            <a:pPr algn="just"/>
            <a:r>
              <a:rPr lang="tr-TR" sz="2000" dirty="0"/>
              <a:t>Öğretmenlere öğrencilerin zeka türü boyutlarına göre ders içeriğini yapılandırmasını sağlar. </a:t>
            </a:r>
          </a:p>
          <a:p>
            <a:pPr algn="just"/>
            <a:r>
              <a:rPr lang="tr-TR" sz="2000" dirty="0"/>
              <a:t>Öğrencilerin içsel güdülenme düzeylerine göre içsel motivasyon sağlayabilir. </a:t>
            </a:r>
          </a:p>
          <a:p>
            <a:pPr algn="just"/>
            <a:r>
              <a:rPr lang="tr-TR" sz="2000" dirty="0"/>
              <a:t>Eğitim bireyselleştirilmesini sağlar. </a:t>
            </a:r>
          </a:p>
          <a:p>
            <a:pPr algn="just"/>
            <a:r>
              <a:rPr lang="tr-TR" sz="2000" dirty="0"/>
              <a:t>Öğrencilerin bir ya da birden fazla yetenek alanın olabileceğini anlamaların </a:t>
            </a:r>
            <a:r>
              <a:rPr lang="tr-TR" sz="2000" dirty="0" smtClean="0"/>
              <a:t>sağlar.</a:t>
            </a:r>
            <a:endParaRPr lang="tr-TR" sz="2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AD4B359-0381-DD4A-8A01-922C4D76F6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0111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AA962D-2F34-7049-98E3-71E19B18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89" y="679453"/>
            <a:ext cx="7433400" cy="396300"/>
          </a:xfrm>
        </p:spPr>
        <p:txBody>
          <a:bodyPr/>
          <a:lstStyle/>
          <a:p>
            <a:r>
              <a:rPr lang="tr-TR" dirty="0"/>
              <a:t>Sınıflarda çoklu zeka kuramının kullanılması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D92BCC5-6B83-8B4C-B7C7-5F4BABD17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414" y="1177159"/>
            <a:ext cx="7868286" cy="3286888"/>
          </a:xfrm>
        </p:spPr>
        <p:txBody>
          <a:bodyPr/>
          <a:lstStyle/>
          <a:p>
            <a:pPr algn="just"/>
            <a:r>
              <a:rPr lang="tr-TR" dirty="0" err="1"/>
              <a:t>Gardner’in</a:t>
            </a:r>
            <a:r>
              <a:rPr lang="tr-TR" dirty="0"/>
              <a:t> Çoklu Zeka Kuramı, öğrencilerin öğrenme, anlama stillerinin sınıf içi öğretim sürecine dahil edilmesini sağlamaktadır.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Öğrencinin hangi alanda (Sözel-matematik </a:t>
            </a:r>
            <a:r>
              <a:rPr lang="tr-TR" dirty="0" err="1"/>
              <a:t>vb</a:t>
            </a:r>
            <a:r>
              <a:rPr lang="tr-TR" dirty="0"/>
              <a:t>) performansının daha iyi olduğunun bilinmesi öğretim yöntemlerinin de uyarlanarak başarı olanağı </a:t>
            </a:r>
            <a:r>
              <a:rPr lang="tr-TR" dirty="0" smtClean="0"/>
              <a:t>sağlayacaktır.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01DA2A1-799A-234E-9B3E-ACCCA928D4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6501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799" y="1668151"/>
            <a:ext cx="8361485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1"/>
                </a:solidFill>
              </a:rPr>
              <a:t>6. </a:t>
            </a:r>
            <a:r>
              <a:rPr lang="tr-TR" sz="4000" dirty="0"/>
              <a:t>Başarılı Zeka Kuramı</a:t>
            </a:r>
            <a:endParaRPr sz="4000"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8159262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tr-TR" dirty="0" err="1"/>
              <a:t>Sternberg</a:t>
            </a:r>
            <a:r>
              <a:rPr lang="tr-TR" dirty="0"/>
              <a:t> (1997)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619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B203DE-9692-6F4A-9290-DC911252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6. </a:t>
            </a:r>
            <a:r>
              <a:rPr lang="tr-TR" sz="3200" dirty="0"/>
              <a:t>Başarılı Zeka Kuramı 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2941B36-4203-4145-B787-A36B33C88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Stenberg</a:t>
            </a:r>
            <a:r>
              <a:rPr lang="tr-TR" dirty="0"/>
              <a:t> (1997) zekanın toplum içinde çevreye uyum sağlama, değiştirebilme ve uygun davranışları sergileyebilme ile ilgili olduğunu belirtmektedir. </a:t>
            </a:r>
          </a:p>
          <a:p>
            <a:endParaRPr lang="tr-TR" dirty="0"/>
          </a:p>
          <a:p>
            <a:r>
              <a:rPr lang="tr-TR" dirty="0"/>
              <a:t> Başaralı Zeka Kuramının analitik, yaratıcı ve pratik olmak üzere üç türünü vardır.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5CA325E-6FD1-504B-BEFC-971F8F90C2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4164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801112-35AF-3046-B6CB-9BC0ED8A3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3200" dirty="0"/>
              <a:t>6. </a:t>
            </a:r>
            <a:r>
              <a:rPr lang="tr-TR" sz="3200" dirty="0"/>
              <a:t>Başarılı Zeka Kuramı (Devamı)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12883B2-AC61-9F42-826B-3D6CE4DE8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430147"/>
            <a:ext cx="7523769" cy="3319704"/>
          </a:xfrm>
        </p:spPr>
        <p:txBody>
          <a:bodyPr/>
          <a:lstStyle/>
          <a:p>
            <a:pPr algn="just"/>
            <a:r>
              <a:rPr lang="tr-TR" dirty="0"/>
              <a:t>Analitik Zeka: Fikirleri, sorunları, onayları ve durumları analiz edebilme, neden-sonuç ilişkisi kurarak değerlendirebilme kapasitesidir.</a:t>
            </a:r>
          </a:p>
          <a:p>
            <a:pPr algn="just"/>
            <a:r>
              <a:rPr lang="tr-TR" dirty="0"/>
              <a:t>Yaratıcı Zeka: Yeni fikirler üretebilme, problemleri keşfederek yaratıcı çözüm yolları geliştirebilme kapasitesidir. </a:t>
            </a:r>
          </a:p>
          <a:p>
            <a:pPr algn="just"/>
            <a:r>
              <a:rPr lang="tr-TR" dirty="0"/>
              <a:t>Pratik Zeka: Gerçek yaşam problemlerini akılcı yollar ile çözebilme </a:t>
            </a:r>
            <a:r>
              <a:rPr lang="tr-TR" dirty="0" smtClean="0"/>
              <a:t>kapasitesidir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19557A9-0248-9E43-B5D4-648DB842CD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2384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EE32B94-0964-FE44-B47C-6B3C1B5DD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68CD3631-E7CD-2345-90CE-7A79AE0726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302075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7569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BCD386-B2C3-154D-B43E-9D6D2CBE5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7. </a:t>
            </a:r>
            <a:r>
              <a:rPr lang="tr-TR" dirty="0"/>
              <a:t>Meta Kuram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AF1E26F-59AC-B14A-96D8-7C07E10A46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Ziegler</a:t>
            </a:r>
            <a:r>
              <a:rPr lang="tr-TR" dirty="0"/>
              <a:t> ve </a:t>
            </a:r>
            <a:r>
              <a:rPr lang="tr-TR" dirty="0" err="1"/>
              <a:t>Heller</a:t>
            </a:r>
            <a:r>
              <a:rPr lang="tr-TR" dirty="0"/>
              <a:t> (2000)</a:t>
            </a:r>
          </a:p>
        </p:txBody>
      </p:sp>
    </p:spTree>
    <p:extLst>
      <p:ext uri="{BB962C8B-B14F-4D97-AF65-F5344CB8AC3E}">
        <p14:creationId xmlns:p14="http://schemas.microsoft.com/office/powerpoint/2010/main" val="2995484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07CD98-CA09-E24F-9983-D0D38128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Meta Kuramı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4E4654-44E4-3F4D-826B-11AB6FB1B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Üstün zeka kuramlarının bilimsel felsefesinin dört temel koşulu sağlaması gerektiği öne </a:t>
            </a:r>
            <a:r>
              <a:rPr lang="tr-TR" dirty="0" smtClean="0"/>
              <a:t>sürülmektedir</a:t>
            </a:r>
            <a:endParaRPr lang="tr-TR" dirty="0"/>
          </a:p>
          <a:p>
            <a:pPr lvl="1"/>
            <a:r>
              <a:rPr lang="tr-TR" dirty="0"/>
              <a:t>Geçici öncelik koşulu</a:t>
            </a:r>
          </a:p>
          <a:p>
            <a:pPr lvl="1"/>
            <a:r>
              <a:rPr lang="tr-TR" dirty="0" err="1"/>
              <a:t>İnus</a:t>
            </a:r>
            <a:r>
              <a:rPr lang="tr-TR" dirty="0"/>
              <a:t> koşulu</a:t>
            </a:r>
          </a:p>
          <a:p>
            <a:pPr lvl="1"/>
            <a:r>
              <a:rPr lang="tr-TR" dirty="0"/>
              <a:t>Bireysel öncellik koşulu</a:t>
            </a:r>
          </a:p>
          <a:p>
            <a:pPr lvl="1"/>
            <a:r>
              <a:rPr lang="tr-TR" dirty="0"/>
              <a:t>Kuramsal önem koşulu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C5D60BF-AA8F-CE44-BE4B-8889D75234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sp>
        <p:nvSpPr>
          <p:cNvPr id="5" name="Sağ Küme Ayracı 4">
            <a:extLst>
              <a:ext uri="{FF2B5EF4-FFF2-40B4-BE49-F238E27FC236}">
                <a16:creationId xmlns:a16="http://schemas.microsoft.com/office/drawing/2014/main" id="{985F98FF-C740-5843-B02C-06028C4F992A}"/>
              </a:ext>
            </a:extLst>
          </p:cNvPr>
          <p:cNvSpPr/>
          <p:nvPr/>
        </p:nvSpPr>
        <p:spPr>
          <a:xfrm>
            <a:off x="5521569" y="2672862"/>
            <a:ext cx="325316" cy="164416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E80F11E-0B9F-8E40-B160-8365294C2614}"/>
              </a:ext>
            </a:extLst>
          </p:cNvPr>
          <p:cNvSpPr txBox="1"/>
          <p:nvPr/>
        </p:nvSpPr>
        <p:spPr>
          <a:xfrm>
            <a:off x="6031523" y="2833222"/>
            <a:ext cx="2628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Üstün zeka kuramının bilimsel olarak kabul edilebilmesi için meta kuramın dört koşulunu sağlaması gerekir. </a:t>
            </a:r>
          </a:p>
        </p:txBody>
      </p:sp>
    </p:spTree>
    <p:extLst>
      <p:ext uri="{BB962C8B-B14F-4D97-AF65-F5344CB8AC3E}">
        <p14:creationId xmlns:p14="http://schemas.microsoft.com/office/powerpoint/2010/main" val="4249869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C830CD-286D-D745-BE52-BD2F9C3D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Geçici Öncelik Koşulu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C307C4C-1D0F-6E44-A7F6-D52D6AEF9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Üstün zekanın, olağanüstü başarı ve nedensellik ilişkisinde olduğunu savunmaktadır. </a:t>
            </a:r>
          </a:p>
          <a:p>
            <a:r>
              <a:rPr lang="tr-TR" dirty="0"/>
              <a:t>Başarı üstün zekanın sonucu olarak görülmektedir.</a:t>
            </a:r>
          </a:p>
          <a:p>
            <a:r>
              <a:rPr lang="tr-TR" dirty="0"/>
              <a:t>Başarının nedeni olarak üstün zeka tek başına görülemez sadece nedenlerden bir tanesi olabilir.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CE8A393-20AD-454A-BDBE-1FEFBC79E8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0454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593254-FCB1-B04E-A9B6-BF940A274A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A7633959-5E85-EA48-985E-B83A10F398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5348258"/>
              </p:ext>
            </p:extLst>
          </p:nvPr>
        </p:nvGraphicFramePr>
        <p:xfrm>
          <a:off x="284285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5031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E58D2-3DA4-A741-BAA0-C98CFDDB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</a:t>
            </a:r>
            <a:r>
              <a:rPr lang="tr-TR" dirty="0" err="1"/>
              <a:t>İnus</a:t>
            </a:r>
            <a:r>
              <a:rPr lang="tr-TR" dirty="0"/>
              <a:t> Koşulu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346B9C-1002-7D4D-8E7F-68207E87D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Nedensellik üzerine odaklanmaktadır.</a:t>
            </a:r>
          </a:p>
          <a:p>
            <a:pPr algn="just"/>
            <a:r>
              <a:rPr lang="tr-TR" dirty="0"/>
              <a:t>Bazı şeylerin «neden olan» ya da «etken» değerlerini anlamak için </a:t>
            </a:r>
            <a:r>
              <a:rPr lang="tr-TR" dirty="0" err="1"/>
              <a:t>inus</a:t>
            </a:r>
            <a:r>
              <a:rPr lang="tr-TR" dirty="0"/>
              <a:t> koşulu göz önünde bulundurulmaktadır.</a:t>
            </a:r>
          </a:p>
          <a:p>
            <a:pPr algn="just"/>
            <a:r>
              <a:rPr lang="tr-TR" dirty="0"/>
              <a:t>Yani üstün zeka, başarının nedenidir ancak tek başına etkili değildir. Motivasyon ve çevresel faktörler gibi farklı etmenlerden de etkilenmektedir.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8E9E9A-A973-B149-8FC8-76F0B4067A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38148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2F4B456-1F05-E44B-AF60-1EF3C6DB34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D7A0D0D4-202A-9542-9E75-F87B22D432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904475"/>
              </p:ext>
            </p:extLst>
          </p:nvPr>
        </p:nvGraphicFramePr>
        <p:xfrm>
          <a:off x="424962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2425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05696B-BCA8-674F-A8E8-55587528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Bireysel Özellik Koşulu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FF5A0CA-E60A-AE4C-8A6C-F33BCD386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Üstün zeka bireye özgü bir unsurdur ve bireysel olmayan etmenler üstün zekanın yerine koyulamaz ve dolayısıyla da başarının tek nedeni de olmaz. </a:t>
            </a:r>
          </a:p>
          <a:p>
            <a:pPr algn="just"/>
            <a:r>
              <a:rPr lang="tr-TR" dirty="0"/>
              <a:t>Bireye özgü olmayan çevresel faktörlerin üstün zekanın yerine koyulamayacağını savunmaktadır.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63A260E-9113-6D49-8B29-2A3D4E19A5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78617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A4D7A4-3B8A-D04E-BD23-07A27ADAC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7795" y="1071161"/>
            <a:ext cx="7977318" cy="367869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76200" indent="0" algn="just">
              <a:buNone/>
            </a:pPr>
            <a:r>
              <a:rPr lang="tr-TR" dirty="0">
                <a:solidFill>
                  <a:schemeClr val="bg1"/>
                </a:solidFill>
              </a:rPr>
              <a:t>Geçici Öncelik Koşulu ve </a:t>
            </a:r>
            <a:r>
              <a:rPr lang="tr-TR" dirty="0" err="1">
                <a:solidFill>
                  <a:schemeClr val="bg1"/>
                </a:solidFill>
              </a:rPr>
              <a:t>İnus</a:t>
            </a:r>
            <a:r>
              <a:rPr lang="tr-TR" dirty="0">
                <a:solidFill>
                  <a:schemeClr val="bg1"/>
                </a:solidFill>
              </a:rPr>
              <a:t> Koşulu bireye özgü olmayan etmenlere odaklanmamaktadır. Daha çok çevresel koşullarla ilgilidir. </a:t>
            </a:r>
          </a:p>
          <a:p>
            <a:pPr marL="76200" indent="0" algn="just">
              <a:buNone/>
            </a:pPr>
            <a:endParaRPr lang="tr-TR" dirty="0">
              <a:solidFill>
                <a:schemeClr val="bg1"/>
              </a:solidFill>
            </a:endParaRPr>
          </a:p>
          <a:p>
            <a:pPr marL="76200" indent="0" algn="just">
              <a:buNone/>
            </a:pPr>
            <a:r>
              <a:rPr lang="tr-TR" dirty="0">
                <a:solidFill>
                  <a:schemeClr val="bg1"/>
                </a:solidFill>
              </a:rPr>
              <a:t>Bireysel Özellik Koşulu da sadece bireye özgü etmenlere odaklanmaktadır. </a:t>
            </a:r>
          </a:p>
          <a:p>
            <a:pPr marL="76200" indent="0" algn="just">
              <a:buNone/>
            </a:pPr>
            <a:endParaRPr lang="tr-TR" dirty="0">
              <a:solidFill>
                <a:schemeClr val="bg1"/>
              </a:solidFill>
            </a:endParaRPr>
          </a:p>
          <a:p>
            <a:pPr marL="76200" indent="0" algn="just">
              <a:buNone/>
            </a:pPr>
            <a:r>
              <a:rPr lang="tr-TR" dirty="0">
                <a:solidFill>
                  <a:schemeClr val="bg1"/>
                </a:solidFill>
              </a:rPr>
              <a:t>Dolayısı ile bir bütün olarak meta kuramında yer alan bütün koşulların sağlanması </a:t>
            </a:r>
            <a:r>
              <a:rPr lang="tr-TR" dirty="0" smtClean="0">
                <a:solidFill>
                  <a:schemeClr val="bg1"/>
                </a:solidFill>
              </a:rPr>
              <a:t>gerekmektedir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2AEBD53-1399-E74A-A83D-1B6355DB9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5976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E1B408-94A6-9C46-8A60-48AAB8DC3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Kuramsal Önem Koşulu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43E01B9-A929-0041-BD2E-4A779C003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Geçici Öncelik Koşulu ve </a:t>
            </a:r>
            <a:r>
              <a:rPr lang="tr-TR" dirty="0" err="1"/>
              <a:t>İnus</a:t>
            </a:r>
            <a:r>
              <a:rPr lang="tr-TR" dirty="0"/>
              <a:t> Koşulları çevresel etmenlerden bahsederken; Bireysel Özellik Koşulu sadece bireysel etmenlerden bahsetmektedir. </a:t>
            </a:r>
          </a:p>
          <a:p>
            <a:r>
              <a:rPr lang="tr-TR" dirty="0"/>
              <a:t>Bu üç koşula Kuramsal Önem Koşulu eklendiğinde bilimsel anlamda kuramlar tamamlanmaktadır.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0B2DF90-6613-7A49-BB5C-065295F3DC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6806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A2EBBC-3014-7046-9E5B-EB05D8EC4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Kuramsal Önem Koşulu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D8CC841-7C53-604D-AC8C-05CF24200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Üstün zeka ve başarı arasında bir neden-sonuç ilişkisi vardır. </a:t>
            </a:r>
          </a:p>
          <a:p>
            <a:r>
              <a:rPr lang="tr-TR" dirty="0"/>
              <a:t>Üstün zeka motivasyon ve kişilik türleri diğer bireysel özellikler ve çevresel faktörler ile birleşerek başarı sağlanabilir. </a:t>
            </a:r>
          </a:p>
          <a:p>
            <a:r>
              <a:rPr lang="tr-TR" dirty="0"/>
              <a:t>Dolayısı ile meta kurama göre dört koşul </a:t>
            </a:r>
            <a:r>
              <a:rPr lang="tr-TR" dirty="0" smtClean="0"/>
              <a:t>sağlanmalıdır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F7CB056-0E10-B54E-8634-C5373B1416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73467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824D10-A071-5045-B794-E5B8E0A19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00" y="228258"/>
            <a:ext cx="7433400" cy="396300"/>
          </a:xfrm>
        </p:spPr>
        <p:txBody>
          <a:bodyPr/>
          <a:lstStyle/>
          <a:p>
            <a:r>
              <a:rPr lang="tr-TR" dirty="0"/>
              <a:t>Kritik Evre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32490D8-817F-104C-8F85-EC426F972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400" y="4884650"/>
            <a:ext cx="7433400" cy="258481"/>
          </a:xfrm>
        </p:spPr>
        <p:txBody>
          <a:bodyPr/>
          <a:lstStyle/>
          <a:p>
            <a:pPr marL="76200" indent="0">
              <a:buNone/>
            </a:pP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Kaynak: Sak, U. (2012). Üstün Zekalılar. Ankara: Vize Yayıncılık. S. 55.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2459685-3C8B-A447-8C3C-C87024C5FF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09654C49-9811-114B-957A-872BEE27F5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53683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ağ Ok 5">
            <a:extLst>
              <a:ext uri="{FF2B5EF4-FFF2-40B4-BE49-F238E27FC236}">
                <a16:creationId xmlns:a16="http://schemas.microsoft.com/office/drawing/2014/main" id="{7EE816D6-E34F-1F42-ADFD-E3DD97BA49FC}"/>
              </a:ext>
            </a:extLst>
          </p:cNvPr>
          <p:cNvSpPr/>
          <p:nvPr/>
        </p:nvSpPr>
        <p:spPr>
          <a:xfrm rot="19049613">
            <a:off x="2048608" y="1881555"/>
            <a:ext cx="714623" cy="29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>
            <a:extLst>
              <a:ext uri="{FF2B5EF4-FFF2-40B4-BE49-F238E27FC236}">
                <a16:creationId xmlns:a16="http://schemas.microsoft.com/office/drawing/2014/main" id="{38C5B371-9E22-1047-903C-B7F8AC89B20E}"/>
              </a:ext>
            </a:extLst>
          </p:cNvPr>
          <p:cNvSpPr/>
          <p:nvPr/>
        </p:nvSpPr>
        <p:spPr>
          <a:xfrm>
            <a:off x="4364100" y="1252984"/>
            <a:ext cx="415799" cy="156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>
            <a:extLst>
              <a:ext uri="{FF2B5EF4-FFF2-40B4-BE49-F238E27FC236}">
                <a16:creationId xmlns:a16="http://schemas.microsoft.com/office/drawing/2014/main" id="{3232903A-4D72-8343-BEB7-36A851FB8E40}"/>
              </a:ext>
            </a:extLst>
          </p:cNvPr>
          <p:cNvSpPr/>
          <p:nvPr/>
        </p:nvSpPr>
        <p:spPr>
          <a:xfrm rot="3192378">
            <a:off x="6349520" y="1756500"/>
            <a:ext cx="714623" cy="29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1948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A76457-0D63-EE4B-A6D2-41F997DE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370488"/>
            <a:ext cx="7433400" cy="396300"/>
          </a:xfrm>
        </p:spPr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57982A-7003-C44E-8271-F392FD6A0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862" y="1066785"/>
            <a:ext cx="8544276" cy="3683066"/>
          </a:xfrm>
        </p:spPr>
        <p:txBody>
          <a:bodyPr/>
          <a:lstStyle/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Başaran, B. I. (2004). Etkili öğrenme ve çoklu zekâ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kurami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: Bir inceleme. Ege Eğitim Dergisi, 5(1).</a:t>
            </a:r>
          </a:p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Özkan, H. H. Çoklu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Zek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Kuramı ve Eğitim Programı Öğeleri İlişkisi.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Sciences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 3(2), 332-344.</a:t>
            </a:r>
          </a:p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Sak, U. (2012). Üstün Zekalılar. Ankara: Vize Yayıncılık.</a:t>
            </a:r>
          </a:p>
          <a:p>
            <a:pPr algn="just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Sternberg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R. J. (1997).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Successful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: a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broader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who's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smart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 life.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International Schools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 17(1), 19.</a:t>
            </a:r>
          </a:p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Ünal-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Karagüven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M. H. (2018). Çoklu Zeka Teorisi ve Eğitimde Uygulamaları.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Academia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Eğitim Araştırmaları Dergisi, 3(2), 1-17.</a:t>
            </a:r>
          </a:p>
          <a:p>
            <a:pPr algn="just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Ziegler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A., &amp;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Heller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K. A. (2000).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Conceptions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giftedness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a meta-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theoretical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perspective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. International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handbook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giftedness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talent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 2, 3-21.</a:t>
            </a:r>
          </a:p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https://ustunzekalilar.org/tr/Makaleler/Icerik/162-Ustun-Zeka-ve-Ustun-Yetenek</a:t>
            </a: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sz="18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71C1B7D-1371-1949-939B-561186B6CD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1948348"/>
      </p:ext>
    </p:extLst>
  </p:cSld>
  <p:clrMapOvr>
    <a:masterClrMapping/>
  </p:clrMapOvr>
</p:sld>
</file>

<file path=ppt/theme/theme1.xml><?xml version="1.0" encoding="utf-8"?>
<a:theme xmlns:a="http://schemas.openxmlformats.org/drawingml/2006/main" name="Nicholas template">
  <a:themeElements>
    <a:clrScheme name="Custom 347">
      <a:dk1>
        <a:srgbClr val="1E2124"/>
      </a:dk1>
      <a:lt1>
        <a:srgbClr val="FFFFFF"/>
      </a:lt1>
      <a:dk2>
        <a:srgbClr val="7C8894"/>
      </a:dk2>
      <a:lt2>
        <a:srgbClr val="E6ECEE"/>
      </a:lt2>
      <a:accent1>
        <a:srgbClr val="2AC3F3"/>
      </a:accent1>
      <a:accent2>
        <a:srgbClr val="004591"/>
      </a:accent2>
      <a:accent3>
        <a:srgbClr val="6BD8B6"/>
      </a:accent3>
      <a:accent4>
        <a:srgbClr val="A9E04B"/>
      </a:accent4>
      <a:accent5>
        <a:srgbClr val="F3C744"/>
      </a:accent5>
      <a:accent6>
        <a:srgbClr val="F37768"/>
      </a:accent6>
      <a:hlink>
        <a:srgbClr val="003C7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1521</Words>
  <Application>Microsoft Office PowerPoint</Application>
  <PresentationFormat>Ekran Gösterisi (16:9)</PresentationFormat>
  <Paragraphs>216</Paragraphs>
  <Slides>40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5" baseType="lpstr">
      <vt:lpstr>Arial</vt:lpstr>
      <vt:lpstr>Montserrat</vt:lpstr>
      <vt:lpstr>Montserrat Light</vt:lpstr>
      <vt:lpstr>Calibri</vt:lpstr>
      <vt:lpstr>Nicholas template</vt:lpstr>
      <vt:lpstr>Üstün Yetenek  ve Zeka Kuramları</vt:lpstr>
      <vt:lpstr>Üstün Yetenek  ve Zeka Kuramları</vt:lpstr>
      <vt:lpstr>4. Ayrımsal Üstün Zeka ve Üstün Yetenek Kuramı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4. Ayrımsal Üstün Zeka ve Üstün Yetenek Kuramı (Devamı)</vt:lpstr>
      <vt:lpstr>5. Çoklu Zeka Kuramı</vt:lpstr>
      <vt:lpstr>5. Çoklu Zeka Kuramı</vt:lpstr>
      <vt:lpstr>5. Çoklu Zeka Kuramı</vt:lpstr>
      <vt:lpstr>5. Çoklu Zeka Kuramı (Devamı)</vt:lpstr>
      <vt:lpstr>5. Çoklu Zeka Kuramı (Devamı)</vt:lpstr>
      <vt:lpstr>Çoklu Zeka Kuramı</vt:lpstr>
      <vt:lpstr>PowerPoint Sunusu</vt:lpstr>
      <vt:lpstr>5. Çoklu Zeka Kuramı (Devamı)</vt:lpstr>
      <vt:lpstr>5. Çoklu Zeka Kuramı (Devamı)</vt:lpstr>
      <vt:lpstr>Çoklu Zeka Kuramının İlkeleri</vt:lpstr>
      <vt:lpstr>Sınıflarda çoklu zeka kuramının kullanılması</vt:lpstr>
      <vt:lpstr>Sınıflarda çoklu zeka kuramının kullanılması</vt:lpstr>
      <vt:lpstr>6. Başarılı Zeka Kuramı</vt:lpstr>
      <vt:lpstr>6. Başarılı Zeka Kuramı </vt:lpstr>
      <vt:lpstr>6. Başarılı Zeka Kuramı (Devamı)</vt:lpstr>
      <vt:lpstr>PowerPoint Sunusu</vt:lpstr>
      <vt:lpstr>7. Meta Kuram</vt:lpstr>
      <vt:lpstr>7. Meta Kuramı</vt:lpstr>
      <vt:lpstr>1. Geçici Öncelik Koşulu</vt:lpstr>
      <vt:lpstr>PowerPoint Sunusu</vt:lpstr>
      <vt:lpstr>2. İnus Koşulu</vt:lpstr>
      <vt:lpstr>PowerPoint Sunusu</vt:lpstr>
      <vt:lpstr>3. Bireysel Özellik Koşulu</vt:lpstr>
      <vt:lpstr>PowerPoint Sunusu</vt:lpstr>
      <vt:lpstr>4. Kuramsal Önem Koşulu</vt:lpstr>
      <vt:lpstr>4. Kuramsal Önem Koşulu (Devamı)</vt:lpstr>
      <vt:lpstr>Kritik Evre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Zeka  ve  Üstün Yetenek</dc:title>
  <dc:creator>figen</dc:creator>
  <cp:lastModifiedBy>figen</cp:lastModifiedBy>
  <cp:revision>63</cp:revision>
  <dcterms:modified xsi:type="dcterms:W3CDTF">2020-10-19T16:43:59Z</dcterms:modified>
</cp:coreProperties>
</file>