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7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539AA6-CD9D-4E20-AC89-3F93CB6F47B9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3DF14-D966-4B27-AF3E-42DFBDEB27F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10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Aşağı bastırmalı </a:t>
            </a:r>
            <a:r>
              <a:rPr lang="tr-TR" sz="3600" dirty="0" err="1" smtClean="0">
                <a:solidFill>
                  <a:srgbClr val="C00000"/>
                </a:solidFill>
              </a:rPr>
              <a:t>otomatalar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25200" cy="773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10925" cy="797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53800" cy="819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53775" cy="798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96675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1"/>
            <a:ext cx="9144000" cy="5940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49050" cy="842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06200" cy="834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34775" cy="820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58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53825" cy="756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810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72800" cy="77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53750" cy="802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39500" cy="825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115550" cy="793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10950" cy="706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839325" cy="794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49050" cy="83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44250" cy="779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"/>
            <a:ext cx="9801225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96650" cy="730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77600" cy="826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395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58575" cy="797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58550" cy="781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15700" cy="810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7"/>
            <a:ext cx="9540552" cy="4958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96625" cy="794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810875" cy="797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048875" cy="818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5</Words>
  <Application>Microsoft Office PowerPoint</Application>
  <PresentationFormat>Ekran Gösterisi (4:3)</PresentationFormat>
  <Paragraphs>2</Paragraphs>
  <Slides>32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3" baseType="lpstr">
      <vt:lpstr>Ofis Teması</vt:lpstr>
      <vt:lpstr>Hafta 10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10</dc:title>
  <dc:creator>frk</dc:creator>
  <cp:lastModifiedBy>frk</cp:lastModifiedBy>
  <cp:revision>4</cp:revision>
  <dcterms:created xsi:type="dcterms:W3CDTF">2017-03-10T08:54:50Z</dcterms:created>
  <dcterms:modified xsi:type="dcterms:W3CDTF">2017-03-10T10:49:41Z</dcterms:modified>
</cp:coreProperties>
</file>