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2" r:id="rId1"/>
  </p:sldMasterIdLst>
  <p:notesMasterIdLst>
    <p:notesMasterId r:id="rId29"/>
  </p:notesMasterIdLst>
  <p:handoutMasterIdLst>
    <p:handoutMasterId r:id="rId30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3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1" r:id="rId25"/>
    <p:sldId id="280" r:id="rId26"/>
    <p:sldId id="282" r:id="rId27"/>
    <p:sldId id="283" r:id="rId28"/>
  </p:sldIdLst>
  <p:sldSz cx="12188825" cy="6858000"/>
  <p:notesSz cx="6858000" cy="9144000"/>
  <p:defaultTextStyle>
    <a:defPPr rtl="0">
      <a:defRPr lang="tr-TR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orient="horz" pos="945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192">
          <p15:clr>
            <a:srgbClr val="A4A3A4"/>
          </p15:clr>
        </p15:guide>
        <p15:guide id="5" orient="horz" pos="1072">
          <p15:clr>
            <a:srgbClr val="A4A3A4"/>
          </p15:clr>
        </p15:guide>
        <p15:guide id="6" pos="3839">
          <p15:clr>
            <a:srgbClr val="A4A3A4"/>
          </p15:clr>
        </p15:guide>
        <p15:guide id="7" pos="704">
          <p15:clr>
            <a:srgbClr val="A4A3A4"/>
          </p15:clr>
        </p15:guide>
        <p15:guide id="8" pos="71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BDBED569-4797-4DF1-A0F4-6AAB3CD982D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24" autoAdjust="0"/>
    <p:restoredTop sz="96182" autoAdjust="0"/>
  </p:normalViewPr>
  <p:slideViewPr>
    <p:cSldViewPr showGuides="1">
      <p:cViewPr varScale="1">
        <p:scale>
          <a:sx n="44" d="100"/>
          <a:sy n="44" d="100"/>
        </p:scale>
        <p:origin x="-786" y="-96"/>
      </p:cViewPr>
      <p:guideLst>
        <p:guide orient="horz" pos="2160"/>
        <p:guide orient="horz" pos="945"/>
        <p:guide orient="horz" pos="3888"/>
        <p:guide orient="horz" pos="192"/>
        <p:guide orient="horz" pos="1072"/>
        <p:guide pos="3839"/>
        <p:guide pos="704"/>
        <p:guide pos="7102"/>
      </p:guideLst>
    </p:cSldViewPr>
  </p:slideViewPr>
  <p:outlineViewPr>
    <p:cViewPr>
      <p:scale>
        <a:sx n="33" d="100"/>
        <a:sy n="33" d="100"/>
      </p:scale>
      <p:origin x="0" y="-2886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90" d="100"/>
          <a:sy n="90" d="100"/>
        </p:scale>
        <p:origin x="3774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tr-TR" dirty="0">
              <a:solidFill>
                <a:schemeClr val="tx2"/>
              </a:solidFill>
            </a:endParaRPr>
          </a:p>
        </p:txBody>
      </p:sp>
      <p:sp>
        <p:nvSpPr>
          <p:cNvPr id="3" name="Tarih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2CA223B-12A1-40F0-A826-71FBDA907897}" type="datetime1">
              <a:rPr lang="tr-TR" smtClean="0">
                <a:solidFill>
                  <a:schemeClr val="tx2"/>
                </a:solidFill>
              </a:rPr>
              <a:pPr rtl="0"/>
              <a:t>11.04.2020</a:t>
            </a:fld>
            <a:endParaRPr lang="tr-TR" dirty="0">
              <a:solidFill>
                <a:schemeClr val="tx2"/>
              </a:solidFill>
            </a:endParaRPr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tr-TR" dirty="0">
              <a:solidFill>
                <a:schemeClr val="tx2"/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FD77566-CD65-4859-9FA1-43956DC85B8C}" type="slidenum">
              <a:rPr lang="tr-TR" smtClean="0">
                <a:solidFill>
                  <a:schemeClr val="tx2"/>
                </a:solidFill>
              </a:rPr>
              <a:pPr rtl="0"/>
              <a:t>‹#›</a:t>
            </a:fld>
            <a:endParaRPr lang="tr-TR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rtl="0"/>
            <a:endParaRPr lang="tr-TR" dirty="0"/>
          </a:p>
        </p:txBody>
      </p:sp>
      <p:sp>
        <p:nvSpPr>
          <p:cNvPr id="3" name="Tarih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20BB88A-49AB-4E14-91A6-36797D6E6D43}" type="datetime1">
              <a:rPr lang="tr-TR" smtClean="0"/>
              <a:pPr/>
              <a:t>11.04.2020</a:t>
            </a:fld>
            <a:endParaRPr lang="tr-TR" dirty="0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tr-TR" dirty="0"/>
          </a:p>
        </p:txBody>
      </p:sp>
      <p:sp>
        <p:nvSpPr>
          <p:cNvPr id="5" name="Notlar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tr-TR" dirty="0"/>
              <a:t>Asıl metin stillerini düzenlemek için tıklayın</a:t>
            </a:r>
          </a:p>
          <a:p>
            <a:pPr lvl="1" rtl="0"/>
            <a:r>
              <a:rPr lang="tr-TR" dirty="0"/>
              <a:t>İkinci düzey</a:t>
            </a:r>
          </a:p>
          <a:p>
            <a:pPr lvl="2" rtl="0"/>
            <a:r>
              <a:rPr lang="tr-TR" dirty="0"/>
              <a:t>Üçüncü düzey</a:t>
            </a:r>
          </a:p>
          <a:p>
            <a:pPr lvl="3" rtl="0"/>
            <a:r>
              <a:rPr lang="tr-TR" dirty="0"/>
              <a:t>Dördüncü düzey</a:t>
            </a:r>
          </a:p>
          <a:p>
            <a:pPr lvl="4" rtl="0"/>
            <a:r>
              <a:rPr lang="tr-TR" dirty="0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rtl="0"/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rtl="0"/>
            <a:fld id="{B8796F01-7154-41E0-B48B-A6921757531A}" type="slidenum">
              <a:rPr lang="tr-TR" smtClean="0"/>
              <a:pPr rtl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lar Yer Tutucusu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8796F01-7154-41E0-B48B-A6921757531A}" type="slidenum">
              <a:rPr lang="tr-TR" smtClean="0"/>
              <a:pPr rtl="0"/>
              <a:t>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077057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lar Yer Tutucusu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8796F01-7154-41E0-B48B-A6921757531A}" type="slidenum">
              <a:rPr lang="tr-TR" smtClean="0"/>
              <a:pPr rtl="0"/>
              <a:t>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84804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796F01-7154-41E0-B48B-A6921757531A}" type="slidenum">
              <a:rPr lang="tr-TR" smtClean="0"/>
              <a:pPr rtl="0"/>
              <a:t>3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450691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796F01-7154-41E0-B48B-A6921757531A}" type="slidenum">
              <a:rPr lang="tr-TR" smtClean="0"/>
              <a:pPr rtl="0"/>
              <a:t>4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350285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796F01-7154-41E0-B48B-A6921757531A}" type="slidenum">
              <a:rPr lang="tr-TR" smtClean="0"/>
              <a:pPr rtl="0"/>
              <a:t>5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025370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796F01-7154-41E0-B48B-A6921757531A}" type="slidenum">
              <a:rPr lang="tr-TR" smtClean="0"/>
              <a:pPr rtl="0"/>
              <a:t>6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235039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796F01-7154-41E0-B48B-A6921757531A}" type="slidenum">
              <a:rPr lang="tr-TR" smtClean="0"/>
              <a:pPr rtl="0"/>
              <a:t>7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536525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796F01-7154-41E0-B48B-A6921757531A}" type="slidenum">
              <a:rPr lang="tr-TR" smtClean="0"/>
              <a:pPr rtl="0"/>
              <a:t>8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359353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796F01-7154-41E0-B48B-A6921757531A}" type="slidenum">
              <a:rPr lang="tr-TR" smtClean="0"/>
              <a:pPr rtl="0"/>
              <a:t>9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940870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796F01-7154-41E0-B48B-A6921757531A}" type="slidenum">
              <a:rPr lang="tr-TR" smtClean="0"/>
              <a:pPr rtl="0"/>
              <a:t>10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10894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 bwMode="auto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 13"/>
          <p:cNvGrpSpPr/>
          <p:nvPr/>
        </p:nvGrpSpPr>
        <p:grpSpPr>
          <a:xfrm>
            <a:off x="0" y="0"/>
            <a:ext cx="12190572" cy="6858000"/>
            <a:chOff x="0" y="0"/>
            <a:chExt cx="12190572" cy="6858000"/>
          </a:xfrm>
        </p:grpSpPr>
        <p:sp>
          <p:nvSpPr>
            <p:cNvPr id="13" name="Dikdörtgen 12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 rtl="0"/>
              <a:endParaRPr lang="tr-TR" dirty="0"/>
            </a:p>
          </p:txBody>
        </p:sp>
        <p:grpSp>
          <p:nvGrpSpPr>
            <p:cNvPr id="12" name="Grup 11"/>
            <p:cNvGrpSpPr/>
            <p:nvPr/>
          </p:nvGrpSpPr>
          <p:grpSpPr>
            <a:xfrm>
              <a:off x="0" y="0"/>
              <a:ext cx="4742741" cy="6858000"/>
              <a:chOff x="0" y="0"/>
              <a:chExt cx="4742741" cy="6858000"/>
            </a:xfrm>
          </p:grpSpPr>
          <p:pic>
            <p:nvPicPr>
              <p:cNvPr id="9" name="Resim 8" descr="Yığılmış kitaplar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4591594" cy="6858000"/>
              </a:xfrm>
              <a:prstGeom prst="rect">
                <a:avLst/>
              </a:prstGeom>
            </p:spPr>
          </p:pic>
          <p:sp>
            <p:nvSpPr>
              <p:cNvPr id="10" name="Dikdörtgen 9"/>
              <p:cNvSpPr/>
              <p:nvPr/>
            </p:nvSpPr>
            <p:spPr>
              <a:xfrm>
                <a:off x="4605581" y="0"/>
                <a:ext cx="137160" cy="685800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tr-TR" dirty="0"/>
              </a:p>
            </p:txBody>
          </p:sp>
        </p:grpSp>
      </p:grpSp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4879346" y="1498601"/>
            <a:ext cx="7008574" cy="3298825"/>
          </a:xfrm>
        </p:spPr>
        <p:txBody>
          <a:bodyPr rtlCol="0"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4879346" y="4927600"/>
            <a:ext cx="7008574" cy="12446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>
                    <a:lumMod val="50000"/>
                  </a:schemeClr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tr-TR"/>
              <a:t>Asıl alt başlık stilini düzenlemek için tıklayın</a:t>
            </a:r>
            <a:endParaRPr lang="tr-TR" dirty="0"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45C7B3A-9973-44D2-AD47-2907FD5772E6}" type="datetime1">
              <a:rPr lang="tr-TR" smtClean="0"/>
              <a:pPr/>
              <a:t>11.04.2020</a:t>
            </a:fld>
            <a:endParaRPr lang="tr-TR" dirty="0"/>
          </a:p>
        </p:txBody>
      </p:sp>
      <p:sp>
        <p:nvSpPr>
          <p:cNvPr id="7" name="Alt Bilgi Yer Tutucusu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dirty="0"/>
              <a:t>Alt bilgi ekle</a:t>
            </a:r>
          </a:p>
        </p:txBody>
      </p:sp>
      <p:sp>
        <p:nvSpPr>
          <p:cNvPr id="11" name="Slayt Numarası Yer Tutucusu 10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tr-TR" smtClean="0"/>
              <a:pPr rtl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220121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 lang="tr-TR" dirty="0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998B3C6-DC39-4726-957F-B042C9B266CF}" type="datetime1">
              <a:rPr lang="tr-TR" smtClean="0"/>
              <a:pPr/>
              <a:t>11.04.2020</a:t>
            </a:fld>
            <a:endParaRPr lang="tr-TR"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dirty="0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A60BA0E-20D0-4E7C-B286-26C960A6788F}" type="slidenum">
              <a:rPr lang="tr-TR" smtClean="0"/>
              <a:pPr rtl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65359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ölüm Üst Bilgisi">
    <p:bg bwMode="auto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 11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4" name="Dikdörtgen 3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 rtl="0"/>
              <a:endParaRPr lang="tr-TR" dirty="0"/>
            </a:p>
          </p:txBody>
        </p:sp>
        <p:pic>
          <p:nvPicPr>
            <p:cNvPr id="10" name="Resim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8818" y="0"/>
              <a:ext cx="4591594" cy="6858000"/>
            </a:xfrm>
            <a:prstGeom prst="rect">
              <a:avLst/>
            </a:prstGeom>
          </p:spPr>
        </p:pic>
        <p:sp>
          <p:nvSpPr>
            <p:cNvPr id="11" name="Dikdörtgen 10"/>
            <p:cNvSpPr/>
            <p:nvPr/>
          </p:nvSpPr>
          <p:spPr>
            <a:xfrm>
              <a:off x="7481252" y="0"/>
              <a:ext cx="137160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b="0" dirty="0">
                <a:solidFill>
                  <a:schemeClr val="tx2"/>
                </a:solidFill>
              </a:endParaRPr>
            </a:p>
          </p:txBody>
        </p:sp>
      </p:grpSp>
      <p:pic>
        <p:nvPicPr>
          <p:cNvPr id="5" name="Resim 4" descr="Yığılmış kitaplar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818" y="0"/>
            <a:ext cx="4591594" cy="6858000"/>
          </a:xfrm>
          <a:prstGeom prst="rect">
            <a:avLst/>
          </a:prstGeom>
        </p:spPr>
      </p:pic>
      <p:sp>
        <p:nvSpPr>
          <p:cNvPr id="7" name="Başlık 1"/>
          <p:cNvSpPr>
            <a:spLocks noGrp="1"/>
          </p:cNvSpPr>
          <p:nvPr>
            <p:ph type="ctrTitle"/>
          </p:nvPr>
        </p:nvSpPr>
        <p:spPr>
          <a:xfrm>
            <a:off x="237149" y="1498601"/>
            <a:ext cx="7008574" cy="3298825"/>
          </a:xfrm>
        </p:spPr>
        <p:txBody>
          <a:bodyPr rtlCol="0"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8" name="Alt Başlık 2"/>
          <p:cNvSpPr>
            <a:spLocks noGrp="1"/>
          </p:cNvSpPr>
          <p:nvPr>
            <p:ph type="subTitle" idx="1"/>
          </p:nvPr>
        </p:nvSpPr>
        <p:spPr>
          <a:xfrm>
            <a:off x="237149" y="4927600"/>
            <a:ext cx="7008574" cy="12446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>
                    <a:lumMod val="50000"/>
                  </a:schemeClr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tr-TR"/>
              <a:t>Asıl alt başlık stilini düzenlemek için tıklayın</a:t>
            </a:r>
            <a:endParaRPr lang="tr-TR" dirty="0"/>
          </a:p>
        </p:txBody>
      </p:sp>
      <p:sp>
        <p:nvSpPr>
          <p:cNvPr id="2" name="Tarih Yer Tutucusu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F4816F4-D36F-4D12-9FE4-BBD6FE6E0C7B}" type="datetime1">
              <a:rPr lang="tr-TR" smtClean="0"/>
              <a:pPr/>
              <a:t>11.04.2020</a:t>
            </a:fld>
            <a:endParaRPr lang="tr-TR" dirty="0"/>
          </a:p>
        </p:txBody>
      </p:sp>
      <p:sp>
        <p:nvSpPr>
          <p:cNvPr id="3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dirty="0"/>
              <a:t>Alt bilgi ekle</a:t>
            </a:r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tr-TR" smtClean="0"/>
              <a:pPr rtl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525827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 hasCustomPrompt="1"/>
          </p:nvPr>
        </p:nvSpPr>
        <p:spPr>
          <a:xfrm>
            <a:off x="1117309" y="1701800"/>
            <a:ext cx="4977104" cy="4470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buFont typeface="Century Gothic" panose="020B0502020202020204" pitchFamily="34" charset="0"/>
              <a:buChar char="–"/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 rtl="0"/>
            <a:r>
              <a:rPr lang="tr-TR" dirty="0"/>
              <a:t>Asıl metin stillerini düzenlemek için tıklayın</a:t>
            </a:r>
          </a:p>
          <a:p>
            <a:pPr lvl="1" rtl="0"/>
            <a:r>
              <a:rPr lang="tr-TR" dirty="0"/>
              <a:t>İkinci düzey</a:t>
            </a:r>
          </a:p>
          <a:p>
            <a:pPr lvl="2" rtl="0"/>
            <a:r>
              <a:rPr lang="tr-TR" dirty="0"/>
              <a:t>Üçüncü düzey</a:t>
            </a:r>
          </a:p>
          <a:p>
            <a:pPr lvl="3" rtl="0"/>
            <a:r>
              <a:rPr lang="tr-TR" dirty="0"/>
              <a:t>Dördüncü düzey</a:t>
            </a:r>
          </a:p>
          <a:p>
            <a:pPr lvl="4" rtl="0"/>
            <a:r>
              <a:rPr lang="tr-TR" dirty="0"/>
              <a:t>Beşinci düzey</a:t>
            </a:r>
          </a:p>
          <a:p>
            <a:pPr lvl="8" rtl="0"/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 hasCustomPrompt="1"/>
          </p:nvPr>
        </p:nvSpPr>
        <p:spPr>
          <a:xfrm>
            <a:off x="6297559" y="1701800"/>
            <a:ext cx="4977104" cy="4470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 rtl="0"/>
            <a:r>
              <a:rPr lang="tr-TR" dirty="0"/>
              <a:t>Asıl metin stillerini düzenlemek için tıklayın</a:t>
            </a:r>
          </a:p>
          <a:p>
            <a:pPr lvl="1" rtl="0"/>
            <a:r>
              <a:rPr lang="tr-TR" dirty="0"/>
              <a:t>İkinci düzey</a:t>
            </a:r>
          </a:p>
          <a:p>
            <a:pPr lvl="2" rtl="0"/>
            <a:r>
              <a:rPr lang="tr-TR" dirty="0"/>
              <a:t>Üçüncü düzey</a:t>
            </a:r>
          </a:p>
          <a:p>
            <a:pPr lvl="3" rtl="0"/>
            <a:r>
              <a:rPr lang="tr-TR" dirty="0"/>
              <a:t>Dördüncü düzey</a:t>
            </a:r>
          </a:p>
          <a:p>
            <a:pPr lvl="4" rtl="0"/>
            <a:r>
              <a:rPr lang="tr-TR" dirty="0"/>
              <a:t>Beşinci düzey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7528BC5-BC30-4818-91B2-C87B3D26484C}" type="datetime1">
              <a:rPr lang="tr-TR" smtClean="0"/>
              <a:pPr/>
              <a:t>11.04.2020</a:t>
            </a:fld>
            <a:endParaRPr lang="tr-TR" dirty="0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dirty="0"/>
              <a:t>Alt bilgi ekleme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tr-TR" smtClean="0"/>
              <a:pPr rtl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2504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rtlCol="0" anchor="b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 hasCustomPrompt="1"/>
          </p:nvPr>
        </p:nvSpPr>
        <p:spPr>
          <a:xfrm>
            <a:off x="1117309" y="2209800"/>
            <a:ext cx="4977104" cy="39624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 rtl="0"/>
            <a:r>
              <a:rPr lang="tr-TR" dirty="0"/>
              <a:t>Asıl metin stillerini düzenlemek için tıklayın</a:t>
            </a:r>
          </a:p>
          <a:p>
            <a:pPr lvl="1" rtl="0"/>
            <a:r>
              <a:rPr lang="tr-TR" dirty="0"/>
              <a:t>İkinci düzey</a:t>
            </a:r>
          </a:p>
          <a:p>
            <a:pPr lvl="2" rtl="0"/>
            <a:r>
              <a:rPr lang="tr-TR" dirty="0"/>
              <a:t>Üçüncü düzey</a:t>
            </a:r>
          </a:p>
          <a:p>
            <a:pPr lvl="3" rtl="0"/>
            <a:r>
              <a:rPr lang="tr-TR" dirty="0"/>
              <a:t>Dördüncü düzey</a:t>
            </a:r>
          </a:p>
          <a:p>
            <a:pPr lvl="4" rtl="0"/>
            <a:r>
              <a:rPr lang="tr-TR" dirty="0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rtlCol="0" anchor="b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 hasCustomPrompt="1"/>
          </p:nvPr>
        </p:nvSpPr>
        <p:spPr>
          <a:xfrm>
            <a:off x="6297559" y="2209800"/>
            <a:ext cx="4977104" cy="39624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 rtl="0"/>
            <a:r>
              <a:rPr lang="tr-TR" dirty="0"/>
              <a:t>Asıl metin stillerini düzenlemek için tıklayın</a:t>
            </a:r>
          </a:p>
          <a:p>
            <a:pPr lvl="1" rtl="0"/>
            <a:r>
              <a:rPr lang="tr-TR" dirty="0"/>
              <a:t>İkinci düzey</a:t>
            </a:r>
          </a:p>
          <a:p>
            <a:pPr lvl="2" rtl="0"/>
            <a:r>
              <a:rPr lang="tr-TR" dirty="0"/>
              <a:t>Üçüncü düzey</a:t>
            </a:r>
          </a:p>
          <a:p>
            <a:pPr lvl="3" rtl="0"/>
            <a:r>
              <a:rPr lang="tr-TR" dirty="0"/>
              <a:t>Dördüncü düzey</a:t>
            </a:r>
          </a:p>
          <a:p>
            <a:pPr lvl="4" rtl="0"/>
            <a:r>
              <a:rPr lang="tr-TR" dirty="0"/>
              <a:t>Beşinci düzey</a:t>
            </a:r>
          </a:p>
        </p:txBody>
      </p:sp>
      <p:sp>
        <p:nvSpPr>
          <p:cNvPr id="7" name="Tarih Yer Tutucusu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61C8E9D-2E60-4077-8AF3-4646468B08D2}" type="datetime1">
              <a:rPr lang="tr-TR" smtClean="0"/>
              <a:pPr/>
              <a:t>11.04.2020</a:t>
            </a:fld>
            <a:endParaRPr lang="tr-TR" dirty="0"/>
          </a:p>
        </p:txBody>
      </p:sp>
      <p:sp>
        <p:nvSpPr>
          <p:cNvPr id="8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dirty="0"/>
              <a:t>Alt bilgi ekleme</a:t>
            </a:r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tr-TR" smtClean="0"/>
              <a:pPr rtl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2007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3" name="Tarih Yer Tutucusu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DCEF213-8E9E-4FAE-8057-788C7DA37C39}" type="datetime1">
              <a:rPr lang="tr-TR" smtClean="0"/>
              <a:pPr/>
              <a:t>11.04.2020</a:t>
            </a:fld>
            <a:endParaRPr lang="tr-TR" dirty="0"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dirty="0"/>
              <a:t>Alt bilgi ekleme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tr-TR" smtClean="0"/>
              <a:pPr rtl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0484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ih Yer Tutucusu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A44FD05-9E33-40E5-A882-391E23333876}" type="datetime1">
              <a:rPr lang="tr-TR" smtClean="0"/>
              <a:pPr/>
              <a:t>11.04.2020</a:t>
            </a:fld>
            <a:endParaRPr lang="tr-TR" dirty="0"/>
          </a:p>
        </p:txBody>
      </p:sp>
      <p:sp>
        <p:nvSpPr>
          <p:cNvPr id="3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dirty="0"/>
              <a:t>Alt bilgi ekleme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tr-TR" smtClean="0"/>
              <a:pPr rtl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950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Resim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tr-TR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5612" y="1701800"/>
            <a:ext cx="3351927" cy="2844800"/>
          </a:xfrm>
        </p:spPr>
        <p:txBody>
          <a:bodyPr rtlCol="0"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 hasCustomPrompt="1"/>
          </p:nvPr>
        </p:nvSpPr>
        <p:spPr>
          <a:xfrm>
            <a:off x="4469236" y="482600"/>
            <a:ext cx="6805427" cy="58928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418976" indent="-285750">
              <a:buFont typeface="Century Gothic" panose="020B0502020202020204" pitchFamily="34" charset="0"/>
              <a:buChar char="–"/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tr-TR" dirty="0"/>
              <a:t>Asıl metin stillerini düzenlemek için tıklayın</a:t>
            </a:r>
          </a:p>
          <a:p>
            <a:pPr lvl="1" rtl="0"/>
            <a:r>
              <a:rPr lang="tr-TR" dirty="0"/>
              <a:t>İkinci düzey</a:t>
            </a:r>
          </a:p>
          <a:p>
            <a:pPr lvl="2" rtl="0"/>
            <a:r>
              <a:rPr lang="tr-TR" dirty="0"/>
              <a:t>Üçüncü düzey</a:t>
            </a:r>
          </a:p>
          <a:p>
            <a:pPr lvl="3" rtl="0"/>
            <a:r>
              <a:rPr lang="tr-TR" dirty="0"/>
              <a:t>Dördüncü düzey</a:t>
            </a:r>
          </a:p>
          <a:p>
            <a:pPr lvl="4" rtl="0"/>
            <a:r>
              <a:rPr lang="tr-TR" dirty="0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5612" y="4648200"/>
            <a:ext cx="3351927" cy="17272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AD778EF-1B26-4656-84F3-1FE896D0607B}" type="datetime1">
              <a:rPr lang="tr-TR" smtClean="0"/>
              <a:pPr/>
              <a:t>11.04.2020</a:t>
            </a:fld>
            <a:endParaRPr lang="tr-TR" dirty="0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dirty="0"/>
              <a:t>Alt bilgi ekleme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DFBB78A-01B4-41F2-96B0-677A4A282832}" type="slidenum">
              <a:rPr lang="tr-TR" smtClean="0"/>
              <a:pPr rtl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89110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Resim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tr-TR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rtlCol="0"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3" name="Resim Yer Tutucusu 2" descr="Resim eklemek için boş yer tutucu. Yer tutucuya tıklayın ve eklemek istediğiniz resmi seçin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 rtlCol="0"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pPr rtl="0"/>
            <a:r>
              <a:rPr lang="tr-TR"/>
              <a:t>Resim eklemek için simgeye tıklayın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2DECBA0-7A62-4EE8-AC6C-830F3AF79E82}" type="datetime1">
              <a:rPr lang="tr-TR" smtClean="0"/>
              <a:pPr/>
              <a:t>11.04.2020</a:t>
            </a:fld>
            <a:endParaRPr lang="tr-TR" dirty="0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dirty="0"/>
              <a:t>Alt bilgi ekleme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DFBB78A-01B4-41F2-96B0-677A4A282832}" type="slidenum">
              <a:rPr lang="tr-TR" smtClean="0"/>
              <a:pPr rtl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2137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 marL="2418976" indent="-285750">
              <a:buFont typeface="Century Gothic" panose="020B0502020202020204" pitchFamily="34" charset="0"/>
              <a:buChar char="–"/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tr-TR" dirty="0"/>
              <a:t>Asıl metin stillerini düzenlemek için tıklayın</a:t>
            </a:r>
          </a:p>
          <a:p>
            <a:pPr lvl="1" rtl="0"/>
            <a:r>
              <a:rPr lang="tr-TR" dirty="0"/>
              <a:t>İkinci düzey</a:t>
            </a:r>
          </a:p>
          <a:p>
            <a:pPr lvl="2" rtl="0"/>
            <a:r>
              <a:rPr lang="tr-TR" dirty="0"/>
              <a:t>Üçüncü düzey</a:t>
            </a:r>
          </a:p>
          <a:p>
            <a:pPr lvl="3" rtl="0"/>
            <a:r>
              <a:rPr lang="tr-TR" dirty="0"/>
              <a:t>Dördüncü düzey</a:t>
            </a:r>
          </a:p>
          <a:p>
            <a:pPr lvl="4" rtl="0"/>
            <a:r>
              <a:rPr lang="tr-TR" dirty="0"/>
              <a:t>Beşinci düzey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097E3CB-AFDD-4E28-B89D-F439A81A4548}" type="datetime1">
              <a:rPr lang="tr-TR" smtClean="0"/>
              <a:pPr/>
              <a:t>11.04.2020</a:t>
            </a:fld>
            <a:endParaRPr lang="tr-TR"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dirty="0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91C5AD9-787D-40FA-8A4D-16A055B9AF81}" type="slidenum">
              <a:rPr lang="tr-TR" smtClean="0"/>
              <a:pPr rtl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1761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 rtlCol="0"/>
          <a:lstStyle/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 hasCustomPrompt="1"/>
          </p:nvPr>
        </p:nvSpPr>
        <p:spPr>
          <a:xfrm>
            <a:off x="1117309" y="274638"/>
            <a:ext cx="8532178" cy="5897561"/>
          </a:xfrm>
        </p:spPr>
        <p:txBody>
          <a:bodyPr vert="eaVert" rtlCol="0"/>
          <a:lstStyle>
            <a:lvl5pPr>
              <a:defRPr/>
            </a:lvl5pPr>
            <a:lvl6pPr marL="2418976" indent="-285750">
              <a:buFont typeface="Century Gothic" panose="020B0502020202020204" pitchFamily="34" charset="0"/>
              <a:buChar char="–"/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tr-TR" dirty="0"/>
              <a:t>Asıl metin stillerini düzenlemek için tıklayın</a:t>
            </a:r>
          </a:p>
          <a:p>
            <a:pPr lvl="1" rtl="0"/>
            <a:r>
              <a:rPr lang="tr-TR" dirty="0"/>
              <a:t>İkinci düzey</a:t>
            </a:r>
          </a:p>
          <a:p>
            <a:pPr lvl="2" rtl="0"/>
            <a:r>
              <a:rPr lang="tr-TR" dirty="0"/>
              <a:t>Üçüncü düzey</a:t>
            </a:r>
          </a:p>
          <a:p>
            <a:pPr lvl="3" rtl="0"/>
            <a:r>
              <a:rPr lang="tr-TR" dirty="0"/>
              <a:t>Dördüncü düzey</a:t>
            </a:r>
          </a:p>
          <a:p>
            <a:pPr lvl="4" rtl="0"/>
            <a:r>
              <a:rPr lang="tr-TR" dirty="0"/>
              <a:t>Beşinci düzey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6246154-8C20-46A3-9D63-7CF5AA4028FC}" type="datetime1">
              <a:rPr lang="tr-TR" smtClean="0"/>
              <a:pPr/>
              <a:t>11.04.2020</a:t>
            </a:fld>
            <a:endParaRPr lang="tr-TR"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dirty="0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91C5AD9-787D-40FA-8A4D-16A055B9AF81}" type="slidenum">
              <a:rPr lang="tr-TR" smtClean="0"/>
              <a:pPr rtl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2369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 6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10" name="Dikdörtgen 9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 rtl="0"/>
              <a:endParaRPr lang="tr-TR" dirty="0"/>
            </a:p>
          </p:txBody>
        </p:sp>
        <p:sp>
          <p:nvSpPr>
            <p:cNvPr id="8" name="Dikdörtgen 7"/>
            <p:cNvSpPr/>
            <p:nvPr/>
          </p:nvSpPr>
          <p:spPr>
            <a:xfrm>
              <a:off x="304721" y="0"/>
              <a:ext cx="11579384" cy="68580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 rtl="0"/>
              <a:endParaRPr lang="tr-TR" dirty="0"/>
            </a:p>
          </p:txBody>
        </p:sp>
      </p:grpSp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pPr rtl="0"/>
            <a:r>
              <a:rPr lang="tr-TR" dirty="0"/>
              <a:t>Asıl başlık stilini düzenlemek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 rtl="0"/>
            <a:r>
              <a:rPr lang="tr-TR" dirty="0"/>
              <a:t>Asıl metin stillerini düzenlemek için tıklayın</a:t>
            </a:r>
          </a:p>
          <a:p>
            <a:pPr lvl="1" rtl="0"/>
            <a:r>
              <a:rPr lang="tr-TR" dirty="0"/>
              <a:t>İkinci düzey</a:t>
            </a:r>
          </a:p>
          <a:p>
            <a:pPr lvl="2" rtl="0"/>
            <a:r>
              <a:rPr lang="tr-TR" dirty="0"/>
              <a:t>Üçüncü düzey</a:t>
            </a:r>
          </a:p>
          <a:p>
            <a:pPr lvl="3" rtl="0"/>
            <a:r>
              <a:rPr lang="tr-TR" dirty="0"/>
              <a:t>Dördüncü düzey</a:t>
            </a:r>
          </a:p>
          <a:p>
            <a:pPr lvl="4" rtl="0"/>
            <a:r>
              <a:rPr lang="tr-TR" dirty="0"/>
              <a:t>Beşinci düzey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C33BA561-1CA3-4DB2-B248-2A9EFB9B0DF5}" type="datetime1">
              <a:rPr lang="tr-TR" smtClean="0"/>
              <a:pPr/>
              <a:t>11.04.2020</a:t>
            </a:fld>
            <a:endParaRPr lang="tr-TR"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rtl="0"/>
            <a:r>
              <a:rPr lang="tr-TR" dirty="0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rtl="0"/>
            <a:fld id="{EB37DED6-D4C7-42EE-AB49-D2E39E64FDE4}" type="slidenum">
              <a:rPr lang="tr-TR" smtClean="0"/>
              <a:pPr rtl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60187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b="0" kern="1200" cap="none" baseline="0">
          <a:solidFill>
            <a:schemeClr val="accent2">
              <a:lumMod val="5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Clr>
          <a:schemeClr val="accent6">
            <a:lumMod val="50000"/>
          </a:schemeClr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133226" indent="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None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6pPr>
      <a:lvl7pPr marL="2845622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7pPr>
      <a:lvl8pPr marL="3272267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8pPr>
      <a:lvl9pPr marL="3759862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hayber-pahtunhva+alan&amp;stick=H4sIAAAAAAAAAOPgE-LQz9U3MM0oz9OSyk620s_JT04syczPgzOsEotSExeximYkVialFukWJGaUlOZllCUqJOYk5gEAGhelE0AAAAA&amp;sa=X&amp;ved=2ahUKEwizkfruuozhAhWhzoUKHaF4C18Q6BMoADAPegQIBRA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google.com/search?q=hayber-pahtunhva+n%C3%BCfus&amp;stick=H4sIAAAAAAAAAOPgE-LQz9U3MM0oz9PSyk620s_JT04syczP0y8uAdLFJZnJiTnxRanpQCGrgvyC0hyw7CJW8YzEyqTUIt2CxIyS0ryMskSFvMN70kqLAScZdptSAAAA&amp;sa=X&amp;ved=2ahUKEwizkfruuozhAhWhzoUKHaF4C18Q6BMoADARegQIBRAN" TargetMode="External"/><Relationship Id="rId5" Type="http://schemas.openxmlformats.org/officeDocument/2006/relationships/hyperlink" Target="https://www.google.com/search?q=hayber-pahtunhva+mahmood+khan&amp;stick=H4sIAAAAAAAAAOPgE-LQz9U3MM0oz1Pi1U_XNzRMsygwNjdLL9Eyz0620k_PL0stystNzStBYibmxGeVFmUWp2Qml2Tm51klZ2SmpinkZuZlFpekFi1ilc1IrExKLdItSMwoKc3LKEtUyE3MyM3PT1HIzkjMAwBgiuXHdAAAAA&amp;sa=X&amp;ved=2ahUKEwizkfruuozhAhWhzoUKHaF4C18QmxMoATAQegQIBRAK" TargetMode="External"/><Relationship Id="rId4" Type="http://schemas.openxmlformats.org/officeDocument/2006/relationships/hyperlink" Target="https://www.google.com/search?q=hayber-pahtunhva+h%C3%BCk%C3%BCmet+ba%C5%9Fkan%C4%B1&amp;stick=H4sIAAAAAAAAAOPgE-LQz9U3MM0oz9Myz0620k_PL0stystNzStBYibmxGeVFmUWp2Qml2Tm51klZ2SmpinkZuZlFpekFi1iVclIrExKLdItSMwoKc3LKEtUyDi8J_vwntzUEoWkxKPzsxPzjmwEAFk4IHJsAAAA&amp;sa=X&amp;ved=2ahUKEwizkfruuozhAhWhzoUKHaF4C18Q6BMoADAQegQIBRAJ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sa=X&amp;biw=1745&amp;bih=807&amp;q=bannu+n%C3%BCfus&amp;stick=H4sIAAAAAAAAAOPgE-LUz9U3sIw3NDHQ0spOttLPyU9OLMnMz9MvLgHSxSWZyYk58UWp6UAhq4L8gtIcsOwiVp6kxLy8UoW8w3vSSosBCtBOsUgAAAA&amp;ved=2ahUKEwiziKatwozhAhWzxcQBHWXwA-oQ6BMoADAXegQIBBAD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hyperlink" Target="https://www.google.com/search?sa=X&amp;biw=1745&amp;bih=807&amp;q=bannu+havalimanlar%C4%B1n%C4%B1n+say%C4%B1s%C4%B1&amp;stick=H4sIAAAAAAAAAOPgE-LUz9U3sIw3NDHQMs8ot9JPzs_JSU0uyczP00_OLMlMLdYtyS_PK9Yty8zJSUxPLbbKK81NSi1SyE9TSMwsKsgvKilexKqYlJiXV6qQkViWmJOZm5iXk1h0ZGMeECkUJ1Ye2Vh8ZCMA9EvDSmoAAAA&amp;ved=2ahUKEwiziKatwozhAhWzxcQBHWXwA-oQ6BMoADAZegQIBBAJ" TargetMode="External"/><Relationship Id="rId4" Type="http://schemas.openxmlformats.org/officeDocument/2006/relationships/hyperlink" Target="https://www.google.com/search?sa=X&amp;biw=1745&amp;bih=807&amp;q=bannu+yerel+saat&amp;stick=H4sIAAAAAAAAAOPgE-LUz9U3sIw3NDHQUshOttLPyU9OLMnMz9NPziypLMkvz7MCieQolGTmpi5iFUhKzMsrVahMLUrNUShOTCwBAL3csOZCAAAA&amp;ved=2ahUKEwiziKatwozhAhWzxcQBHWXwA-oQ6BMoADAYegQIBBA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sa=X&amp;biw=1745&amp;bih=807&amp;q=ustb+kurulu%C5%9F+tarihi&amp;stick=H4sIAAAAAAAAAOPgE-LUz9U3SDMqMInXUs1OttLPL0pPzMusSizJzM9D4Vil5ZfmpaSmLGIVKS0uSVLILi0qzSk9Ol-hJLEoMyMTAFn-mu5LAAAA&amp;ved=2ahUKEwjc6dK3w4zhAhWnyqYKHYROAuIQ6BMoADARegQIChA3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sa=X&amp;biw=1745&amp;bih=807&amp;q=government+post+graduate+college+bannu+kurulu%C5%9F+tarihi&amp;stick=H4sIAAAAAAAAAOPgE-LVT9c3NEyrSjEyKirM1VLNTrbSzy9KT8zLrEosyczPQ-FYpeWX5qWkpixiNUvPL0stystNzStRKMgvLlFIL0pMKU0sSVVIzs_JSU1PVUhKzMsrVcguLSrNKT06X6EksSgzIxMAdVAFVHEAAAA&amp;ved=2ahUKEwiNmr64w4zhAhVMdJoKHbqlDn8Q6BMoADAdegQIChA2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hyperlink" Target="https://www.google.com/search?sa=X&amp;biw=1745&amp;bih=807&amp;q=bannu+medical+college+dekan&amp;stick=H4sIAAAAAAAAAOPgE-LSz9U3KC7PS85K19LNKLfST87PyUlNLsnMz9NPTSlNTgSxEnPiM_OKSzJLSkG8YquU1MS84kWs0kmJeXmlCrmpKZnJiTkKYJ3pqQopqdmJeQCjkgP-WwAAAA&amp;ved=2ahUKEwi4hK65w4zhAhX9w8QBHXlGAyoQ6BMoADAWegQIChA2" TargetMode="External"/><Relationship Id="rId7" Type="http://schemas.openxmlformats.org/officeDocument/2006/relationships/hyperlink" Target="https://www.google.com/search?sa=X&amp;biw=1745&amp;bih=807&amp;q=bannu+medical+college+akademik+personel&amp;stick=H4sIAAAAAAAAAB3LsQ5AMBAA0EkiBoMvuE1iqbl_c86p6vXaKBG_40uJ_b267RoTzVgupc0N_XpZQ0mE6fBJDccs6ea9WCScOXqCcuCyPFU_oeoJkWdPKPAfx4DhZwHyl5KyvGwewf9hAAAA&amp;ved=2ahUKEwi4hK65w4zhAhX9w8QBHXlGAyoQ6BMoADAZegQIChBA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/search?sa=X&amp;biw=1745&amp;bih=807&amp;q=bannu+medical+college+%C3%B6%C4%9Frenci+say%C4%B1s%C4%B1&amp;stick=H4sIAAAAAAAAAOPgE-LSz9U3KC7PS85K19LPKLfST87PyUlNLsnMz9PPL0pPzMusSgRxiq3ySnOTUosU8tMUiktKU1LzSooXsWokJebllSrkpqZkJifmKID1pqcqHN52ZH5Ral5ypkJxYuWRjcVHNgIA3GUe0moAAAA&amp;ved=2ahUKEwi4hK65w4zhAhX9w8QBHXlGAyoQ6BMoADAYegQIChA9" TargetMode="External"/><Relationship Id="rId5" Type="http://schemas.openxmlformats.org/officeDocument/2006/relationships/hyperlink" Target="https://www.google.com/search?sa=X&amp;biw=1745&amp;bih=807&amp;q=bannu+medical+college+kurulu%C5%9F+tarihi&amp;stick=H4sIAAAAAAAAAOPgE-LSz9U3KC7PS85K11LNTrbSzy9KT8zLrEosyczPQ-FYpeWX5qWkpixiVU1KzMsrVchNTclMTsxRSM7PyUlNT1XILi0qzSk9Ol-hJLEoMyMTAByOLD1dAAAA&amp;ved=2ahUKEwi4hK65w4zhAhX9w8QBHXlGAyoQ6BMoADAXegQIChA6" TargetMode="External"/><Relationship Id="rId4" Type="http://schemas.openxmlformats.org/officeDocument/2006/relationships/hyperlink" Target="https://www.google.com/search?sa=X&amp;biw=1745&amp;bih=807&amp;q=bannu+medical+college+professor+dr.+safeer+zaman&amp;stick=H4sIAAAAAAAAAB3LQQoCMQxA0ZUggi48QXApaDrIbOYyEtu0Vtp0aFoHPI4nlXH33-JvD8cdZjS6iH2F0x4DDoM3tzqOb3--PJcJbUmJbYtFkF23tBalexRtsfVVOjkm0e_GPEikQ2YXLSX4n4FhrsWzaqng6hWUPHOFD2WSHzwchZ9_AAAA&amp;ved=2ahUKEwi4hK65w4zhAhX9w8QBHXlGAyoQmxMoATAWegQIChA3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dera+ismail+khan+rak%C4%B1m&amp;stick=H4sIAAAAAAAAAOPgE-LUz9U3MDbOMTHRks9OttLPyU9OLMnMz4MzrFJzUsvArEWs4impRYkKmcW5iZk5CtkZiXkKRYnZRzbmAgBIcR44SAAAAA&amp;sa=X&amp;ved=2ahUKEwjC1JOR0IzhAhVPaJoKHX2FBWgQ6BMoADAVegQIBRAD" TargetMode="External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/search?q=dera+ismail+khan+havalimanlar%C4%B1n%C4%B1n+say%C4%B1s%C4%B1&amp;stick=H4sIAAAAAAAAAA3CQQoCMQwAwJOgFw--IGdxqbALwv4m1miDaSpJ3cXv-IP-oQ_TYbb7wy7kcB5HmabjJa1ziEWEYuWiIXJl8qGWVX1YWAQf5LO-85UMyh2Q7VWs-ndzupEhsGdkgWdChYQLCmdUQetN_8Hx05v39gO92HfmdQAAAA&amp;sa=X&amp;ved=2ahUKEwjC1JOR0IzhAhVPaJoKHX2FBWgQ6BMoADAZegQIBRAQ" TargetMode="External"/><Relationship Id="rId5" Type="http://schemas.openxmlformats.org/officeDocument/2006/relationships/hyperlink" Target="https://www.google.com/search?q=dera+ismail+khan+yerel+saat&amp;stick=H4sIAAAAAAAAAOPgE-LUz9U3MDbOMTHRUshOttLPyU9OLMnMz9NPziypLMkvz7MCieQolGTmpi5ilU5JLUpUyCzOTczMUcjOSMxTqEwtSs1RKE5MLAEAlEMANU0AAAA&amp;sa=X&amp;ved=2ahUKEwjC1JOR0IzhAhVPaJoKHX2FBWgQ6BMoADAYegQIBRAN" TargetMode="External"/><Relationship Id="rId4" Type="http://schemas.openxmlformats.org/officeDocument/2006/relationships/hyperlink" Target="https://www.google.com/search?q=dera+ismail+khan+n%C3%BCfus&amp;stick=H4sIAAAAAAAAAOPgE-LUz9U3MDbOMTHR0spOttLPyU9OLMnMz9MvLgHSxSWZyYk58UWp6UAhq4L8gtIcsOwiVvGU1KJEhczi3MTMHIXsjMQ8hbzDe9JKiwEOq_htUwAAAA&amp;sa=X&amp;ved=2ahUKEwjC1JOR0IzhAhVPaJoKHX2FBWgQ6BMoADAWegQIBRA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sa=X&amp;biw=1366&amp;bih=657&amp;q=gomal+university+kurulu%C5%9F+tarihi&amp;stick=H4sIAAAAAAAAAOPgE-LUz9U3sMzJMDTQUs1OttLPL0pPzMusSizJzM9D4Vil5ZfmpaSmLGJVSM_PTcxRKM3LLEstKs4sqVTILi0qzSk9Ol-hJLEoMyMTABSq-lxXAAAA&amp;ved=2ahUKEwibqPz20YzhAhVZ6qYKHfltCyYQ6BMoADAVegQICBA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hyperlink" Target="https://www.google.com/search?sa=X&amp;biw=1366&amp;bih=657&amp;q=gomal+university+akademik+personel&amp;stick=H4sIAAAAAAAAAOPgE-LUz9U3sMzJMDTQUs8ot9JPzs_JSU0uyczP00_NLcjJr0wtKrZKTE5MSc3NTFYoLklMS1vEqpSen5uYo1Cal1kGlM4sqVRIzAaryFYoAArk56XmAAA3scXBWwAAAA&amp;ved=2ahUKEwibqPz20YzhAhVZ6qYKHfltCyYQ6BMoADAYegQICBAv" TargetMode="External"/><Relationship Id="rId4" Type="http://schemas.openxmlformats.org/officeDocument/2006/relationships/hyperlink" Target="https://www.google.com/search?sa=X&amp;biw=1366&amp;bih=657&amp;q=gomal+university+%C3%B6%C4%9Frenci+say%C4%B1s%C4%B1&amp;stick=H4sIAAAAAAAAAOPgE-LUz9U3sMzJMDTQ0s8ot9JPzs_JSU0uyczP088vSk_My6xKBHGKrfJKc5NSixTy0xSKS0pTUvNKihexKqfn5ybmKJTmZZalFhVnllQqHN52ZH5Ral5ypkJxYuWRjcVHNgIADIjnW2QAAAA&amp;ved=2ahUKEwibqPz20YzhAhVZ6qYKHfltCyYQ6BMoADAXegQICBAs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sa=X&amp;biw=1366&amp;bih=657&amp;q=kohat+n%C3%BCfus&amp;stick=H4sIAAAAAAAAAOPgE-LUz9U3MIlPTq_U0spOttLPyU9OLMnMz9MvLgHSxSWZyYk58UWp6UAhq4L8gtIcsOwiVp7s_IzEEoW8w3vSSosB0H6zTUgAAAA&amp;ved=2ahUKEwiHxaqk44zhAhXZwMQBHdYFBUEQ6BMoADAXegQIBxAG" TargetMode="External"/><Relationship Id="rId2" Type="http://schemas.openxmlformats.org/officeDocument/2006/relationships/hyperlink" Target="https://www.google.com/search?sa=X&amp;biw=1366&amp;bih=657&amp;q=kohat+rak%C4%B1m&amp;stick=H4sIAAAAAAAAAOPgE-LUz9U3MIlPTq_Uks9OttLPyU9OLMnMz4MzrFJzUsvArEWsPNn5GYklCkWJ2Uc25gIAoJNJDz0AAAA&amp;ved=2ahUKEwiHxaqk44zhAhXZwMQBHdYFBUEQ6BMoADAWegQIBxAD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hyperlink" Target="https://translate.googleusercontent.com/translate_c?depth=1&amp;hl=tr&amp;prev=search&amp;rurl=translate.google.com&amp;sl=en&amp;sp=nmt4&amp;u=https://en.m.wikipedia.org/wiki/Bangash&amp;xid=17259,15700002,15700022,15700186,15700191,15700248,15700253&amp;usg=ALkJrhii1THrLFneQZ5rlnovem2gTluCZ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translate.googleusercontent.com/translate_c?depth=1&amp;hl=tr&amp;prev=search&amp;rurl=translate.google.com&amp;sl=en&amp;sp=nmt4&amp;u=https://en.m.wikipedia.org/wiki/Khyber_Pakhtunkhwa&amp;xid=17259,15700002,15700022,15700186,15700191,15700248,15700253&amp;usg=ALkJrhieOdNvYz_DFaGH4y5V9hRx_FEkSw" TargetMode="External"/><Relationship Id="rId2" Type="http://schemas.openxmlformats.org/officeDocument/2006/relationships/hyperlink" Target="https://translate.googleusercontent.com/translate_c?depth=1&amp;hl=tr&amp;prev=search&amp;rurl=translate.google.com&amp;sl=en&amp;sp=nmt4&amp;u=https://en.m.wikipedia.org/wiki/Pakistan&amp;xid=17259,15700002,15700022,15700186,15700191,15700248,15700253&amp;usg=ALkJrhgRSdcM8GX-_EdRUwbN3Sng6-WjIQ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hyperlink" Target="https://translate.googleusercontent.com/translate_c?depth=1&amp;hl=tr&amp;prev=search&amp;rurl=translate.google.com&amp;sl=en&amp;sp=nmt4&amp;u=https://en.m.wikipedia.org/wiki/Kohat_District&amp;xid=17259,15700002,15700022,15700186,15700191,15700248,15700253&amp;usg=ALkJrhj9pCk-1raTOqh9SwlE1pHxCcvEkA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malakand+district+batkhela&amp;stick=H4sIAAAAAAAAAOPgE-LUz9U3SE7KNo5X4gIxzcqNjAoNtBQyyq30k_NzclKTSzLz8_Rz8pMTQYxiq-TEgsySxJxFrFK5iTmJ2Yl5KQopmcUlRZnJJQpJiSXZGak5iQCuq72ZWAAAAA&amp;sa=X&amp;ved=2ahUKEwi399W3-IzhAhVEPVAKHeppCRIQmxMoATAcegQICRAK" TargetMode="External"/><Relationship Id="rId7" Type="http://schemas.openxmlformats.org/officeDocument/2006/relationships/image" Target="../media/image23.png"/><Relationship Id="rId2" Type="http://schemas.openxmlformats.org/officeDocument/2006/relationships/hyperlink" Target="https://www.google.com/search?q=malakand+district+ba%C5%9Fkent&amp;stick=H4sIAAAAAAAAAOPgE-LUz9U3SE7KNo7XUsgot9JPzs_JSU0uyczP08_JT04EMYqtkhMLMksScxaxSuUm5iRmJ-alKKRkFpcUZSaXKCQlHp2fnZpXAgDkFXEcTAAAAA&amp;sa=X&amp;ved=2ahUKEwi399W3-IzhAhVEPVAKHeppCRIQ6BMoADAcegQICRAJ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ranslate.googleusercontent.com/translate_c?depth=1&amp;hl=tr&amp;prev=search&amp;rurl=translate.google.com&amp;sl=en&amp;sp=nmt4&amp;u=https://en.m.wikipedia.org/wiki/Divisions_of_Pakistan&amp;xid=17259,15700002,15700022,15700186,15700191,15700248,15700253&amp;usg=ALkJrhiA45hTGv17ukHUlffTWaEQ4i5JRw" TargetMode="External"/><Relationship Id="rId5" Type="http://schemas.openxmlformats.org/officeDocument/2006/relationships/hyperlink" Target="https://translate.googleusercontent.com/translate_c?depth=1&amp;hl=tr&amp;prev=search&amp;rurl=translate.google.com&amp;sl=en&amp;sp=nmt4&amp;u=https://en.m.wikipedia.org/wiki/Khyber_Pakhtunkhwa&amp;xid=17259,15700002,15700022,15700186,15700191,15700248,15700253&amp;usg=ALkJrhieOdNvYz_DFaGH4y5V9hRx_FEkSw" TargetMode="External"/><Relationship Id="rId4" Type="http://schemas.openxmlformats.org/officeDocument/2006/relationships/hyperlink" Target="https://translate.googleusercontent.com/translate_c?depth=1&amp;hl=tr&amp;prev=search&amp;rurl=translate.google.com&amp;sl=en&amp;sp=nmt4&amp;u=https://en.m.wikipedia.org/wiki/Pakistan&amp;xid=17259,15700002,15700022,15700186,15700191,15700248,15700253&amp;usg=ALkJrhgRSdcM8GX-_EdRUwbN3Sng6-WjIQ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translate.googleusercontent.com/translate_c?depth=1&amp;hl=tr&amp;prev=search&amp;rurl=translate.google.com&amp;sl=en&amp;sp=nmt4&amp;u=https://en.m.wikipedia.org/wiki/Federally_Administered_Tribal_Area&amp;xid=17259,15700002,15700022,15700186,15700191,15700248,15700253&amp;usg=ALkJrhjLGFwoVrnIhctarGZBBRxQfRQClw" TargetMode="External"/><Relationship Id="rId2" Type="http://schemas.openxmlformats.org/officeDocument/2006/relationships/hyperlink" Target="https://translate.googleusercontent.com/translate_c?depth=1&amp;hl=tr&amp;prev=search&amp;rurl=translate.google.com&amp;sl=en&amp;sp=nmt4&amp;u=https://en.m.wikipedia.org/wiki/Malakand_Agency&amp;xid=17259,15700002,15700022,15700186,15700191,15700248,15700253&amp;usg=ALkJrhhGkg6P80m2kAc4px8KWkcxjS212g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translate.googleusercontent.com/translate_c?depth=1&amp;hl=tr&amp;prev=search&amp;rurl=translate.google.com&amp;sl=en&amp;sp=nmt4&amp;u=https://en.m.wikipedia.org/wiki/Dir_(princely_state)&amp;xid=17259,15700002,15700022,15700186,15700191,15700248,15700253&amp;usg=ALkJrhin7xIQU_sg9mSK1KnrE90jU91dug" TargetMode="External"/><Relationship Id="rId4" Type="http://schemas.openxmlformats.org/officeDocument/2006/relationships/hyperlink" Target="https://translate.googleusercontent.com/translate_c?depth=1&amp;hl=tr&amp;prev=search&amp;rurl=translate.google.com&amp;sl=en&amp;sp=nmt4&amp;u=https://en.m.wikipedia.org/wiki/Chitral_(princely_state)&amp;xid=17259,15700002,15700022,15700186,15700191,15700248,15700253&amp;usg=ALkJrhjhZVmJYQOMW-4IfW8Vwe7N7qhz8g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hyperlink" Target="https://www.uom.edu.pk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sa=X&amp;biw=1745&amp;bih=807&amp;q=university+of+peshawar+shah+farman&amp;stick=H4sIAAAAAAAAAOPgE-LUz9U3ME8zNyxR4gIxq3Irc7JKtNQzyq30k_NzclKTSzLz8_Tzi9IT8zKrEkGcYqvkjMS85NScnPyiRaxKpXmZZalFxZkllQr5aQoFqcUZieWJRQpAKkMhLbEoNzEPAEVAzbxnAAAA&amp;ved=2ahUKEwiOhomxgI_hAhUJrxoKHU5cB8sQmxMoATAUegQICBA4" TargetMode="External"/><Relationship Id="rId2" Type="http://schemas.openxmlformats.org/officeDocument/2006/relationships/hyperlink" Target="https://www.google.com/search?sa=X&amp;biw=1745&amp;bih=807&amp;q=university+of+peshawar+rekt%C3%B6r&amp;stick=H4sIAAAAAAAAAOPgE-LUz9U3ME8zNyzRUs8ot9JPzs_JSU0uyczP088vSk_My6xKBHGKrZIzEvOSU3Ny8osWscqV5mWWpRYVZ5ZUKuSnKRSkFmcklicWKRSlZpcc3lYEAEyRzBRXAAAA&amp;ved=2ahUKEwiOhomxgI_hAhUJrxoKHU5cB8sQ6BMoADAUegQICBA3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hyperlink" Target="https://www.google.com/search?sa=X&amp;biw=1745&amp;bih=807&amp;q=university+of+peshawar+%C3%B6%C4%9Frenci+say%C4%B1s%C4%B1&amp;stick=H4sIAAAAAAAAAOPgE-LUz9U3ME8zNyzRMshOttJPTSlNTizJzM9DsBJz4jPziksyS0pBPKvUvKL8nJzc1LySRayapXmZZalFxZkllQr5aQoFqcUZieWJRQqHtx2ZX5Sal5ypUJxYeWRj8ZGNAMTBg5hrAAAA&amp;ved=2ahUKEwiOhomxgI_hAhUJrxoKHU5cB8sQ6BMoADAWegQICBA-" TargetMode="External"/><Relationship Id="rId4" Type="http://schemas.openxmlformats.org/officeDocument/2006/relationships/hyperlink" Target="https://www.google.com/search?sa=X&amp;biw=1745&amp;bih=807&amp;q=university+of+peshawar+kurulu%C5%9F+tarihi&amp;stick=H4sIAAAAAAAAAOPgE-LUz9U3ME8zNyzRUs1OttLPL0pPzMusSizJzM9D4Vil5ZfmpaSmLGJVK83LLEstKs4sqVTIT1MoSC3OSCxPLFLILi0qzSk9Ol-hJLEoMyMTAH70b4JdAAAA&amp;ved=2ahUKEwiOhomxgI_hAhUJrxoKHU5cB8sQ6BMoADAVegQICBA7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Khyber_Pakhtunkhw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5014292" y="0"/>
            <a:ext cx="7008574" cy="1244600"/>
          </a:xfrm>
        </p:spPr>
        <p:txBody>
          <a:bodyPr rtlCol="0">
            <a:normAutofit fontScale="9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4500" b="1" dirty="0">
                <a:latin typeface="High Tower Text" panose="02040502050506030303" pitchFamily="18" charset="0"/>
              </a:rPr>
              <a:t>HAYBER PAHTUNHVA</a:t>
            </a:r>
          </a:p>
        </p:txBody>
      </p:sp>
      <p:sp>
        <p:nvSpPr>
          <p:cNvPr id="5" name="Alt Başlık 4"/>
          <p:cNvSpPr>
            <a:spLocks noGrp="1"/>
          </p:cNvSpPr>
          <p:nvPr>
            <p:ph type="subTitle" idx="1"/>
          </p:nvPr>
        </p:nvSpPr>
        <p:spPr>
          <a:xfrm>
            <a:off x="4798268" y="1556792"/>
            <a:ext cx="7008574" cy="4176464"/>
          </a:xfrm>
        </p:spPr>
        <p:txBody>
          <a:bodyPr rtlCol="0">
            <a:normAutofit/>
          </a:bodyPr>
          <a:lstStyle/>
          <a:p>
            <a:endParaRPr lang="tr-TR" dirty="0"/>
          </a:p>
          <a:p>
            <a:r>
              <a:rPr lang="tr-TR" b="1" dirty="0">
                <a:hlinkClick r:id="rId3"/>
              </a:rPr>
              <a:t>Alan</a:t>
            </a:r>
            <a:r>
              <a:rPr lang="tr-TR" b="1" dirty="0"/>
              <a:t>: </a:t>
            </a:r>
            <a:r>
              <a:rPr lang="tr-TR" dirty="0"/>
              <a:t>101.741 km²</a:t>
            </a:r>
          </a:p>
          <a:p>
            <a:endParaRPr lang="tr-TR" dirty="0"/>
          </a:p>
          <a:p>
            <a:r>
              <a:rPr lang="tr-TR" b="1" dirty="0">
                <a:hlinkClick r:id="rId4"/>
              </a:rPr>
              <a:t>Hükümet başkanı</a:t>
            </a:r>
            <a:r>
              <a:rPr lang="tr-TR" b="1" dirty="0"/>
              <a:t>: </a:t>
            </a:r>
            <a:r>
              <a:rPr lang="tr-TR" dirty="0" err="1">
                <a:hlinkClick r:id="rId5"/>
              </a:rPr>
              <a:t>Mahmood</a:t>
            </a:r>
            <a:r>
              <a:rPr lang="tr-TR" dirty="0">
                <a:hlinkClick r:id="rId5"/>
              </a:rPr>
              <a:t> </a:t>
            </a:r>
            <a:r>
              <a:rPr lang="tr-TR" dirty="0" err="1">
                <a:hlinkClick r:id="rId5"/>
              </a:rPr>
              <a:t>Khan</a:t>
            </a:r>
            <a:endParaRPr lang="tr-TR" dirty="0"/>
          </a:p>
          <a:p>
            <a:endParaRPr lang="tr-TR" dirty="0"/>
          </a:p>
          <a:p>
            <a:r>
              <a:rPr lang="tr-TR" b="1" dirty="0">
                <a:hlinkClick r:id="rId6"/>
              </a:rPr>
              <a:t>Nüfus</a:t>
            </a:r>
            <a:r>
              <a:rPr lang="tr-TR" b="1" dirty="0"/>
              <a:t>: </a:t>
            </a:r>
            <a:r>
              <a:rPr lang="tr-TR" dirty="0"/>
              <a:t>40,53 milyon (2017)</a:t>
            </a:r>
          </a:p>
          <a:p>
            <a:endParaRPr lang="tr-TR" dirty="0"/>
          </a:p>
          <a:p>
            <a:pPr rtl="0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898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97168" y="188640"/>
            <a:ext cx="10157354" cy="1893806"/>
          </a:xfrm>
        </p:spPr>
        <p:txBody>
          <a:bodyPr rtlCol="0">
            <a:noAutofit/>
          </a:bodyPr>
          <a:lstStyle/>
          <a:p>
            <a:r>
              <a:rPr lang="tr-TR" sz="2200" dirty="0"/>
              <a:t>Hayber-</a:t>
            </a:r>
            <a:r>
              <a:rPr lang="tr-TR" sz="2200" dirty="0" err="1"/>
              <a:t>Pahtunhva</a:t>
            </a:r>
            <a:r>
              <a:rPr lang="tr-TR" sz="2200" dirty="0"/>
              <a:t> (Kuzeybatı Sınır Eyaleti) Pakistan'ın kuzeybatı alanında yer alan bölge. Bu bölgedeki dağlar Pakistan ve Afganistan arasındaki sınırı oluşturmaktadır. Ülkenin toplam alanının %6'sını kapsayan bölgede toplam nüfusun %13'ü yaşamaktadır. Bu bölgede yaşayan insanlara </a:t>
            </a:r>
            <a:r>
              <a:rPr lang="tr-TR" sz="2200" dirty="0" err="1"/>
              <a:t>Peştun</a:t>
            </a:r>
            <a:r>
              <a:rPr lang="tr-TR" sz="2200" dirty="0"/>
              <a:t> denmektedir. </a:t>
            </a:r>
            <a:br>
              <a:rPr lang="tr-TR" sz="2200" dirty="0"/>
            </a:br>
            <a:endParaRPr lang="tr-TR" sz="2200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xmlns="" id="{B4E17371-107A-44C7-AC96-85407FE4DF2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85900" y="1916832"/>
            <a:ext cx="9768622" cy="4366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32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6">
            <a:extLst>
              <a:ext uri="{FF2B5EF4-FFF2-40B4-BE49-F238E27FC236}">
                <a16:creationId xmlns:a16="http://schemas.microsoft.com/office/drawing/2014/main" xmlns="" id="{0665AD8A-A6E3-4017-AA57-F17C09A663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812" y="476672"/>
            <a:ext cx="10157354" cy="3167360"/>
          </a:xfrm>
        </p:spPr>
        <p:txBody>
          <a:bodyPr/>
          <a:lstStyle/>
          <a:p>
            <a:r>
              <a:rPr lang="tr-TR" sz="2200" dirty="0"/>
              <a:t>2017 de hesaplanan nüfusu 40,53 milyon dur. Bu bölge hem ekonomik hem de nüfus bakımından en büyük üçüncü eyalettir; ancak yüz ölçümü olarak en küçüğüdür. 2018 yılı itibariyle aşiret </a:t>
            </a:r>
            <a:r>
              <a:rPr lang="tr-TR" sz="2200" dirty="0" err="1"/>
              <a:t>kürtlerinin</a:t>
            </a:r>
            <a:r>
              <a:rPr lang="tr-TR" sz="2200" dirty="0"/>
              <a:t> oluşturduğu (FATA) denilen örgütte eyalete bağlanmıştır. </a:t>
            </a:r>
          </a:p>
          <a:p>
            <a:endParaRPr lang="tr-TR" dirty="0"/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xmlns="" id="{73BB62F5-13B3-4E04-9B82-0B8B69E1C70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85900" y="2058730"/>
            <a:ext cx="9365265" cy="4451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89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tr-TR" dirty="0"/>
              <a:t>Hayber </a:t>
            </a:r>
            <a:r>
              <a:rPr lang="tr-TR" dirty="0" err="1"/>
              <a:t>Pahtunhva’nın</a:t>
            </a:r>
            <a:r>
              <a:rPr lang="tr-TR" dirty="0"/>
              <a:t> Bölgeleri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r>
              <a:rPr lang="tr-TR" dirty="0" err="1"/>
              <a:t>Bannu</a:t>
            </a:r>
            <a:endParaRPr lang="tr-TR" dirty="0"/>
          </a:p>
          <a:p>
            <a:r>
              <a:rPr lang="tr-TR" dirty="0" err="1"/>
              <a:t>Dera</a:t>
            </a:r>
            <a:r>
              <a:rPr lang="tr-TR" dirty="0"/>
              <a:t> İsmail </a:t>
            </a:r>
            <a:r>
              <a:rPr lang="tr-TR" dirty="0" err="1"/>
              <a:t>Khan</a:t>
            </a:r>
            <a:endParaRPr lang="tr-TR" dirty="0"/>
          </a:p>
          <a:p>
            <a:r>
              <a:rPr lang="tr-TR" dirty="0"/>
              <a:t>Hazara</a:t>
            </a:r>
          </a:p>
          <a:p>
            <a:r>
              <a:rPr lang="tr-TR" dirty="0" err="1"/>
              <a:t>Kohat</a:t>
            </a:r>
            <a:endParaRPr lang="tr-TR" dirty="0"/>
          </a:p>
          <a:p>
            <a:r>
              <a:rPr lang="tr-TR" dirty="0" err="1"/>
              <a:t>Malakand</a:t>
            </a:r>
            <a:endParaRPr lang="tr-TR" dirty="0"/>
          </a:p>
          <a:p>
            <a:r>
              <a:rPr lang="tr-TR" dirty="0" err="1"/>
              <a:t>Merdan</a:t>
            </a:r>
            <a:endParaRPr lang="tr-TR" dirty="0"/>
          </a:p>
          <a:p>
            <a:r>
              <a:rPr lang="tr-TR" dirty="0" err="1"/>
              <a:t>Peşaver</a:t>
            </a:r>
            <a:endParaRPr lang="tr-TR" dirty="0"/>
          </a:p>
          <a:p>
            <a:pPr rtl="0">
              <a:lnSpc>
                <a:spcPct val="100000"/>
              </a:lnSpc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03293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101103" y="269911"/>
            <a:ext cx="10157354" cy="1397000"/>
          </a:xfrm>
        </p:spPr>
        <p:txBody>
          <a:bodyPr rtlCol="0"/>
          <a:lstStyle/>
          <a:p>
            <a:pPr rtl="0"/>
            <a:r>
              <a:rPr lang="tr-TR" dirty="0" err="1"/>
              <a:t>Bannu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r>
              <a:rPr lang="tr-TR" b="1" dirty="0">
                <a:hlinkClick r:id="rId3"/>
              </a:rPr>
              <a:t>Nüfus</a:t>
            </a:r>
            <a:r>
              <a:rPr lang="tr-TR" b="1" dirty="0"/>
              <a:t>: </a:t>
            </a:r>
            <a:r>
              <a:rPr lang="tr-TR" dirty="0"/>
              <a:t>49.965 (2017)</a:t>
            </a:r>
          </a:p>
          <a:p>
            <a:r>
              <a:rPr lang="tr-TR" b="1" dirty="0">
                <a:hlinkClick r:id="rId4"/>
              </a:rPr>
              <a:t>Yerel saat</a:t>
            </a:r>
            <a:r>
              <a:rPr lang="tr-TR" b="1" dirty="0"/>
              <a:t>: </a:t>
            </a:r>
            <a:r>
              <a:rPr lang="tr-TR" dirty="0"/>
              <a:t>Salı 01:22</a:t>
            </a:r>
          </a:p>
          <a:p>
            <a:r>
              <a:rPr lang="tr-TR" b="1" dirty="0">
                <a:hlinkClick r:id="rId5"/>
              </a:rPr>
              <a:t>Havalimanlarının sayısı</a:t>
            </a:r>
            <a:r>
              <a:rPr lang="tr-TR" b="1" dirty="0"/>
              <a:t>: </a:t>
            </a:r>
            <a:r>
              <a:rPr lang="tr-TR" dirty="0"/>
              <a:t>1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xmlns="" id="{DCF094F9-BDFE-413A-9615-88E231ECF6BC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662364" y="2060848"/>
            <a:ext cx="5256584" cy="429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192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dirty="0"/>
              <a:t>University of Science and Technology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17309" y="1701800"/>
            <a:ext cx="10157354" cy="575072"/>
          </a:xfrm>
        </p:spPr>
        <p:txBody>
          <a:bodyPr rtlCol="0"/>
          <a:lstStyle/>
          <a:p>
            <a:pPr>
              <a:lnSpc>
                <a:spcPct val="100000"/>
              </a:lnSpc>
            </a:pPr>
            <a:r>
              <a:rPr lang="tr-TR" b="1" dirty="0">
                <a:hlinkClick r:id="rId3"/>
              </a:rPr>
              <a:t>Kuruluş tarihi</a:t>
            </a:r>
            <a:r>
              <a:rPr lang="tr-TR" b="1" dirty="0"/>
              <a:t>: </a:t>
            </a:r>
            <a:r>
              <a:rPr lang="tr-TR" dirty="0"/>
              <a:t>2005</a:t>
            </a:r>
          </a:p>
          <a:p>
            <a:pPr>
              <a:lnSpc>
                <a:spcPct val="100000"/>
              </a:lnSpc>
            </a:pPr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xmlns="" id="{B1EFD7B3-1BE7-4595-B61F-8D78C1909EC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70459" y="1989336"/>
            <a:ext cx="5049111" cy="4319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04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430116" y="162203"/>
            <a:ext cx="7404300" cy="1397000"/>
          </a:xfrm>
        </p:spPr>
        <p:txBody>
          <a:bodyPr rtlCol="0"/>
          <a:lstStyle/>
          <a:p>
            <a:r>
              <a:rPr lang="tr-TR" dirty="0" err="1"/>
              <a:t>Government</a:t>
            </a:r>
            <a:r>
              <a:rPr lang="tr-TR" dirty="0"/>
              <a:t> Post </a:t>
            </a:r>
            <a:r>
              <a:rPr lang="tr-TR" dirty="0" err="1"/>
              <a:t>Graduate</a:t>
            </a:r>
            <a:r>
              <a:rPr lang="tr-TR" dirty="0"/>
              <a:t> </a:t>
            </a:r>
            <a:r>
              <a:rPr lang="tr-TR" dirty="0" err="1"/>
              <a:t>College</a:t>
            </a:r>
            <a:r>
              <a:rPr lang="tr-TR" dirty="0"/>
              <a:t> 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49796" y="1511979"/>
            <a:ext cx="3320919" cy="503064"/>
          </a:xfrm>
        </p:spPr>
        <p:txBody>
          <a:bodyPr rtlCol="0">
            <a:normAutofit/>
          </a:bodyPr>
          <a:lstStyle/>
          <a:p>
            <a:pPr>
              <a:lnSpc>
                <a:spcPct val="100000"/>
              </a:lnSpc>
            </a:pPr>
            <a:r>
              <a:rPr lang="tr-TR" b="1" dirty="0">
                <a:hlinkClick r:id="rId3"/>
              </a:rPr>
              <a:t>Kuruluş tarihi</a:t>
            </a:r>
            <a:r>
              <a:rPr lang="tr-TR" b="1" dirty="0"/>
              <a:t>: </a:t>
            </a:r>
            <a:r>
              <a:rPr lang="tr-TR" dirty="0"/>
              <a:t>1951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xmlns="" id="{60FC5028-FC55-4794-8BDC-32FEE1871FC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89956" y="2204864"/>
            <a:ext cx="8084369" cy="4547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229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dirty="0"/>
              <a:t>	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38405" y="1988840"/>
            <a:ext cx="5769191" cy="2273982"/>
          </a:xfrm>
        </p:spPr>
        <p:txBody>
          <a:bodyPr rtlCol="0"/>
          <a:lstStyle/>
          <a:p>
            <a:r>
              <a:rPr lang="tr-TR" b="1" dirty="0">
                <a:hlinkClick r:id="rId3"/>
              </a:rPr>
              <a:t>Dekan</a:t>
            </a:r>
            <a:r>
              <a:rPr lang="tr-TR" b="1" dirty="0"/>
              <a:t>: </a:t>
            </a:r>
            <a:r>
              <a:rPr lang="tr-TR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Professor</a:t>
            </a:r>
            <a:r>
              <a:rPr lang="tr-TR" dirty="0"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Dr. </a:t>
            </a:r>
            <a:r>
              <a:rPr lang="tr-TR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Safeer</a:t>
            </a:r>
            <a:r>
              <a:rPr lang="tr-TR" dirty="0"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Zaman</a:t>
            </a:r>
            <a:endParaRPr lang="tr-TR" dirty="0"/>
          </a:p>
          <a:p>
            <a:r>
              <a:rPr lang="tr-TR" b="1" dirty="0">
                <a:hlinkClick r:id="rId5"/>
              </a:rPr>
              <a:t>Kuruluş tarihi</a:t>
            </a:r>
            <a:r>
              <a:rPr lang="tr-TR" b="1" dirty="0"/>
              <a:t>: </a:t>
            </a:r>
            <a:r>
              <a:rPr lang="tr-TR" dirty="0"/>
              <a:t>2006</a:t>
            </a:r>
          </a:p>
          <a:p>
            <a:r>
              <a:rPr lang="tr-TR" b="1" dirty="0">
                <a:hlinkClick r:id="rId6"/>
              </a:rPr>
              <a:t>Öğrenci sayısı</a:t>
            </a:r>
            <a:r>
              <a:rPr lang="tr-TR" b="1" dirty="0"/>
              <a:t>: </a:t>
            </a:r>
            <a:r>
              <a:rPr lang="tr-TR" dirty="0"/>
              <a:t>700</a:t>
            </a:r>
          </a:p>
          <a:p>
            <a:r>
              <a:rPr lang="tr-TR" b="1" dirty="0">
                <a:hlinkClick r:id="rId7"/>
              </a:rPr>
              <a:t>Akademik personel</a:t>
            </a:r>
            <a:r>
              <a:rPr lang="tr-TR" b="1" dirty="0"/>
              <a:t>: </a:t>
            </a:r>
            <a:r>
              <a:rPr lang="tr-TR" dirty="0"/>
              <a:t>80</a:t>
            </a:r>
          </a:p>
          <a:p>
            <a:pPr rtl="0">
              <a:lnSpc>
                <a:spcPct val="100000"/>
              </a:lnSpc>
            </a:pPr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xmlns="" id="{58F9C8D8-4637-4D7B-9283-BFD8491275ED}"/>
              </a:ext>
            </a:extLst>
          </p:cNvPr>
          <p:cNvSpPr txBox="1"/>
          <p:nvPr/>
        </p:nvSpPr>
        <p:spPr>
          <a:xfrm>
            <a:off x="473513" y="440470"/>
            <a:ext cx="5620899" cy="1378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tr-TR" sz="4400" dirty="0" err="1">
                <a:solidFill>
                  <a:srgbClr val="C00000"/>
                </a:solidFill>
              </a:rPr>
              <a:t>Bannu</a:t>
            </a:r>
            <a:r>
              <a:rPr lang="tr-TR" sz="4400" dirty="0">
                <a:solidFill>
                  <a:srgbClr val="C00000"/>
                </a:solidFill>
              </a:rPr>
              <a:t> </a:t>
            </a:r>
            <a:r>
              <a:rPr lang="tr-TR" sz="4400" dirty="0" err="1">
                <a:solidFill>
                  <a:srgbClr val="C00000"/>
                </a:solidFill>
              </a:rPr>
              <a:t>Medical</a:t>
            </a:r>
            <a:r>
              <a:rPr lang="tr-TR" sz="4400" dirty="0">
                <a:solidFill>
                  <a:srgbClr val="C00000"/>
                </a:solidFill>
              </a:rPr>
              <a:t> </a:t>
            </a:r>
            <a:r>
              <a:rPr lang="tr-TR" sz="4400" dirty="0" err="1">
                <a:solidFill>
                  <a:srgbClr val="C00000"/>
                </a:solidFill>
              </a:rPr>
              <a:t>College</a:t>
            </a:r>
            <a:endParaRPr lang="tr-TR" sz="4400" dirty="0">
              <a:solidFill>
                <a:srgbClr val="C00000"/>
              </a:solidFill>
            </a:endParaRP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xmlns="" id="{C3AC73CA-10CD-4176-85E6-96772C502001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454452" y="188640"/>
            <a:ext cx="5159016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891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0810" y="642918"/>
            <a:ext cx="10823852" cy="642942"/>
          </a:xfrm>
        </p:spPr>
        <p:txBody>
          <a:bodyPr rtlCol="0">
            <a:noAutofit/>
          </a:bodyPr>
          <a:lstStyle/>
          <a:p>
            <a:r>
              <a:rPr lang="tr-TR" sz="5400" dirty="0"/>
              <a:t/>
            </a:r>
            <a:br>
              <a:rPr lang="tr-TR" sz="5400" dirty="0"/>
            </a:br>
            <a:r>
              <a:rPr lang="tr-TR" sz="5400" dirty="0"/>
              <a:t/>
            </a:r>
            <a:br>
              <a:rPr lang="tr-TR" sz="5400" dirty="0"/>
            </a:br>
            <a:r>
              <a:rPr lang="tr-TR" sz="5400" dirty="0"/>
              <a:t/>
            </a:r>
            <a:br>
              <a:rPr lang="tr-TR" sz="5400" dirty="0"/>
            </a:br>
            <a:r>
              <a:rPr lang="tr-TR" sz="5400" dirty="0"/>
              <a:t/>
            </a:r>
            <a:br>
              <a:rPr lang="tr-TR" sz="5400" dirty="0"/>
            </a:br>
            <a:r>
              <a:rPr lang="tr-TR" sz="5400" dirty="0"/>
              <a:t/>
            </a:r>
            <a:br>
              <a:rPr lang="tr-TR" sz="5400" dirty="0"/>
            </a:br>
            <a:r>
              <a:rPr lang="tr-TR" sz="5400" dirty="0"/>
              <a:t/>
            </a:r>
            <a:br>
              <a:rPr lang="tr-TR" sz="5400" dirty="0"/>
            </a:br>
            <a:r>
              <a:rPr lang="tr-TR" sz="5400" dirty="0"/>
              <a:t>	</a:t>
            </a:r>
            <a:br>
              <a:rPr lang="tr-TR" sz="5400" dirty="0"/>
            </a:br>
            <a:r>
              <a:rPr lang="tr-TR" sz="5400" dirty="0"/>
              <a:t/>
            </a:r>
            <a:br>
              <a:rPr lang="tr-TR" sz="5400" dirty="0"/>
            </a:br>
            <a:r>
              <a:rPr lang="tr-TR" sz="5400" dirty="0"/>
              <a:t>											</a:t>
            </a:r>
            <a:br>
              <a:rPr lang="tr-TR" sz="5400" dirty="0"/>
            </a:br>
            <a:r>
              <a:rPr lang="tr-TR" sz="5400" dirty="0"/>
              <a:t/>
            </a:r>
            <a:br>
              <a:rPr lang="tr-TR" sz="5400" dirty="0"/>
            </a:br>
            <a:r>
              <a:rPr lang="tr-TR" sz="5400" dirty="0"/>
              <a:t/>
            </a:r>
            <a:br>
              <a:rPr lang="tr-TR" sz="5400" dirty="0"/>
            </a:br>
            <a:r>
              <a:rPr lang="tr-TR" dirty="0"/>
              <a:t/>
            </a:r>
            <a:br>
              <a:rPr lang="tr-TR" dirty="0"/>
            </a:br>
            <a:r>
              <a:rPr lang="tr-TR" dirty="0"/>
              <a:t> Dera İsmail Khan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>
                <a:hlinkClick r:id="rId3"/>
              </a:rPr>
              <a:t>Rakım</a:t>
            </a:r>
            <a:r>
              <a:rPr lang="tr-TR" b="1" dirty="0"/>
              <a:t>: </a:t>
            </a:r>
            <a:r>
              <a:rPr lang="tr-TR" dirty="0"/>
              <a:t>165 m</a:t>
            </a:r>
          </a:p>
          <a:p>
            <a:r>
              <a:rPr lang="tr-TR" b="1" dirty="0">
                <a:hlinkClick r:id="rId4"/>
              </a:rPr>
              <a:t>Nüfus</a:t>
            </a:r>
            <a:r>
              <a:rPr lang="tr-TR" b="1" dirty="0"/>
              <a:t>: </a:t>
            </a:r>
            <a:r>
              <a:rPr lang="tr-TR" dirty="0"/>
              <a:t>217.457 (2017)</a:t>
            </a:r>
          </a:p>
          <a:p>
            <a:r>
              <a:rPr lang="tr-TR" b="1" dirty="0">
                <a:hlinkClick r:id="rId5"/>
              </a:rPr>
              <a:t>Yerel saat</a:t>
            </a:r>
            <a:r>
              <a:rPr lang="tr-TR" b="1" dirty="0"/>
              <a:t>: </a:t>
            </a:r>
            <a:r>
              <a:rPr lang="tr-TR" dirty="0"/>
              <a:t>Salı 02:24</a:t>
            </a:r>
          </a:p>
          <a:p>
            <a:r>
              <a:rPr lang="tr-TR" b="1" dirty="0">
                <a:hlinkClick r:id="rId6"/>
              </a:rPr>
              <a:t>Havalimanlarının sayısı</a:t>
            </a:r>
            <a:r>
              <a:rPr lang="tr-TR" b="1" dirty="0"/>
              <a:t>: </a:t>
            </a:r>
            <a:r>
              <a:rPr lang="tr-TR" dirty="0"/>
              <a:t>1</a:t>
            </a:r>
          </a:p>
          <a:p>
            <a:endParaRPr lang="tr-TR" dirty="0"/>
          </a:p>
        </p:txBody>
      </p:sp>
      <p:sp>
        <p:nvSpPr>
          <p:cNvPr id="5122" name="AutoShape 2" descr="dera ismail khan pakistan ile ilgili gÃ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124" name="AutoShape 4" descr="dera ismail khan pakistan ile ilgili gÃ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5126" name="Picture 6" descr="Ä°lgili resim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22908" y="2000240"/>
            <a:ext cx="6048384" cy="45005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1167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tr-TR" dirty="0"/>
              <a:t>Gomal University </a:t>
            </a:r>
            <a:br>
              <a:rPr lang="tr-TR" dirty="0"/>
            </a:br>
            <a:r>
              <a:rPr lang="tr-TR" sz="3600" dirty="0"/>
              <a:t>(Pakistan’da bir devlet üniversitesi)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5820" y="1772816"/>
            <a:ext cx="10157354" cy="4470400"/>
          </a:xfrm>
        </p:spPr>
        <p:txBody>
          <a:bodyPr rtlCol="0"/>
          <a:lstStyle/>
          <a:p>
            <a:r>
              <a:rPr lang="tr-TR" b="1" dirty="0">
                <a:hlinkClick r:id="rId3"/>
              </a:rPr>
              <a:t>Kuruluş tarihi</a:t>
            </a:r>
            <a:r>
              <a:rPr lang="tr-TR" b="1" dirty="0"/>
              <a:t>: </a:t>
            </a:r>
            <a:r>
              <a:rPr lang="tr-TR" dirty="0"/>
              <a:t>1974</a:t>
            </a:r>
          </a:p>
          <a:p>
            <a:r>
              <a:rPr lang="tr-TR" b="1" u="sng" dirty="0">
                <a:hlinkClick r:id="rId4"/>
              </a:rPr>
              <a:t> Öğrenci sayısı</a:t>
            </a:r>
            <a:r>
              <a:rPr lang="tr-TR" b="1" dirty="0"/>
              <a:t>: </a:t>
            </a:r>
            <a:r>
              <a:rPr lang="tr-TR" dirty="0"/>
              <a:t>5.700</a:t>
            </a:r>
          </a:p>
          <a:p>
            <a:r>
              <a:rPr lang="tr-TR" b="1" dirty="0">
                <a:hlinkClick r:id="rId5"/>
              </a:rPr>
              <a:t>Akademik personel</a:t>
            </a:r>
            <a:r>
              <a:rPr lang="tr-TR" b="1" dirty="0"/>
              <a:t>: </a:t>
            </a:r>
            <a:r>
              <a:rPr lang="tr-TR" dirty="0"/>
              <a:t>335</a:t>
            </a:r>
          </a:p>
        </p:txBody>
      </p:sp>
      <p:pic>
        <p:nvPicPr>
          <p:cNvPr id="3074" name="Picture 2" descr="Ä°lgili resim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14292" y="1844824"/>
            <a:ext cx="6643735" cy="42148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9724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995346"/>
          </a:xfrm>
        </p:spPr>
        <p:txBody>
          <a:bodyPr/>
          <a:lstStyle/>
          <a:p>
            <a:r>
              <a:rPr lang="tr-TR" dirty="0"/>
              <a:t>Hazara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117309" y="1357298"/>
            <a:ext cx="10157354" cy="5500702"/>
          </a:xfrm>
        </p:spPr>
        <p:txBody>
          <a:bodyPr/>
          <a:lstStyle/>
          <a:p>
            <a:r>
              <a:rPr lang="tr-TR" dirty="0"/>
              <a:t>Burada yaşayan halk </a:t>
            </a:r>
            <a:r>
              <a:rPr lang="tr-TR" dirty="0">
                <a:solidFill>
                  <a:schemeClr val="accent1">
                    <a:lumMod val="50000"/>
                  </a:schemeClr>
                </a:solidFill>
              </a:rPr>
              <a:t>Hazaralar </a:t>
            </a:r>
            <a:r>
              <a:rPr lang="tr-TR" dirty="0"/>
              <a:t>olarak adlandırılır.</a:t>
            </a:r>
          </a:p>
          <a:p>
            <a:r>
              <a:rPr lang="tr-TR" dirty="0">
                <a:solidFill>
                  <a:schemeClr val="accent1">
                    <a:lumMod val="50000"/>
                  </a:schemeClr>
                </a:solidFill>
              </a:rPr>
              <a:t> 650.000-900.000'in </a:t>
            </a:r>
            <a:r>
              <a:rPr lang="tr-TR" dirty="0"/>
              <a:t>üzerinde bir nüfusa sahiptir.</a:t>
            </a:r>
          </a:p>
          <a:p>
            <a:r>
              <a:rPr lang="tr-TR" dirty="0"/>
              <a:t>Onlar </a:t>
            </a:r>
            <a:r>
              <a:rPr lang="tr-TR" dirty="0">
                <a:solidFill>
                  <a:schemeClr val="accent1">
                    <a:lumMod val="50000"/>
                  </a:schemeClr>
                </a:solidFill>
              </a:rPr>
              <a:t>Afganistan’daki</a:t>
            </a:r>
            <a:r>
              <a:rPr lang="tr-TR" dirty="0"/>
              <a:t> üçüncü en büyük </a:t>
            </a:r>
            <a:r>
              <a:rPr lang="tr-TR" dirty="0">
                <a:solidFill>
                  <a:schemeClr val="accent1">
                    <a:lumMod val="50000"/>
                  </a:schemeClr>
                </a:solidFill>
              </a:rPr>
              <a:t>etnik gruptur.</a:t>
            </a:r>
            <a:endParaRPr lang="tr-TR" dirty="0"/>
          </a:p>
          <a:p>
            <a:pPr>
              <a:buNone/>
            </a:pPr>
            <a:endParaRPr lang="tr-TR" dirty="0"/>
          </a:p>
        </p:txBody>
      </p:sp>
      <p:pic>
        <p:nvPicPr>
          <p:cNvPr id="36866" name="Picture 2" descr="hazaras in pakistan ile ilgili gÃ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08396" y="3071810"/>
            <a:ext cx="7572428" cy="353377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36562" y="76200"/>
            <a:ext cx="10538101" cy="995346"/>
          </a:xfrm>
        </p:spPr>
        <p:txBody>
          <a:bodyPr/>
          <a:lstStyle/>
          <a:p>
            <a:r>
              <a:rPr lang="tr-TR" dirty="0"/>
              <a:t>Kohat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65124" y="1142984"/>
            <a:ext cx="10609539" cy="5029216"/>
          </a:xfrm>
        </p:spPr>
        <p:txBody>
          <a:bodyPr/>
          <a:lstStyle/>
          <a:p>
            <a:r>
              <a:rPr lang="tr-TR" b="1" dirty="0">
                <a:hlinkClick r:id="rId2"/>
              </a:rPr>
              <a:t>Rakım</a:t>
            </a:r>
            <a:r>
              <a:rPr lang="tr-TR" b="1" dirty="0"/>
              <a:t>: </a:t>
            </a:r>
            <a:r>
              <a:rPr lang="tr-TR" dirty="0"/>
              <a:t>489 m</a:t>
            </a:r>
          </a:p>
          <a:p>
            <a:r>
              <a:rPr lang="tr-TR" b="1" dirty="0">
                <a:hlinkClick r:id="rId3"/>
              </a:rPr>
              <a:t>Nüfus</a:t>
            </a:r>
            <a:r>
              <a:rPr lang="tr-TR" b="1" dirty="0"/>
              <a:t>: </a:t>
            </a:r>
            <a:r>
              <a:rPr lang="tr-TR" dirty="0"/>
              <a:t>270.000</a:t>
            </a:r>
          </a:p>
          <a:p>
            <a:r>
              <a:rPr lang="tr-TR" dirty="0"/>
              <a:t> Şehir, 15. yüzyılın sonlarından bu yana bölgede yaşayan </a:t>
            </a:r>
            <a:r>
              <a:rPr lang="tr-TR" dirty="0">
                <a:hlinkClick r:id="rId4" tooltip="Bangash"/>
              </a:rPr>
              <a:t>Pashtunların Bangash</a:t>
            </a:r>
            <a:r>
              <a:rPr lang="tr-TR" dirty="0"/>
              <a:t> kabilesinin merkezi olarak kabul edilir. </a:t>
            </a:r>
          </a:p>
        </p:txBody>
      </p:sp>
      <p:pic>
        <p:nvPicPr>
          <p:cNvPr id="41986" name="Picture 2" descr="Ä°lgili resi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9966" y="3143248"/>
            <a:ext cx="6572296" cy="371475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  <a:p>
            <a:pPr>
              <a:buNone/>
            </a:pPr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450810" y="428604"/>
            <a:ext cx="112872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dirty="0"/>
              <a:t> Kohat'ın yakın çevresi, 19. yüzyılın ortalarından ortalarına kadar İngiliz sömürgeci güçleri ve yerel kabileler arasında sıkça silahlı çatışma bölgeleriydi.</a:t>
            </a:r>
          </a:p>
        </p:txBody>
      </p:sp>
      <p:pic>
        <p:nvPicPr>
          <p:cNvPr id="40962" name="Picture 2" descr="Ä°lgili resi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812" y="1844824"/>
            <a:ext cx="5254874" cy="4822099"/>
          </a:xfrm>
          <a:prstGeom prst="rect">
            <a:avLst/>
          </a:prstGeom>
          <a:noFill/>
        </p:spPr>
      </p:pic>
      <p:pic>
        <p:nvPicPr>
          <p:cNvPr id="40964" name="Picture 4" descr="kohat ile ilgili gÃ¶rsel sonu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40705" y="1871662"/>
            <a:ext cx="5237810" cy="482209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79372" y="285728"/>
            <a:ext cx="10895291" cy="1000132"/>
          </a:xfrm>
        </p:spPr>
        <p:txBody>
          <a:bodyPr>
            <a:normAutofit/>
          </a:bodyPr>
          <a:lstStyle/>
          <a:p>
            <a:r>
              <a:rPr lang="tr-TR" dirty="0"/>
              <a:t>Kohat, </a:t>
            </a:r>
            <a:r>
              <a:rPr lang="tr-TR" i="1" dirty="0">
                <a:solidFill>
                  <a:schemeClr val="accent1">
                    <a:lumMod val="50000"/>
                  </a:schemeClr>
                </a:solidFill>
              </a:rPr>
              <a:t>Raja Kohat</a:t>
            </a:r>
            <a:r>
              <a:rPr lang="tr-TR" dirty="0"/>
              <a:t> adıyla eski bir Budist kral tarafından kuruldu.</a:t>
            </a:r>
          </a:p>
        </p:txBody>
      </p:sp>
      <p:pic>
        <p:nvPicPr>
          <p:cNvPr id="39938" name="Picture 2" descr="Ä°lgili resi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496" y="928670"/>
            <a:ext cx="5643602" cy="5929330"/>
          </a:xfrm>
          <a:prstGeom prst="rect">
            <a:avLst/>
          </a:prstGeom>
          <a:noFill/>
        </p:spPr>
      </p:pic>
      <p:pic>
        <p:nvPicPr>
          <p:cNvPr id="39940" name="Picture 4" descr="Ä°lgili resi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22974" y="928670"/>
            <a:ext cx="5929354" cy="592933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65124" y="357166"/>
            <a:ext cx="7929618" cy="642942"/>
          </a:xfrm>
        </p:spPr>
        <p:txBody>
          <a:bodyPr>
            <a:normAutofit fontScale="90000"/>
          </a:bodyPr>
          <a:lstStyle/>
          <a:p>
            <a:r>
              <a:rPr lang="tr-TR" dirty="0"/>
              <a:t>Kohat Grand Mosque</a:t>
            </a:r>
          </a:p>
        </p:txBody>
      </p:sp>
      <p:pic>
        <p:nvPicPr>
          <p:cNvPr id="43012" name="Picture 4" descr="Ä°lgili resi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2456" y="1844824"/>
            <a:ext cx="10743911" cy="439248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65124" y="357166"/>
            <a:ext cx="10609539" cy="1116034"/>
          </a:xfrm>
        </p:spPr>
        <p:txBody>
          <a:bodyPr>
            <a:normAutofit fontScale="90000"/>
          </a:bodyPr>
          <a:lstStyle/>
          <a:p>
            <a:r>
              <a:rPr lang="tr-TR" sz="4900" dirty="0"/>
              <a:t>Tanda Dam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0810" y="1071546"/>
            <a:ext cx="10823853" cy="5100654"/>
          </a:xfrm>
        </p:spPr>
        <p:txBody>
          <a:bodyPr/>
          <a:lstStyle/>
          <a:p>
            <a:r>
              <a:rPr lang="tr-TR" b="1" dirty="0"/>
              <a:t>Tanda Barajı</a:t>
            </a:r>
            <a:r>
              <a:rPr lang="tr-TR" dirty="0"/>
              <a:t> veya </a:t>
            </a:r>
            <a:r>
              <a:rPr lang="tr-TR" b="1" dirty="0"/>
              <a:t>Tanda Gölü</a:t>
            </a:r>
            <a:r>
              <a:rPr lang="tr-TR" dirty="0"/>
              <a:t> , </a:t>
            </a:r>
            <a:r>
              <a:rPr lang="tr-TR" dirty="0">
                <a:hlinkClick r:id="rId2" tooltip="Pakistan"/>
              </a:rPr>
              <a:t>Pakistan'ın</a:t>
            </a:r>
            <a:r>
              <a:rPr lang="tr-TR" dirty="0"/>
              <a:t> </a:t>
            </a:r>
            <a:r>
              <a:rPr lang="tr-TR" dirty="0">
                <a:hlinkClick r:id="rId3" tooltip="Khyber Pakhtunkhwa"/>
              </a:rPr>
              <a:t>Khyber Pakhtunkhwa</a:t>
            </a:r>
            <a:r>
              <a:rPr lang="tr-TR" dirty="0"/>
              <a:t> eyaletindeki </a:t>
            </a:r>
            <a:r>
              <a:rPr lang="tr-TR" dirty="0">
                <a:hlinkClick r:id="rId4" tooltip="Kohat Bölgesi"/>
              </a:rPr>
              <a:t>Kohat Bölgesi'nde</a:t>
            </a:r>
            <a:r>
              <a:rPr lang="tr-TR" dirty="0"/>
              <a:t> yer alan küçük bir baraj ve göl parkıdır.</a:t>
            </a:r>
          </a:p>
        </p:txBody>
      </p:sp>
      <p:pic>
        <p:nvPicPr>
          <p:cNvPr id="38914" name="Picture 2" descr="kohat tanda dam ile ilgili gÃ¶rsel sonucu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3687" y="2357430"/>
            <a:ext cx="10930014" cy="428628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07934" y="285728"/>
            <a:ext cx="10966729" cy="5886472"/>
          </a:xfrm>
        </p:spPr>
        <p:txBody>
          <a:bodyPr/>
          <a:lstStyle/>
          <a:p>
            <a:r>
              <a:rPr lang="tr-TR" dirty="0"/>
              <a:t>Baraj, Tanda Gölü'nün kanalları aracılığıyla Jurma, Şahpur ve birçok köye sulama için su sağlıyor.</a:t>
            </a:r>
          </a:p>
        </p:txBody>
      </p:sp>
      <p:pic>
        <p:nvPicPr>
          <p:cNvPr id="37890" name="Picture 2" descr="Ä°lgili resi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3687" y="1500174"/>
            <a:ext cx="5068677" cy="5143536"/>
          </a:xfrm>
          <a:prstGeom prst="rect">
            <a:avLst/>
          </a:prstGeom>
          <a:noFill/>
        </p:spPr>
      </p:pic>
      <p:pic>
        <p:nvPicPr>
          <p:cNvPr id="37892" name="Picture 4" descr="kohat tanda dam ile ilgili gÃ¶rsel sonuc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50396" y="1500174"/>
            <a:ext cx="5787618" cy="514353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65124" y="76200"/>
            <a:ext cx="10609539" cy="1066784"/>
          </a:xfrm>
        </p:spPr>
        <p:txBody>
          <a:bodyPr/>
          <a:lstStyle/>
          <a:p>
            <a:r>
              <a:rPr lang="tr-TR" dirty="0"/>
              <a:t>Malakand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22248" y="1500174"/>
            <a:ext cx="6940315" cy="3786214"/>
          </a:xfrm>
        </p:spPr>
        <p:txBody>
          <a:bodyPr/>
          <a:lstStyle/>
          <a:p>
            <a:r>
              <a:rPr lang="tr-TR" b="1" dirty="0">
                <a:hlinkClick r:id="rId2"/>
              </a:rPr>
              <a:t>Başkent</a:t>
            </a:r>
            <a:r>
              <a:rPr lang="tr-TR" b="1" dirty="0"/>
              <a:t>: </a:t>
            </a:r>
            <a:r>
              <a:rPr lang="tr-TR" dirty="0" err="1">
                <a:hlinkClick r:id="rId3"/>
              </a:rPr>
              <a:t>Batkhela</a:t>
            </a:r>
            <a:endParaRPr lang="tr-TR" dirty="0"/>
          </a:p>
          <a:p>
            <a:r>
              <a:rPr lang="tr-TR" b="1" dirty="0" err="1"/>
              <a:t>Malakand</a:t>
            </a:r>
            <a:r>
              <a:rPr lang="tr-TR" b="1" dirty="0"/>
              <a:t> Bölümü</a:t>
            </a:r>
            <a:r>
              <a:rPr lang="tr-TR" dirty="0"/>
              <a:t> , </a:t>
            </a:r>
            <a:r>
              <a:rPr lang="tr-TR" dirty="0">
                <a:hlinkClick r:id="rId4" tooltip="Pakistan"/>
              </a:rPr>
              <a:t>Pakistan'ın</a:t>
            </a:r>
            <a:r>
              <a:rPr lang="tr-TR" dirty="0"/>
              <a:t> </a:t>
            </a:r>
            <a:r>
              <a:rPr lang="tr-TR" dirty="0" err="1">
                <a:hlinkClick r:id="rId5" tooltip="Khyber Pakhtunkhwa"/>
              </a:rPr>
              <a:t>Khyber</a:t>
            </a:r>
            <a:r>
              <a:rPr lang="tr-TR" dirty="0">
                <a:hlinkClick r:id="rId5" tooltip="Khyber Pakhtunkhwa"/>
              </a:rPr>
              <a:t> </a:t>
            </a:r>
            <a:r>
              <a:rPr lang="tr-TR" dirty="0" err="1">
                <a:hlinkClick r:id="rId5" tooltip="Khyber Pakhtunkhwa"/>
              </a:rPr>
              <a:t>Pakhtunkhwa'nın</a:t>
            </a:r>
            <a:r>
              <a:rPr lang="tr-TR" dirty="0"/>
              <a:t> ( </a:t>
            </a:r>
            <a:r>
              <a:rPr lang="tr-TR" dirty="0">
                <a:hlinkClick r:id="rId5" tooltip="Khyber Pakhtunkhwa"/>
              </a:rPr>
              <a:t>Kuzey Batı Sınır Bölgesi</a:t>
            </a:r>
            <a:r>
              <a:rPr lang="tr-TR" dirty="0"/>
              <a:t> ) idari </a:t>
            </a:r>
            <a:r>
              <a:rPr lang="tr-TR" dirty="0">
                <a:hlinkClick r:id="rId6" tooltip="Pakistan'ın Bölümleri"/>
              </a:rPr>
              <a:t>bölümüdür</a:t>
            </a:r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xmlns="" id="{CF191DC6-881A-453A-BE18-2504D04C44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2164" y="3140968"/>
            <a:ext cx="7272808" cy="35848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79372" y="642918"/>
            <a:ext cx="10895291" cy="5529282"/>
          </a:xfrm>
        </p:spPr>
        <p:txBody>
          <a:bodyPr/>
          <a:lstStyle/>
          <a:p>
            <a:r>
              <a:rPr lang="tr-TR" dirty="0"/>
              <a:t>1970 yılına kadar bölge </a:t>
            </a:r>
            <a:r>
              <a:rPr lang="tr-TR" dirty="0">
                <a:hlinkClick r:id="rId2" tooltip="Malakand Ajansı"/>
              </a:rPr>
              <a:t>Malakand Ajansı</a:t>
            </a:r>
            <a:r>
              <a:rPr lang="tr-TR" dirty="0"/>
              <a:t> olarak bilinen bir </a:t>
            </a:r>
            <a:r>
              <a:rPr lang="tr-TR" dirty="0">
                <a:hlinkClick r:id="rId3" tooltip="Federal Yönetilen Kabile Alanı"/>
              </a:rPr>
              <a:t>Aşiret Bölgesi</a:t>
            </a:r>
            <a:r>
              <a:rPr lang="tr-TR" dirty="0"/>
              <a:t> idi. </a:t>
            </a:r>
          </a:p>
          <a:p>
            <a:r>
              <a:rPr lang="tr-TR" dirty="0"/>
              <a:t> 1970 yılında, Malakand Bölümü, </a:t>
            </a:r>
            <a:r>
              <a:rPr lang="tr-TR" dirty="0">
                <a:hlinkClick r:id="rId4" tooltip="Chitral (ilkel devlet)"/>
              </a:rPr>
              <a:t>Chitral</a:t>
            </a:r>
            <a:r>
              <a:rPr lang="tr-TR" dirty="0"/>
              <a:t> , </a:t>
            </a:r>
            <a:r>
              <a:rPr lang="tr-TR" dirty="0">
                <a:hlinkClick r:id="rId5" tooltip="Dir (ilkeli durum)"/>
              </a:rPr>
              <a:t>Dir</a:t>
            </a:r>
            <a:r>
              <a:rPr lang="tr-TR" dirty="0"/>
              <a:t> ve </a:t>
            </a:r>
            <a:r>
              <a:rPr lang="tr-TR" dirty="0">
                <a:solidFill>
                  <a:schemeClr val="accent1">
                    <a:lumMod val="50000"/>
                  </a:schemeClr>
                </a:solidFill>
              </a:rPr>
              <a:t>Swat </a:t>
            </a:r>
            <a:r>
              <a:rPr lang="tr-TR" dirty="0"/>
              <a:t>1969 yılında Batı Pakistan’a dahil edilmiştir.</a:t>
            </a:r>
          </a:p>
          <a:p>
            <a:endParaRPr lang="tr-TR" dirty="0"/>
          </a:p>
        </p:txBody>
      </p:sp>
      <p:sp>
        <p:nvSpPr>
          <p:cNvPr id="4" name="2 İçerik Yer Tutucusu">
            <a:extLst>
              <a:ext uri="{FF2B5EF4-FFF2-40B4-BE49-F238E27FC236}">
                <a16:creationId xmlns:a16="http://schemas.microsoft.com/office/drawing/2014/main" xmlns="" id="{872312EB-77DB-4A92-8BDD-7774FEC0C0AD}"/>
              </a:ext>
            </a:extLst>
          </p:cNvPr>
          <p:cNvSpPr txBox="1">
            <a:spLocks/>
          </p:cNvSpPr>
          <p:nvPr/>
        </p:nvSpPr>
        <p:spPr>
          <a:xfrm>
            <a:off x="379372" y="2348880"/>
            <a:ext cx="10895291" cy="1008112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>
            <a:lvl1pPr marL="304747" indent="-304747" algn="l" defTabSz="1218987" rtl="0" eaLnBrk="1" latinLnBrk="0" hangingPunct="1">
              <a:lnSpc>
                <a:spcPct val="95000"/>
              </a:lnSpc>
              <a:spcBef>
                <a:spcPts val="1866"/>
              </a:spcBef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392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50000"/>
                </a:schemeClr>
              </a:buClr>
              <a:buSzPct val="100000"/>
              <a:buFont typeface="Century Gothic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037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50000"/>
                </a:schemeClr>
              </a:buClr>
              <a:buSzPct val="10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84683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50000"/>
                </a:schemeClr>
              </a:buClr>
              <a:buSzPct val="10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1328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50000"/>
                </a:schemeClr>
              </a:buClr>
              <a:buSzPct val="10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3226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50000"/>
                </a:schemeClr>
              </a:buClr>
              <a:buSzPct val="90000"/>
              <a:buFont typeface="Century Gothic" panose="020B0502020202020204" pitchFamily="34" charset="0"/>
              <a:buNone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845622" indent="-28575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50000"/>
                </a:schemeClr>
              </a:buClr>
              <a:buSzPct val="90000"/>
              <a:buFont typeface="Century Gothic" panose="020B0502020202020204" pitchFamily="34" charset="0"/>
              <a:buChar char="–"/>
              <a:defRPr sz="1800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72267" indent="-28575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50000"/>
                </a:schemeClr>
              </a:buClr>
              <a:buSzPct val="90000"/>
              <a:buFont typeface="Century Gothic" panose="020B0502020202020204" pitchFamily="34" charset="0"/>
              <a:buChar char="–"/>
              <a:defRPr sz="1800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759862" indent="-28575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50000"/>
                </a:schemeClr>
              </a:buClr>
              <a:buSzPct val="90000"/>
              <a:buFont typeface="Century Gothic" panose="020B0502020202020204" pitchFamily="34" charset="0"/>
              <a:buChar char="–"/>
              <a:defRPr sz="1800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err="1"/>
              <a:t>Malakand’ın</a:t>
            </a:r>
            <a:r>
              <a:rPr lang="tr-TR" dirty="0"/>
              <a:t> başkenti </a:t>
            </a:r>
            <a:r>
              <a:rPr lang="tr-TR" dirty="0" err="1">
                <a:solidFill>
                  <a:schemeClr val="accent1">
                    <a:lumMod val="50000"/>
                  </a:schemeClr>
                </a:solidFill>
              </a:rPr>
              <a:t>Shaidu</a:t>
            </a:r>
            <a:r>
              <a:rPr lang="tr-TR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dirty="0" err="1">
                <a:solidFill>
                  <a:schemeClr val="accent1">
                    <a:lumMod val="50000"/>
                  </a:schemeClr>
                </a:solidFill>
              </a:rPr>
              <a:t>Sharif</a:t>
            </a:r>
            <a:r>
              <a:rPr lang="tr-TR" dirty="0"/>
              <a:t>’ </a:t>
            </a:r>
            <a:r>
              <a:rPr lang="tr-TR" dirty="0" err="1"/>
              <a:t>dir</a:t>
            </a:r>
            <a:r>
              <a:rPr lang="tr-TR" dirty="0"/>
              <a:t>. Ve en büyük şehri </a:t>
            </a:r>
            <a:r>
              <a:rPr lang="tr-TR" dirty="0" err="1">
                <a:solidFill>
                  <a:schemeClr val="accent1">
                    <a:lumMod val="50000"/>
                  </a:schemeClr>
                </a:solidFill>
              </a:rPr>
              <a:t>Mingora’dır</a:t>
            </a:r>
            <a:r>
              <a:rPr lang="tr-TR" dirty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tr-T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761ADF63-C384-4D8C-9DAD-D6B5241AB8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1844" y="476672"/>
            <a:ext cx="7992888" cy="792088"/>
          </a:xfrm>
        </p:spPr>
        <p:txBody>
          <a:bodyPr>
            <a:noAutofit/>
          </a:bodyPr>
          <a:lstStyle/>
          <a:p>
            <a:r>
              <a:rPr lang="tr-TR" sz="4400" dirty="0" err="1">
                <a:hlinkClick r:id="rId2"/>
              </a:rPr>
              <a:t>University</a:t>
            </a:r>
            <a:r>
              <a:rPr lang="tr-TR" sz="4400" dirty="0">
                <a:hlinkClick r:id="rId2"/>
              </a:rPr>
              <a:t> of </a:t>
            </a:r>
            <a:r>
              <a:rPr lang="tr-TR" sz="4400" dirty="0" err="1">
                <a:hlinkClick r:id="rId2"/>
              </a:rPr>
              <a:t>Malakand</a:t>
            </a:r>
            <a:endParaRPr lang="tr-TR" sz="4400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xmlns="" id="{5E68BC76-BF13-4FA2-8F2D-367B8B4311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828" y="2004761"/>
            <a:ext cx="10486901" cy="44002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C77E36CB-A989-4B76-9FFC-F9A9EF945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309" y="292100"/>
            <a:ext cx="2888871" cy="787400"/>
          </a:xfrm>
        </p:spPr>
        <p:txBody>
          <a:bodyPr/>
          <a:lstStyle/>
          <a:p>
            <a:r>
              <a:rPr lang="tr-TR" dirty="0"/>
              <a:t>Mardan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xmlns="" id="{AA9E6CE9-92BF-4942-B94E-D7BCDCD91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8308" y="1701800"/>
            <a:ext cx="6624736" cy="4048125"/>
          </a:xfrm>
          <a:prstGeom prst="rect">
            <a:avLst/>
          </a:prstGeom>
        </p:spPr>
      </p:pic>
      <p:sp>
        <p:nvSpPr>
          <p:cNvPr id="7" name="İçerik Yer Tutucusu 6">
            <a:extLst>
              <a:ext uri="{FF2B5EF4-FFF2-40B4-BE49-F238E27FC236}">
                <a16:creationId xmlns:a16="http://schemas.microsoft.com/office/drawing/2014/main" xmlns="" id="{90B1AC98-3242-446E-9B25-24BB419CF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813" y="1701800"/>
            <a:ext cx="4392488" cy="4679528"/>
          </a:xfrm>
        </p:spPr>
        <p:txBody>
          <a:bodyPr>
            <a:normAutofit fontScale="77500" lnSpcReduction="20000"/>
          </a:bodyPr>
          <a:lstStyle/>
          <a:p>
            <a:r>
              <a:rPr lang="tr-TR" dirty="0"/>
              <a:t>Mardan, Pakistan’ın Hayber </a:t>
            </a:r>
            <a:r>
              <a:rPr lang="tr-TR" dirty="0" err="1"/>
              <a:t>Pahtunhwa</a:t>
            </a:r>
            <a:r>
              <a:rPr lang="tr-TR" dirty="0"/>
              <a:t> bölgesinde bulunan asırlık arkeolojik sit alanlarındaki zengin tarihe sahiptir. Orada yaşayan insanlar çok kibar ve yardımseverledir. Kendi mahsullerini oldukça zengin, taze ve sağlıklı beslenebilecekleri bir şekilde yetiştiriyorlar.</a:t>
            </a:r>
          </a:p>
          <a:p>
            <a:r>
              <a:rPr lang="tr-TR" dirty="0" err="1"/>
              <a:t>Mardan’ın</a:t>
            </a:r>
            <a:r>
              <a:rPr lang="tr-TR" dirty="0"/>
              <a:t> havası kışın keyifli, yazları ise oldukça sıcak geçmektedir. Daha çok kış mevsiminde ziyaret edilmektedir. Çünkü kış mevsiminde gezginler yaz mevsiminden daha çok eğlenirler.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1409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xmlns="" id="{37711D57-E927-4B6D-AE21-A595B9FB0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796" y="1689295"/>
            <a:ext cx="5112568" cy="4252310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xmlns="" id="{BE36FBF0-DE29-4F24-87FB-90F17B394E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0396" y="1689918"/>
            <a:ext cx="5567255" cy="425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697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3E42E3F5-D0AF-4109-8A00-F2F714616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7908" y="553368"/>
            <a:ext cx="2456823" cy="787400"/>
          </a:xfrm>
        </p:spPr>
        <p:txBody>
          <a:bodyPr/>
          <a:lstStyle/>
          <a:p>
            <a:r>
              <a:rPr lang="tr-TR" dirty="0" err="1"/>
              <a:t>Peşaver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3A6DDED3-7B40-4130-A8D7-ADF406557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828" y="1340768"/>
            <a:ext cx="4032448" cy="5040560"/>
          </a:xfrm>
        </p:spPr>
        <p:txBody>
          <a:bodyPr>
            <a:normAutofit/>
          </a:bodyPr>
          <a:lstStyle/>
          <a:p>
            <a:r>
              <a:rPr lang="tr-TR" sz="1800" dirty="0" err="1"/>
              <a:t>Peşaver</a:t>
            </a:r>
            <a:r>
              <a:rPr lang="tr-TR" sz="1800" dirty="0"/>
              <a:t> Pakistan'da, Hayber-</a:t>
            </a:r>
            <a:r>
              <a:rPr lang="tr-TR" sz="1800" dirty="0" err="1"/>
              <a:t>Pahtunhva</a:t>
            </a:r>
            <a:r>
              <a:rPr lang="tr-TR" sz="1800" dirty="0"/>
              <a:t> eyaletinin merkezi olan şehir. </a:t>
            </a:r>
          </a:p>
          <a:p>
            <a:r>
              <a:rPr lang="tr-TR" sz="1800" dirty="0"/>
              <a:t>Kâbil Irmağı'nın kolu Bara kıyısında, Lahor'un 385 km kuzeybatısındadır. </a:t>
            </a:r>
          </a:p>
          <a:p>
            <a:r>
              <a:rPr lang="tr-TR" sz="1800" dirty="0"/>
              <a:t>Ünlü Hayber Geçidi'nin 15 km güneyinde yer alan kentin stratejik yeri önemlidir. </a:t>
            </a:r>
          </a:p>
          <a:p>
            <a:r>
              <a:rPr lang="tr-TR" sz="1800" dirty="0"/>
              <a:t>Anlamı </a:t>
            </a:r>
            <a:r>
              <a:rPr lang="tr-TR" sz="1800" b="1" dirty="0">
                <a:solidFill>
                  <a:srgbClr val="C00000"/>
                </a:solidFill>
              </a:rPr>
              <a:t>«sınır kenti» </a:t>
            </a:r>
            <a:r>
              <a:rPr lang="tr-TR" sz="1800" dirty="0"/>
              <a:t>demektir. Geçmişte İpekyolu'nun önemli duraklarından biridir.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xmlns="" id="{1A73EBAC-A72C-478C-8F54-DCCA8C8CFC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6300" y="1030424"/>
            <a:ext cx="6396203" cy="479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8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543D8AA2-541F-4BB3-ADAB-AFE58A5EC2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773" y="1412776"/>
            <a:ext cx="4176463" cy="4464496"/>
          </a:xfrm>
        </p:spPr>
        <p:txBody>
          <a:bodyPr/>
          <a:lstStyle/>
          <a:p>
            <a:r>
              <a:rPr lang="tr-TR" dirty="0"/>
              <a:t>Şehirde bugüne ulaşan tarihî eserler arasında </a:t>
            </a:r>
            <a:r>
              <a:rPr lang="tr-TR" dirty="0" err="1"/>
              <a:t>Bâlâhisar</a:t>
            </a:r>
            <a:r>
              <a:rPr lang="tr-TR" dirty="0"/>
              <a:t> Kalesi ile </a:t>
            </a:r>
            <a:r>
              <a:rPr lang="tr-TR" dirty="0" err="1"/>
              <a:t>Bâbür</a:t>
            </a:r>
            <a:r>
              <a:rPr lang="tr-TR" dirty="0"/>
              <a:t> Valisi </a:t>
            </a:r>
            <a:r>
              <a:rPr lang="tr-TR" dirty="0" err="1"/>
              <a:t>Mehâbet</a:t>
            </a:r>
            <a:r>
              <a:rPr lang="tr-TR" dirty="0"/>
              <a:t> Han tarafından 1670’te yaptırılan ve kendi adını taşıyan, iç tezyinatıyla ünlü cami en önemli olanlardır.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xmlns="" id="{523E909C-82BB-4BB8-8D95-282153724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0315" y="1414280"/>
            <a:ext cx="6383851" cy="359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20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7E6DDED4-85B1-45E9-9C3E-67108C2C5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648" y="188640"/>
            <a:ext cx="10157354" cy="787400"/>
          </a:xfrm>
        </p:spPr>
        <p:txBody>
          <a:bodyPr/>
          <a:lstStyle/>
          <a:p>
            <a:r>
              <a:rPr lang="tr-TR" dirty="0" err="1"/>
              <a:t>University</a:t>
            </a:r>
            <a:r>
              <a:rPr lang="tr-TR" dirty="0"/>
              <a:t> of </a:t>
            </a:r>
            <a:r>
              <a:rPr lang="tr-TR" dirty="0" err="1"/>
              <a:t>Peshawar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B8A747E4-AF1C-47E4-A042-4EEA60027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796" y="1628800"/>
            <a:ext cx="4617063" cy="4470400"/>
          </a:xfrm>
        </p:spPr>
        <p:txBody>
          <a:bodyPr/>
          <a:lstStyle/>
          <a:p>
            <a:r>
              <a:rPr lang="tr-TR" b="1" dirty="0">
                <a:hlinkClick r:id="rId2"/>
              </a:rPr>
              <a:t>Rektör</a:t>
            </a:r>
            <a:r>
              <a:rPr lang="tr-TR" b="1" dirty="0"/>
              <a:t>: </a:t>
            </a:r>
            <a:r>
              <a:rPr lang="tr-TR" dirty="0" err="1">
                <a:hlinkClick r:id="rId3"/>
              </a:rPr>
              <a:t>Shah</a:t>
            </a:r>
            <a:r>
              <a:rPr lang="tr-TR" dirty="0">
                <a:hlinkClick r:id="rId3"/>
              </a:rPr>
              <a:t> </a:t>
            </a:r>
            <a:r>
              <a:rPr lang="tr-TR" dirty="0" err="1">
                <a:hlinkClick r:id="rId3"/>
              </a:rPr>
              <a:t>Farman</a:t>
            </a:r>
            <a:endParaRPr lang="tr-TR" dirty="0"/>
          </a:p>
          <a:p>
            <a:r>
              <a:rPr lang="tr-TR" b="1" dirty="0">
                <a:hlinkClick r:id="rId4"/>
              </a:rPr>
              <a:t>Kuruluş tarihi</a:t>
            </a:r>
            <a:r>
              <a:rPr lang="tr-TR" b="1" dirty="0"/>
              <a:t>: </a:t>
            </a:r>
            <a:r>
              <a:rPr lang="tr-TR" dirty="0"/>
              <a:t>1950</a:t>
            </a:r>
          </a:p>
          <a:p>
            <a:r>
              <a:rPr lang="tr-TR" b="1" dirty="0">
                <a:hlinkClick r:id="rId5"/>
              </a:rPr>
              <a:t>Öğrenci sayısı</a:t>
            </a:r>
            <a:r>
              <a:rPr lang="tr-TR" b="1" dirty="0"/>
              <a:t>: </a:t>
            </a:r>
            <a:r>
              <a:rPr lang="tr-TR" dirty="0"/>
              <a:t>14.060 (2010)</a:t>
            </a:r>
          </a:p>
          <a:p>
            <a:endParaRPr lang="tr-TR" dirty="0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xmlns="" id="{1BCBDC4D-54AF-4F37-ACCE-575FE37169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14291" y="1268760"/>
            <a:ext cx="6440587" cy="483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547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2BD577BC-412C-4F5A-8ABA-DD821427E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3892" y="188640"/>
            <a:ext cx="10157354" cy="1397000"/>
          </a:xfrm>
        </p:spPr>
        <p:txBody>
          <a:bodyPr/>
          <a:lstStyle/>
          <a:p>
            <a:r>
              <a:rPr lang="en-US" dirty="0"/>
              <a:t>University of Engineering and Technology, Peshawar</a:t>
            </a:r>
            <a:endParaRPr lang="tr-TR" dirty="0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xmlns="" id="{E7191CDC-EBBE-428B-B272-B7521F8BF2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96155" y="1700808"/>
            <a:ext cx="7999662" cy="4470400"/>
          </a:xfrm>
        </p:spPr>
      </p:pic>
    </p:spTree>
    <p:extLst>
      <p:ext uri="{BB962C8B-B14F-4D97-AF65-F5344CB8AC3E}">
        <p14:creationId xmlns:p14="http://schemas.microsoft.com/office/powerpoint/2010/main" val="2506380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KAYNAKÇA </a:t>
            </a:r>
          </a:p>
          <a:p>
            <a:r>
              <a:rPr lang="tr-TR">
                <a:hlinkClick r:id="rId2"/>
              </a:rPr>
              <a:t>https</a:t>
            </a:r>
            <a:r>
              <a:rPr lang="tr-TR">
                <a:hlinkClick r:id="rId2"/>
              </a:rPr>
              <a:t>://</a:t>
            </a:r>
            <a:r>
              <a:rPr lang="tr-TR" smtClean="0">
                <a:hlinkClick r:id="rId2"/>
              </a:rPr>
              <a:t>en.wikipedia.org/wiki/Khyber_Pakhtunkhwa</a:t>
            </a:r>
            <a:endParaRPr lang="tr-TR" smtClean="0"/>
          </a:p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04035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Herkese açık sınıf sunusu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_15976610_TF03460507.potx" id="{EDDAD47C-6784-485E-92CD-0DF4CEAB6B5A}" vid="{815AF040-FF8C-487B-9814-52F6491EDBAB}"/>
    </a:ext>
  </a:extLst>
</a:theme>
</file>

<file path=ppt/theme/theme2.xml><?xml version="1.0" encoding="utf-8"?>
<a:theme xmlns:a="http://schemas.openxmlformats.org/drawingml/2006/main" name="Ofis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Herkese açık sınıf sunusu</Template>
  <TotalTime>376</TotalTime>
  <Words>309</Words>
  <Application>Microsoft Office PowerPoint</Application>
  <PresentationFormat>Özel</PresentationFormat>
  <Paragraphs>87</Paragraphs>
  <Slides>27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27</vt:i4>
      </vt:variant>
    </vt:vector>
  </HeadingPairs>
  <TitlesOfParts>
    <vt:vector size="28" baseType="lpstr">
      <vt:lpstr>Herkese açık sınıf sunusu</vt:lpstr>
      <vt:lpstr>HAYBER PAHTUNHVA</vt:lpstr>
      <vt:lpstr>Hayber-Pahtunhva (Kuzeybatı Sınır Eyaleti) Pakistan'ın kuzeybatı alanında yer alan bölge. Bu bölgedeki dağlar Pakistan ve Afganistan arasındaki sınırı oluşturmaktadır. Ülkenin toplam alanının %6'sını kapsayan bölgede toplam nüfusun %13'ü yaşamaktadır. Bu bölgede yaşayan insanlara Peştun denmektedir.  </vt:lpstr>
      <vt:lpstr>PowerPoint Sunusu</vt:lpstr>
      <vt:lpstr>Hayber Pahtunhva’nın Bölgeleri </vt:lpstr>
      <vt:lpstr>Bannu </vt:lpstr>
      <vt:lpstr>University of Science and Technology</vt:lpstr>
      <vt:lpstr>Government Post Graduate College </vt:lpstr>
      <vt:lpstr>  </vt:lpstr>
      <vt:lpstr>                         Dera İsmail Khan</vt:lpstr>
      <vt:lpstr>Gomal University  (Pakistan’da bir devlet üniversitesi)</vt:lpstr>
      <vt:lpstr>Hazara</vt:lpstr>
      <vt:lpstr>Kohat</vt:lpstr>
      <vt:lpstr>PowerPoint Sunusu</vt:lpstr>
      <vt:lpstr>PowerPoint Sunusu</vt:lpstr>
      <vt:lpstr>Kohat Grand Mosque</vt:lpstr>
      <vt:lpstr>Tanda Dam </vt:lpstr>
      <vt:lpstr>PowerPoint Sunusu</vt:lpstr>
      <vt:lpstr>Malakand</vt:lpstr>
      <vt:lpstr>PowerPoint Sunusu</vt:lpstr>
      <vt:lpstr>PowerPoint Sunusu</vt:lpstr>
      <vt:lpstr>Mardan</vt:lpstr>
      <vt:lpstr>PowerPoint Sunusu</vt:lpstr>
      <vt:lpstr>Peşaver</vt:lpstr>
      <vt:lpstr>PowerPoint Sunusu</vt:lpstr>
      <vt:lpstr>University of Peshawar</vt:lpstr>
      <vt:lpstr>University of Engineering and Technology, Peshawar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HAYBER PAHTUNHVA</dc:title>
  <dc:creator>Yasin KABAKTAN</dc:creator>
  <cp:lastModifiedBy>user</cp:lastModifiedBy>
  <cp:revision>35</cp:revision>
  <dcterms:created xsi:type="dcterms:W3CDTF">2019-03-18T19:57:02Z</dcterms:created>
  <dcterms:modified xsi:type="dcterms:W3CDTF">2020-04-11T19:02:38Z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74062800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