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1" r:id="rId8"/>
    <p:sldId id="277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730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65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613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637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92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68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7160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481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969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92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31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23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79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02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1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0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82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25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Yargı ve İnsan Hakları Muhabirliği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2. 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081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358536"/>
            <a:ext cx="8911687" cy="54646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Tartışma Sorusu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89212" y="2586446"/>
            <a:ext cx="8915400" cy="3324776"/>
          </a:xfrm>
        </p:spPr>
        <p:txBody>
          <a:bodyPr>
            <a:normAutofit/>
          </a:bodyPr>
          <a:lstStyle/>
          <a:p>
            <a:r>
              <a:rPr lang="tr-TR" sz="2000" dirty="0" smtClean="0"/>
              <a:t>Aşağıdaki sorular öncelikle öğrencilerle birlikte tartışılacaktır. </a:t>
            </a:r>
          </a:p>
          <a:p>
            <a:endParaRPr lang="tr-TR" sz="2000" dirty="0"/>
          </a:p>
          <a:p>
            <a:r>
              <a:rPr lang="tr-TR" sz="2000" dirty="0" smtClean="0"/>
              <a:t>Haber konusu nasıl bulunur?</a:t>
            </a:r>
          </a:p>
          <a:p>
            <a:r>
              <a:rPr lang="tr-TR" sz="2000" dirty="0" smtClean="0"/>
              <a:t>Hangi konular haber olur? </a:t>
            </a:r>
          </a:p>
          <a:p>
            <a:endParaRPr lang="tr-TR" sz="2000" dirty="0" smtClean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701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132114"/>
            <a:ext cx="8911687" cy="772886"/>
          </a:xfrm>
        </p:spPr>
        <p:txBody>
          <a:bodyPr>
            <a:normAutofit fontScale="90000"/>
          </a:bodyPr>
          <a:lstStyle/>
          <a:p>
            <a:r>
              <a:rPr lang="tr-TR" sz="2700" dirty="0"/>
              <a:t>Haber konusu nasıl bulunur?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tr-TR" dirty="0"/>
              <a:t>Öncelikle konunuzda bilgi sahibi olmalısınız.  Kent veya çevre alanında çalışacaksanız, yaşadığınız kente ve çevre sorunlarına ilişkin ilginiz olmalı ve bu konularda kendinizi geliştirecek bilgiyi edinebilmelisiniz. </a:t>
            </a:r>
          </a:p>
          <a:p>
            <a:pPr>
              <a:lnSpc>
                <a:spcPct val="200000"/>
              </a:lnSpc>
            </a:pPr>
            <a:r>
              <a:rPr lang="tr-TR" dirty="0"/>
              <a:t>Bilginiz oldukça çevrenize daha farklı bakmaya başlayacaksınız. Bu bakış açısı, haber konunuzu bulmada önemli rol oynayacaktır.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462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114696"/>
            <a:ext cx="8911687" cy="790303"/>
          </a:xfrm>
        </p:spPr>
        <p:txBody>
          <a:bodyPr>
            <a:normAutofit/>
          </a:bodyPr>
          <a:lstStyle/>
          <a:p>
            <a:r>
              <a:rPr lang="tr-TR" sz="2800" dirty="0"/>
              <a:t>Haber konusu nasıl bulunur?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Konunuzla ilgili geniş bilgiye sahip olmanız önemlidir. Bilgi sahibi oluğunuzda neyin haber olabileceğine dair farkındalığınız da artacaktır.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Size verilen bilgiden ve önünüze çıkan haberden fazlasına ulaşabilmek konu hakkında ne kadar bilgili olduğunuzla ilişkilidir.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Gündemi takip etmek de haber konusu bulmak için çok önemlidir.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Konunuzla ilgili kurumları da yakından tanımak ve onların faaliyetlerini yakından tanımak gereklidir. </a:t>
            </a:r>
          </a:p>
        </p:txBody>
      </p:sp>
    </p:spTree>
    <p:extLst>
      <p:ext uri="{BB962C8B-B14F-4D97-AF65-F5344CB8AC3E}">
        <p14:creationId xmlns:p14="http://schemas.microsoft.com/office/powerpoint/2010/main" val="101033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114696"/>
            <a:ext cx="8911687" cy="790303"/>
          </a:xfrm>
        </p:spPr>
        <p:txBody>
          <a:bodyPr>
            <a:normAutofit/>
          </a:bodyPr>
          <a:lstStyle/>
          <a:p>
            <a:r>
              <a:rPr lang="tr-TR" sz="2800" dirty="0"/>
              <a:t>Haber konusu nasıl bulunur?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Özellikle çevre gazeteciliği alanında bilimsel ve teknik bir alan olduğundan bu konuda kendini geliştirmek, bilgi sahibi olmak çok önemlidir.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Gazeteci bilimsel ve teknik konuları halkın anlayacağı dilde, basit net ve anlaşılır bir dille ifade etmelidir.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Bu nedenle de konunuza hakim olmanız, konuyla ilgili yeterli bir altyapıya sahip olmanız çok önemlidir. </a:t>
            </a:r>
          </a:p>
        </p:txBody>
      </p:sp>
    </p:spTree>
    <p:extLst>
      <p:ext uri="{BB962C8B-B14F-4D97-AF65-F5344CB8AC3E}">
        <p14:creationId xmlns:p14="http://schemas.microsoft.com/office/powerpoint/2010/main" val="241477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>
          <a:xfrm>
            <a:off x="1835279" y="301893"/>
            <a:ext cx="8911687" cy="1280890"/>
          </a:xfrm>
        </p:spPr>
        <p:txBody>
          <a:bodyPr/>
          <a:lstStyle/>
          <a:p>
            <a:pPr>
              <a:defRPr/>
            </a:pPr>
            <a:r>
              <a:rPr lang="tr-TR" sz="3200" dirty="0">
                <a:solidFill>
                  <a:schemeClr val="tx2">
                    <a:satMod val="130000"/>
                  </a:schemeClr>
                </a:solidFill>
              </a:rPr>
              <a:t>Doğru Soruyu Sorabilmek İçin Öncelikle Bilgi Sahibi Olmak Gerekir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3"/>
          </p:nvPr>
        </p:nvSpPr>
        <p:spPr>
          <a:xfrm>
            <a:off x="2545669" y="1582783"/>
            <a:ext cx="7512731" cy="431973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tr-TR" dirty="0"/>
              <a:t>Doğru soruyu sorabilmek için de öncelikle bilgi sahibi olmak gereklidir. </a:t>
            </a:r>
          </a:p>
          <a:p>
            <a:pPr>
              <a:lnSpc>
                <a:spcPct val="120000"/>
              </a:lnSpc>
            </a:pPr>
            <a:endParaRPr lang="tr-TR" dirty="0"/>
          </a:p>
          <a:p>
            <a:pPr>
              <a:lnSpc>
                <a:spcPct val="120000"/>
              </a:lnSpc>
            </a:pPr>
            <a:r>
              <a:rPr lang="tr-TR" dirty="0"/>
              <a:t>Bilgi sahibi olmadığınız her konuda size verilen bilgiyi doğru kabul etmek zorunda kalırsınız. Eksikleri ve yanlış bilgileri fark edecek düzeyde bilgi sahibi olduğunuzda soracağınız sorular da artacaktır. </a:t>
            </a:r>
          </a:p>
          <a:p>
            <a:pPr>
              <a:lnSpc>
                <a:spcPct val="120000"/>
              </a:lnSpc>
            </a:pPr>
            <a:endParaRPr lang="tr-TR" dirty="0"/>
          </a:p>
          <a:p>
            <a:pPr>
              <a:lnSpc>
                <a:spcPct val="120000"/>
              </a:lnSpc>
            </a:pPr>
            <a:r>
              <a:rPr lang="tr-TR" dirty="0"/>
              <a:t>Özellikle gündemi yakından takip etmek ve yeni gelişmelerden haberdar olmak çok önemlidir. </a:t>
            </a:r>
          </a:p>
          <a:p>
            <a:pPr>
              <a:lnSpc>
                <a:spcPct val="120000"/>
              </a:lnSpc>
            </a:pPr>
            <a:endParaRPr lang="tr-TR" dirty="0"/>
          </a:p>
          <a:p>
            <a:pPr>
              <a:lnSpc>
                <a:spcPct val="120000"/>
              </a:lnSpc>
            </a:pPr>
            <a:r>
              <a:rPr lang="tr-TR" dirty="0"/>
              <a:t>Konunuzla ilgili kişilerin önceden yaptığı açıklamaların dikkatle takip edilmesi önemlidir.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359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ve Uygulama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Haberleri tarayarak </a:t>
            </a:r>
            <a:r>
              <a:rPr lang="tr-TR" dirty="0"/>
              <a:t>Yargı ve </a:t>
            </a:r>
            <a:r>
              <a:rPr lang="tr-TR"/>
              <a:t>İnsan </a:t>
            </a:r>
            <a:r>
              <a:rPr lang="tr-TR" smtClean="0"/>
              <a:t>Hakları alanında </a:t>
            </a:r>
            <a:r>
              <a:rPr lang="tr-TR" dirty="0" smtClean="0"/>
              <a:t>günün öne çıkan haberleri ele alınır ve tartışılır.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545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2828836"/>
            <a:ext cx="706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Kaynak:  (1) Mete Çubukçu "İlk Adım Sonrasını da Belirler", </a:t>
            </a:r>
          </a:p>
          <a:p>
            <a:r>
              <a:rPr lang="tr-TR" b="1" dirty="0" smtClean="0"/>
              <a:t>Yeni Habercinin El Kitabı Gazeteciliğe Başlarken, Okuldan Haber Odası </a:t>
            </a:r>
            <a:r>
              <a:rPr lang="tr-TR" dirty="0" smtClean="0"/>
              <a:t>içinde, (Der: Sevda </a:t>
            </a:r>
            <a:r>
              <a:rPr lang="tr-TR" dirty="0" err="1" smtClean="0"/>
              <a:t>Alankuş</a:t>
            </a:r>
            <a:r>
              <a:rPr lang="tr-TR" dirty="0" smtClean="0"/>
              <a:t>), </a:t>
            </a:r>
          </a:p>
          <a:p>
            <a:r>
              <a:rPr lang="tr-TR" dirty="0" smtClean="0"/>
              <a:t>IPS İletişim Vakfı Yayınları</a:t>
            </a:r>
          </a:p>
          <a:p>
            <a:r>
              <a:rPr lang="tr-TR" dirty="0" smtClean="0"/>
              <a:t>http://bianet.org/files/static/bia_kitaplar/Gazetecilige-baslarken.pdf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0540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104</TotalTime>
  <Words>336</Words>
  <Application>Microsoft Office PowerPoint</Application>
  <PresentationFormat>Geniş ekran</PresentationFormat>
  <Paragraphs>35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Impact</vt:lpstr>
      <vt:lpstr>Ana Olay</vt:lpstr>
      <vt:lpstr>Yargı ve İnsan Hakları Muhabirliği</vt:lpstr>
      <vt:lpstr>Tartışma Sorusu</vt:lpstr>
      <vt:lpstr>Haber konusu nasıl bulunur? </vt:lpstr>
      <vt:lpstr>Haber konusu nasıl bulunur?</vt:lpstr>
      <vt:lpstr>Haber konusu nasıl bulunur?</vt:lpstr>
      <vt:lpstr>Doğru Soruyu Sorabilmek İçin Öncelikle Bilgi Sahibi Olmak Gerekir</vt:lpstr>
      <vt:lpstr>Tartışma ve Uygulama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Yargı ve İnsan Hakları Muhabirliği</dc:title>
  <dc:creator>OZGUN DINCER</dc:creator>
  <cp:lastModifiedBy>user</cp:lastModifiedBy>
  <cp:revision>18</cp:revision>
  <dcterms:created xsi:type="dcterms:W3CDTF">2019-04-21T11:01:11Z</dcterms:created>
  <dcterms:modified xsi:type="dcterms:W3CDTF">2020-01-29T19:18:54Z</dcterms:modified>
</cp:coreProperties>
</file>