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7" r:id="rId39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714C4F-F507-47C6-B870-E18D906004C9}" type="datetimeFigureOut">
              <a:rPr lang="tr-TR" smtClean="0"/>
              <a:t>31.01.2020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31D2B6-1909-4717-95F1-E08DD4F1D8B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589046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C1438DB7-7E86-473A-9AFB-6D28417B8948}" type="datetime1">
              <a:rPr lang="tr-TR" altLang="tr-TR" smtClean="0"/>
              <a:pPr>
                <a:spcBef>
                  <a:spcPct val="0"/>
                </a:spcBef>
              </a:pPr>
              <a:t>31.01.2020</a:t>
            </a:fld>
            <a:endParaRPr lang="tr-TR" altLang="tr-TR" smtClean="0"/>
          </a:p>
        </p:txBody>
      </p:sp>
      <p:sp>
        <p:nvSpPr>
          <p:cNvPr id="1802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D7FC0A16-6761-424C-BC00-A1E923193F48}" type="slidenum">
              <a:rPr lang="tr-TR" altLang="tr-TR" smtClean="0"/>
              <a:pPr>
                <a:spcBef>
                  <a:spcPct val="0"/>
                </a:spcBef>
              </a:pPr>
              <a:t>11</a:t>
            </a:fld>
            <a:endParaRPr lang="tr-TR" altLang="tr-TR" smtClean="0"/>
          </a:p>
        </p:txBody>
      </p:sp>
      <p:sp>
        <p:nvSpPr>
          <p:cNvPr id="18022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tr-TR" altLang="tr-TR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66068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35C5A9DB-A7C6-413F-88D3-31F6537C01EF}" type="datetime1">
              <a:rPr lang="tr-TR" altLang="tr-TR" smtClean="0"/>
              <a:pPr>
                <a:spcBef>
                  <a:spcPct val="0"/>
                </a:spcBef>
              </a:pPr>
              <a:t>31.01.2020</a:t>
            </a:fld>
            <a:endParaRPr lang="tr-TR" altLang="tr-TR" smtClean="0"/>
          </a:p>
        </p:txBody>
      </p:sp>
      <p:sp>
        <p:nvSpPr>
          <p:cNvPr id="18227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6F19FBA0-6E38-49F7-A2D6-AC7CF37F1F19}" type="slidenum">
              <a:rPr lang="tr-TR" altLang="tr-TR" smtClean="0"/>
              <a:pPr>
                <a:spcBef>
                  <a:spcPct val="0"/>
                </a:spcBef>
              </a:pPr>
              <a:t>12</a:t>
            </a:fld>
            <a:endParaRPr lang="tr-TR" altLang="tr-TR" smtClean="0"/>
          </a:p>
        </p:txBody>
      </p:sp>
      <p:sp>
        <p:nvSpPr>
          <p:cNvPr id="18227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tr-TR" altLang="tr-TR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2031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B755CB3-3A7E-4B61-A55D-F310291C9021}" type="datetime1">
              <a:rPr lang="tr-TR" altLang="tr-TR" smtClean="0"/>
              <a:pPr>
                <a:spcBef>
                  <a:spcPct val="0"/>
                </a:spcBef>
              </a:pPr>
              <a:t>31.01.2020</a:t>
            </a:fld>
            <a:endParaRPr lang="tr-TR" altLang="tr-TR" smtClean="0"/>
          </a:p>
        </p:txBody>
      </p:sp>
      <p:sp>
        <p:nvSpPr>
          <p:cNvPr id="18944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70AB64B2-9D1B-4558-88FD-051513050CF2}" type="slidenum">
              <a:rPr lang="tr-TR" altLang="tr-TR" smtClean="0"/>
              <a:pPr>
                <a:spcBef>
                  <a:spcPct val="0"/>
                </a:spcBef>
              </a:pPr>
              <a:t>17</a:t>
            </a:fld>
            <a:endParaRPr lang="tr-TR" altLang="tr-TR" smtClean="0"/>
          </a:p>
        </p:txBody>
      </p:sp>
      <p:sp>
        <p:nvSpPr>
          <p:cNvPr id="1894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tr-TR" altLang="tr-TR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02842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81F84-3EDE-4362-8EB4-B1A7673390BB}" type="datetimeFigureOut">
              <a:rPr lang="tr-TR" smtClean="0"/>
              <a:t>31.01.2020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534AE-980A-43E1-9812-6CADBEE0CC8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28294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81F84-3EDE-4362-8EB4-B1A7673390BB}" type="datetimeFigureOut">
              <a:rPr lang="tr-TR" smtClean="0"/>
              <a:t>31.01.2020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534AE-980A-43E1-9812-6CADBEE0CC8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32383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81F84-3EDE-4362-8EB4-B1A7673390BB}" type="datetimeFigureOut">
              <a:rPr lang="tr-TR" smtClean="0"/>
              <a:t>31.01.2020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534AE-980A-43E1-9812-6CADBEE0CC8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2964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81F84-3EDE-4362-8EB4-B1A7673390BB}" type="datetimeFigureOut">
              <a:rPr lang="tr-TR" smtClean="0"/>
              <a:t>31.01.2020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534AE-980A-43E1-9812-6CADBEE0CC8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07545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81F84-3EDE-4362-8EB4-B1A7673390BB}" type="datetimeFigureOut">
              <a:rPr lang="tr-TR" smtClean="0"/>
              <a:t>31.01.2020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534AE-980A-43E1-9812-6CADBEE0CC8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467296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81F84-3EDE-4362-8EB4-B1A7673390BB}" type="datetimeFigureOut">
              <a:rPr lang="tr-TR" smtClean="0"/>
              <a:t>31.01.2020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534AE-980A-43E1-9812-6CADBEE0CC8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46639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81F84-3EDE-4362-8EB4-B1A7673390BB}" type="datetimeFigureOut">
              <a:rPr lang="tr-TR" smtClean="0"/>
              <a:t>31.01.2020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534AE-980A-43E1-9812-6CADBEE0CC8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52787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81F84-3EDE-4362-8EB4-B1A7673390BB}" type="datetimeFigureOut">
              <a:rPr lang="tr-TR" smtClean="0"/>
              <a:t>31.01.2020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534AE-980A-43E1-9812-6CADBEE0CC8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50682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81F84-3EDE-4362-8EB4-B1A7673390BB}" type="datetimeFigureOut">
              <a:rPr lang="tr-TR" smtClean="0"/>
              <a:t>31.01.2020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534AE-980A-43E1-9812-6CADBEE0CC8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029316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81F84-3EDE-4362-8EB4-B1A7673390BB}" type="datetimeFigureOut">
              <a:rPr lang="tr-TR" smtClean="0"/>
              <a:t>31.01.2020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534AE-980A-43E1-9812-6CADBEE0CC8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04235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81F84-3EDE-4362-8EB4-B1A7673390BB}" type="datetimeFigureOut">
              <a:rPr lang="tr-TR" smtClean="0"/>
              <a:t>31.01.2020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534AE-980A-43E1-9812-6CADBEE0CC8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030511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Başlık, İçerik ve 2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3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F9A0D5-4F1F-4AAE-A052-4C186609BC8B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8238906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9ECB82-414B-4ED3-B526-E800856F58D8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331327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781F84-3EDE-4362-8EB4-B1A7673390BB}" type="datetimeFigureOut">
              <a:rPr lang="tr-TR" smtClean="0"/>
              <a:t>31.01.2020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9534AE-980A-43E1-9812-6CADBEE0CC8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54449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7.png"/><Relationship Id="rId4" Type="http://schemas.openxmlformats.org/officeDocument/2006/relationships/oleObject" Target="../embeddings/oleObject1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8.png"/><Relationship Id="rId4" Type="http://schemas.openxmlformats.org/officeDocument/2006/relationships/oleObject" Target="../embeddings/oleObject2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0.png"/><Relationship Id="rId4" Type="http://schemas.openxmlformats.org/officeDocument/2006/relationships/oleObject" Target="../embeddings/oleObject3.bin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203450"/>
            <a:ext cx="8229600" cy="2089150"/>
          </a:xfrm>
          <a:solidFill>
            <a:srgbClr val="FAFCA2"/>
          </a:solidFill>
        </p:spPr>
        <p:txBody>
          <a:bodyPr>
            <a:normAutofit/>
          </a:bodyPr>
          <a:lstStyle/>
          <a:p>
            <a:pPr algn="ctr" eaLnBrk="1" hangingPunct="1"/>
            <a:r>
              <a:rPr lang="tr-TR" altLang="tr-TR" sz="4000" b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10. </a:t>
            </a:r>
            <a:r>
              <a:rPr lang="tr-TR" altLang="tr-TR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BÖLÜM</a:t>
            </a:r>
            <a:br>
              <a:rPr lang="tr-TR" altLang="tr-TR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tr-TR" altLang="tr-TR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tr-TR" altLang="tr-TR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tr-TR" altLang="tr-TR" sz="4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DAMLA SULAMA YÖNTEMİ</a:t>
            </a:r>
            <a:endParaRPr lang="tr-TR" altLang="tr-TR" sz="4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85314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 eaLnBrk="1" hangingPunct="1"/>
            <a:r>
              <a:rPr lang="tr-TR" altLang="tr-TR" b="1" smtClean="0">
                <a:solidFill>
                  <a:srgbClr val="006600"/>
                </a:solidFill>
              </a:rPr>
              <a:t>Damla sulama yöntemi</a:t>
            </a:r>
          </a:p>
        </p:txBody>
      </p:sp>
      <p:pic>
        <p:nvPicPr>
          <p:cNvPr id="167939" name="Picture 4" descr="Image01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03388" y="1484314"/>
            <a:ext cx="3236912" cy="3309937"/>
          </a:xfrm>
          <a:noFill/>
        </p:spPr>
      </p:pic>
      <p:pic>
        <p:nvPicPr>
          <p:cNvPr id="167940" name="Picture 6" descr="Image05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31951" y="4894263"/>
            <a:ext cx="3419475" cy="1847850"/>
          </a:xfrm>
          <a:noFill/>
        </p:spPr>
      </p:pic>
      <p:pic>
        <p:nvPicPr>
          <p:cNvPr id="167941" name="Picture 8" descr="34Netafim Sayfa 9-1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16500" y="1484313"/>
            <a:ext cx="5651500" cy="3795712"/>
          </a:xfrm>
          <a:noFill/>
        </p:spPr>
      </p:pic>
    </p:spTree>
    <p:extLst>
      <p:ext uri="{BB962C8B-B14F-4D97-AF65-F5344CB8AC3E}">
        <p14:creationId xmlns:p14="http://schemas.microsoft.com/office/powerpoint/2010/main" val="2603404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115888"/>
            <a:ext cx="9144000" cy="1225550"/>
          </a:xfrm>
          <a:solidFill>
            <a:schemeClr val="accent1"/>
          </a:solidFill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tr-TR" altLang="tr-TR" sz="4000" b="1" dirty="0">
                <a:solidFill>
                  <a:srgbClr val="006600"/>
                </a:solidFill>
              </a:rPr>
              <a:t>Damla sulama yönteminin üstünlükleri</a:t>
            </a:r>
          </a:p>
        </p:txBody>
      </p:sp>
      <p:sp>
        <p:nvSpPr>
          <p:cNvPr id="168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1341438"/>
            <a:ext cx="9144000" cy="5257800"/>
          </a:xfrm>
          <a:solidFill>
            <a:srgbClr val="FBFFAD"/>
          </a:solidFill>
        </p:spPr>
        <p:txBody>
          <a:bodyPr/>
          <a:lstStyle/>
          <a:p>
            <a:pPr eaLnBrk="1" hangingPunct="1">
              <a:lnSpc>
                <a:spcPct val="70000"/>
              </a:lnSpc>
            </a:pPr>
            <a:r>
              <a:rPr lang="tr-TR" altLang="tr-TR" b="1">
                <a:solidFill>
                  <a:srgbClr val="CC3300"/>
                </a:solidFill>
              </a:rPr>
              <a:t>Birim alan sulama suyu ihtiyacı az</a:t>
            </a:r>
          </a:p>
          <a:p>
            <a:pPr eaLnBrk="1" hangingPunct="1">
              <a:lnSpc>
                <a:spcPct val="70000"/>
              </a:lnSpc>
            </a:pPr>
            <a:r>
              <a:rPr lang="tr-TR" altLang="tr-TR" b="1">
                <a:solidFill>
                  <a:schemeClr val="accent2"/>
                </a:solidFill>
              </a:rPr>
              <a:t>Bitki su tüketimi düşük</a:t>
            </a:r>
          </a:p>
          <a:p>
            <a:pPr eaLnBrk="1" hangingPunct="1">
              <a:lnSpc>
                <a:spcPct val="70000"/>
              </a:lnSpc>
            </a:pPr>
            <a:r>
              <a:rPr lang="tr-TR" altLang="tr-TR" b="1">
                <a:solidFill>
                  <a:schemeClr val="hlink"/>
                </a:solidFill>
              </a:rPr>
              <a:t>Verim ve kalite yüksek</a:t>
            </a:r>
          </a:p>
          <a:p>
            <a:pPr eaLnBrk="1" hangingPunct="1">
              <a:lnSpc>
                <a:spcPct val="70000"/>
              </a:lnSpc>
            </a:pPr>
            <a:r>
              <a:rPr lang="tr-TR" altLang="tr-TR" b="1">
                <a:solidFill>
                  <a:srgbClr val="996633"/>
                </a:solidFill>
              </a:rPr>
              <a:t>Etkin gübreleme</a:t>
            </a:r>
          </a:p>
          <a:p>
            <a:pPr eaLnBrk="1" hangingPunct="1">
              <a:lnSpc>
                <a:spcPct val="70000"/>
              </a:lnSpc>
            </a:pPr>
            <a:r>
              <a:rPr lang="tr-TR" altLang="tr-TR" b="1">
                <a:solidFill>
                  <a:srgbClr val="006600"/>
                </a:solidFill>
              </a:rPr>
              <a:t>Tuzlu toprak ve tuzlu su koşullarında bitki yetiştiriciliği yapılabilir</a:t>
            </a:r>
          </a:p>
          <a:p>
            <a:pPr eaLnBrk="1" hangingPunct="1">
              <a:lnSpc>
                <a:spcPct val="70000"/>
              </a:lnSpc>
            </a:pPr>
            <a:r>
              <a:rPr lang="tr-TR" altLang="tr-TR" b="1"/>
              <a:t>Su uygulama randımanı yüksektir</a:t>
            </a:r>
          </a:p>
          <a:p>
            <a:pPr eaLnBrk="1" hangingPunct="1">
              <a:lnSpc>
                <a:spcPct val="70000"/>
              </a:lnSpc>
            </a:pPr>
            <a:r>
              <a:rPr lang="tr-TR" altLang="tr-TR" b="1">
                <a:solidFill>
                  <a:srgbClr val="CC3300"/>
                </a:solidFill>
              </a:rPr>
              <a:t>Sulama işçiliği düşük</a:t>
            </a:r>
          </a:p>
          <a:p>
            <a:pPr eaLnBrk="1" hangingPunct="1">
              <a:lnSpc>
                <a:spcPct val="70000"/>
              </a:lnSpc>
            </a:pPr>
            <a:r>
              <a:rPr lang="tr-TR" altLang="tr-TR" b="1">
                <a:solidFill>
                  <a:schemeClr val="accent2"/>
                </a:solidFill>
              </a:rPr>
              <a:t>Tarımsal savaş daha kolay</a:t>
            </a:r>
          </a:p>
          <a:p>
            <a:pPr eaLnBrk="1" hangingPunct="1">
              <a:lnSpc>
                <a:spcPct val="70000"/>
              </a:lnSpc>
            </a:pPr>
            <a:r>
              <a:rPr lang="tr-TR" altLang="tr-TR" b="1">
                <a:solidFill>
                  <a:schemeClr val="hlink"/>
                </a:solidFill>
              </a:rPr>
              <a:t>Sulama sırasında bazı tarımsal işlemler yapılabilir</a:t>
            </a:r>
          </a:p>
          <a:p>
            <a:pPr eaLnBrk="1" hangingPunct="1">
              <a:lnSpc>
                <a:spcPct val="70000"/>
              </a:lnSpc>
            </a:pPr>
            <a:r>
              <a:rPr lang="tr-TR" altLang="tr-TR" b="1">
                <a:solidFill>
                  <a:srgbClr val="996633"/>
                </a:solidFill>
              </a:rPr>
              <a:t>Yöntemin uygulanmasını toprak ve topografya koşulları sınırlamaz</a:t>
            </a:r>
          </a:p>
          <a:p>
            <a:pPr eaLnBrk="1" hangingPunct="1">
              <a:lnSpc>
                <a:spcPct val="70000"/>
              </a:lnSpc>
            </a:pPr>
            <a:r>
              <a:rPr lang="tr-TR" altLang="tr-TR" b="1">
                <a:solidFill>
                  <a:srgbClr val="006600"/>
                </a:solidFill>
              </a:rPr>
              <a:t>Enerji giderleri yağmurlama yönteminden düşüktür.</a:t>
            </a:r>
          </a:p>
        </p:txBody>
      </p:sp>
    </p:spTree>
    <p:extLst>
      <p:ext uri="{BB962C8B-B14F-4D97-AF65-F5344CB8AC3E}">
        <p14:creationId xmlns:p14="http://schemas.microsoft.com/office/powerpoint/2010/main" val="2846206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 eaLnBrk="1" hangingPunct="1"/>
            <a:r>
              <a:rPr lang="tr-TR" altLang="tr-TR" sz="3600" b="1">
                <a:solidFill>
                  <a:srgbClr val="006600"/>
                </a:solidFill>
              </a:rPr>
              <a:t>Damla sulama yönteminin uygulanmasını kısıtlayan etmenler</a:t>
            </a:r>
          </a:p>
        </p:txBody>
      </p:sp>
      <p:sp>
        <p:nvSpPr>
          <p:cNvPr id="169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690688"/>
            <a:ext cx="10515600" cy="4435475"/>
          </a:xfrm>
          <a:solidFill>
            <a:srgbClr val="FBFFAD"/>
          </a:solidFill>
        </p:spPr>
        <p:txBody>
          <a:bodyPr/>
          <a:lstStyle/>
          <a:p>
            <a:pPr eaLnBrk="1" hangingPunct="1"/>
            <a:r>
              <a:rPr lang="tr-TR" altLang="tr-TR" b="1" dirty="0" smtClean="0">
                <a:solidFill>
                  <a:srgbClr val="CC3300"/>
                </a:solidFill>
              </a:rPr>
              <a:t>Damlatıcıların tıkanması</a:t>
            </a:r>
          </a:p>
          <a:p>
            <a:pPr eaLnBrk="1" hangingPunct="1"/>
            <a:r>
              <a:rPr lang="tr-TR" altLang="tr-TR" b="1" dirty="0" smtClean="0"/>
              <a:t>Tuz birikimi</a:t>
            </a:r>
          </a:p>
          <a:p>
            <a:pPr eaLnBrk="1" hangingPunct="1"/>
            <a:r>
              <a:rPr lang="tr-TR" altLang="tr-TR" b="1" dirty="0" smtClean="0">
                <a:solidFill>
                  <a:schemeClr val="hlink"/>
                </a:solidFill>
              </a:rPr>
              <a:t>Yüksek sistem maliyeti</a:t>
            </a:r>
          </a:p>
        </p:txBody>
      </p:sp>
    </p:spTree>
    <p:extLst>
      <p:ext uri="{BB962C8B-B14F-4D97-AF65-F5344CB8AC3E}">
        <p14:creationId xmlns:p14="http://schemas.microsoft.com/office/powerpoint/2010/main" val="1514755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Grp="1" noChangeArrowheads="1"/>
          </p:cNvSpPr>
          <p:nvPr>
            <p:ph type="title"/>
          </p:nvPr>
        </p:nvSpPr>
        <p:spPr>
          <a:xfrm>
            <a:off x="1344058" y="44450"/>
            <a:ext cx="9323942" cy="1046220"/>
          </a:xfrm>
          <a:solidFill>
            <a:schemeClr val="accent1"/>
          </a:solidFill>
        </p:spPr>
        <p:txBody>
          <a:bodyPr/>
          <a:lstStyle/>
          <a:p>
            <a:pPr eaLnBrk="1" hangingPunct="1">
              <a:lnSpc>
                <a:spcPct val="70000"/>
              </a:lnSpc>
            </a:pPr>
            <a:r>
              <a:rPr lang="tr-TR" altLang="tr-TR" sz="3600" b="1" dirty="0">
                <a:solidFill>
                  <a:srgbClr val="006600"/>
                </a:solidFill>
              </a:rPr>
              <a:t>Damla sulama yönteminin uygulanacağı koşullar</a:t>
            </a:r>
          </a:p>
        </p:txBody>
      </p:sp>
      <p:sp>
        <p:nvSpPr>
          <p:cNvPr id="171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44058" y="1196976"/>
            <a:ext cx="9323942" cy="5661025"/>
          </a:xfrm>
          <a:solidFill>
            <a:srgbClr val="FBFFAD"/>
          </a:solidFill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60000"/>
              </a:lnSpc>
              <a:buFontTx/>
              <a:buNone/>
            </a:pPr>
            <a:r>
              <a:rPr lang="tr-TR" altLang="tr-TR" sz="2400" b="1" dirty="0">
                <a:solidFill>
                  <a:srgbClr val="CC3300"/>
                </a:solidFill>
                <a:cs typeface="Arial" panose="020B0604020202020204" pitchFamily="34" charset="0"/>
              </a:rPr>
              <a:t>•</a:t>
            </a:r>
            <a:r>
              <a:rPr lang="tr-TR" altLang="tr-TR" sz="2400" b="1" dirty="0">
                <a:solidFill>
                  <a:srgbClr val="CC3300"/>
                </a:solidFill>
              </a:rPr>
              <a:t> </a:t>
            </a:r>
            <a:r>
              <a:rPr lang="tr-TR" altLang="tr-TR" sz="2400" b="1" dirty="0" smtClean="0">
                <a:solidFill>
                  <a:srgbClr val="CC3300"/>
                </a:solidFill>
              </a:rPr>
              <a:t>Bitki </a:t>
            </a:r>
            <a:r>
              <a:rPr lang="tr-TR" altLang="tr-TR" sz="2400" b="1" dirty="0">
                <a:solidFill>
                  <a:srgbClr val="CC3300"/>
                </a:solidFill>
              </a:rPr>
              <a:t>özellikleri</a:t>
            </a:r>
          </a:p>
          <a:p>
            <a:pPr eaLnBrk="1" hangingPunct="1">
              <a:lnSpc>
                <a:spcPct val="60000"/>
              </a:lnSpc>
              <a:buFontTx/>
              <a:buNone/>
            </a:pPr>
            <a:r>
              <a:rPr lang="tr-TR" altLang="tr-TR" sz="2400" b="1" dirty="0"/>
              <a:t>   </a:t>
            </a:r>
            <a:r>
              <a:rPr lang="tr-TR" altLang="tr-TR" sz="2400" b="1" dirty="0">
                <a:solidFill>
                  <a:schemeClr val="accent2"/>
                </a:solidFill>
              </a:rPr>
              <a:t>- Topraktaki nem eksikliğine duyarlı olan</a:t>
            </a:r>
          </a:p>
          <a:p>
            <a:pPr eaLnBrk="1" hangingPunct="1">
              <a:lnSpc>
                <a:spcPct val="60000"/>
              </a:lnSpc>
              <a:buFontTx/>
              <a:buNone/>
            </a:pPr>
            <a:r>
              <a:rPr lang="tr-TR" altLang="tr-TR" sz="2400" b="1" dirty="0">
                <a:solidFill>
                  <a:schemeClr val="accent2"/>
                </a:solidFill>
              </a:rPr>
              <a:t>     ve pazar değeri yüksek ürün elde edilen bitkiler</a:t>
            </a:r>
          </a:p>
          <a:p>
            <a:pPr eaLnBrk="1" hangingPunct="1">
              <a:lnSpc>
                <a:spcPct val="60000"/>
              </a:lnSpc>
              <a:buFontTx/>
              <a:buNone/>
            </a:pPr>
            <a:r>
              <a:rPr lang="tr-TR" altLang="tr-TR" sz="2400" b="1" dirty="0"/>
              <a:t>		. Sebzeler, meyve ağaçları, bağ</a:t>
            </a:r>
          </a:p>
          <a:p>
            <a:pPr eaLnBrk="1" hangingPunct="1">
              <a:lnSpc>
                <a:spcPct val="60000"/>
              </a:lnSpc>
              <a:buFontTx/>
              <a:buNone/>
            </a:pPr>
            <a:r>
              <a:rPr lang="tr-TR" altLang="tr-TR" sz="2400" b="1" dirty="0"/>
              <a:t>		. Örtü altında yetiştirilen bitkiler</a:t>
            </a:r>
          </a:p>
          <a:p>
            <a:pPr eaLnBrk="1" hangingPunct="1">
              <a:lnSpc>
                <a:spcPct val="60000"/>
              </a:lnSpc>
              <a:buFontTx/>
              <a:buNone/>
            </a:pPr>
            <a:r>
              <a:rPr lang="tr-TR" altLang="tr-TR" sz="2400" b="1" dirty="0"/>
              <a:t>		. Süs bitkileri</a:t>
            </a:r>
          </a:p>
          <a:p>
            <a:pPr eaLnBrk="1" hangingPunct="1">
              <a:lnSpc>
                <a:spcPct val="60000"/>
              </a:lnSpc>
              <a:buFontTx/>
              <a:buNone/>
            </a:pPr>
            <a:r>
              <a:rPr lang="tr-TR" altLang="tr-TR" sz="2400" b="1" dirty="0"/>
              <a:t>		. Su kaynağının kısıtlı olduğu koşulda patates, mısır,</a:t>
            </a:r>
          </a:p>
          <a:p>
            <a:pPr eaLnBrk="1" hangingPunct="1">
              <a:lnSpc>
                <a:spcPct val="60000"/>
              </a:lnSpc>
              <a:buFontTx/>
              <a:buNone/>
            </a:pPr>
            <a:r>
              <a:rPr lang="tr-TR" altLang="tr-TR" sz="2400" b="1" dirty="0"/>
              <a:t>             pamuk gibi tarla bitkileri</a:t>
            </a:r>
          </a:p>
          <a:p>
            <a:pPr eaLnBrk="1" hangingPunct="1">
              <a:lnSpc>
                <a:spcPct val="60000"/>
              </a:lnSpc>
              <a:buFontTx/>
              <a:buNone/>
            </a:pPr>
            <a:r>
              <a:rPr lang="tr-TR" altLang="tr-TR" sz="2400" b="1" dirty="0">
                <a:solidFill>
                  <a:srgbClr val="CC3300"/>
                </a:solidFill>
                <a:cs typeface="Arial" panose="020B0604020202020204" pitchFamily="34" charset="0"/>
              </a:rPr>
              <a:t>• Toprak özellikleri</a:t>
            </a:r>
          </a:p>
          <a:p>
            <a:pPr eaLnBrk="1" hangingPunct="1">
              <a:lnSpc>
                <a:spcPct val="60000"/>
              </a:lnSpc>
              <a:buFontTx/>
              <a:buNone/>
            </a:pPr>
            <a:r>
              <a:rPr lang="tr-TR" altLang="tr-TR" sz="2400" b="1" dirty="0">
                <a:cs typeface="Arial" panose="020B0604020202020204" pitchFamily="34" charset="0"/>
              </a:rPr>
              <a:t>	- Her türlü toprak bünye sınıfında</a:t>
            </a:r>
          </a:p>
          <a:p>
            <a:pPr eaLnBrk="1" hangingPunct="1">
              <a:lnSpc>
                <a:spcPct val="60000"/>
              </a:lnSpc>
              <a:buFontTx/>
              <a:buNone/>
            </a:pPr>
            <a:r>
              <a:rPr lang="tr-TR" altLang="tr-TR" sz="2400" b="1" dirty="0">
                <a:cs typeface="Arial" panose="020B0604020202020204" pitchFamily="34" charset="0"/>
              </a:rPr>
              <a:t>	- Derin yada </a:t>
            </a:r>
            <a:r>
              <a:rPr lang="tr-TR" altLang="tr-TR" sz="2400" b="1" dirty="0" err="1">
                <a:cs typeface="Arial" panose="020B0604020202020204" pitchFamily="34" charset="0"/>
              </a:rPr>
              <a:t>yüzlek</a:t>
            </a:r>
            <a:r>
              <a:rPr lang="tr-TR" altLang="tr-TR" sz="2400" b="1" dirty="0">
                <a:cs typeface="Arial" panose="020B0604020202020204" pitchFamily="34" charset="0"/>
              </a:rPr>
              <a:t> topraklarda</a:t>
            </a:r>
          </a:p>
          <a:p>
            <a:pPr eaLnBrk="1" hangingPunct="1">
              <a:lnSpc>
                <a:spcPct val="60000"/>
              </a:lnSpc>
              <a:buFontTx/>
              <a:buNone/>
            </a:pPr>
            <a:r>
              <a:rPr lang="tr-TR" altLang="tr-TR" sz="2400" b="1" dirty="0">
                <a:solidFill>
                  <a:srgbClr val="CC3300"/>
                </a:solidFill>
                <a:cs typeface="Arial" panose="020B0604020202020204" pitchFamily="34" charset="0"/>
              </a:rPr>
              <a:t>• Topografya özellikleri</a:t>
            </a:r>
          </a:p>
          <a:p>
            <a:pPr eaLnBrk="1" hangingPunct="1">
              <a:lnSpc>
                <a:spcPct val="60000"/>
              </a:lnSpc>
              <a:buFontTx/>
              <a:buNone/>
            </a:pPr>
            <a:r>
              <a:rPr lang="tr-TR" altLang="tr-TR" sz="2400" b="1" dirty="0">
                <a:cs typeface="Arial" panose="020B0604020202020204" pitchFamily="34" charset="0"/>
              </a:rPr>
              <a:t>	- Her türlü eğim derecesinde</a:t>
            </a:r>
          </a:p>
          <a:p>
            <a:pPr eaLnBrk="1" hangingPunct="1">
              <a:lnSpc>
                <a:spcPct val="60000"/>
              </a:lnSpc>
              <a:buFontTx/>
              <a:buNone/>
            </a:pPr>
            <a:r>
              <a:rPr lang="tr-TR" altLang="tr-TR" sz="2400" b="1" dirty="0">
                <a:cs typeface="Arial" panose="020B0604020202020204" pitchFamily="34" charset="0"/>
              </a:rPr>
              <a:t>	- Düz yada dalgalı topografyada</a:t>
            </a:r>
          </a:p>
          <a:p>
            <a:pPr eaLnBrk="1" hangingPunct="1">
              <a:lnSpc>
                <a:spcPct val="60000"/>
              </a:lnSpc>
              <a:buFontTx/>
              <a:buNone/>
            </a:pPr>
            <a:r>
              <a:rPr lang="tr-TR" altLang="tr-TR" sz="2400" b="1" dirty="0">
                <a:solidFill>
                  <a:srgbClr val="CC3300"/>
                </a:solidFill>
                <a:cs typeface="Arial" panose="020B0604020202020204" pitchFamily="34" charset="0"/>
              </a:rPr>
              <a:t>• Su kaynağı özellikleri</a:t>
            </a:r>
          </a:p>
          <a:p>
            <a:pPr eaLnBrk="1" hangingPunct="1">
              <a:lnSpc>
                <a:spcPct val="60000"/>
              </a:lnSpc>
              <a:buFontTx/>
              <a:buNone/>
            </a:pPr>
            <a:r>
              <a:rPr lang="tr-TR" altLang="tr-TR" sz="2400" b="1" dirty="0">
                <a:cs typeface="Arial" panose="020B0604020202020204" pitchFamily="34" charset="0"/>
              </a:rPr>
              <a:t>	- Her türlü su kaynağından yararlanılabilir</a:t>
            </a:r>
          </a:p>
          <a:p>
            <a:pPr eaLnBrk="1" hangingPunct="1">
              <a:lnSpc>
                <a:spcPct val="60000"/>
              </a:lnSpc>
              <a:buFontTx/>
              <a:buNone/>
            </a:pPr>
            <a:r>
              <a:rPr lang="tr-TR" altLang="tr-TR" sz="2400" b="1" dirty="0">
                <a:cs typeface="Arial" panose="020B0604020202020204" pitchFamily="34" charset="0"/>
              </a:rPr>
              <a:t>	- Su kaynağı debisi düşük olabilir</a:t>
            </a:r>
          </a:p>
          <a:p>
            <a:pPr eaLnBrk="1" hangingPunct="1">
              <a:lnSpc>
                <a:spcPct val="60000"/>
              </a:lnSpc>
              <a:buFontTx/>
              <a:buNone/>
            </a:pPr>
            <a:r>
              <a:rPr lang="tr-TR" altLang="tr-TR" sz="2400" b="1" dirty="0">
                <a:cs typeface="Arial" panose="020B0604020202020204" pitchFamily="34" charset="0"/>
              </a:rPr>
              <a:t>	- Suda fazla </a:t>
            </a:r>
            <a:r>
              <a:rPr lang="tr-TR" altLang="tr-TR" sz="2400" b="1" dirty="0" err="1">
                <a:cs typeface="Arial" panose="020B0604020202020204" pitchFamily="34" charset="0"/>
              </a:rPr>
              <a:t>sediment</a:t>
            </a:r>
            <a:r>
              <a:rPr lang="tr-TR" altLang="tr-TR" sz="2400" b="1" dirty="0">
                <a:cs typeface="Arial" panose="020B0604020202020204" pitchFamily="34" charset="0"/>
              </a:rPr>
              <a:t> ve yüzücü cisim olmamalıdır </a:t>
            </a:r>
          </a:p>
          <a:p>
            <a:pPr eaLnBrk="1" hangingPunct="1">
              <a:lnSpc>
                <a:spcPct val="60000"/>
              </a:lnSpc>
              <a:buFontTx/>
              <a:buNone/>
            </a:pPr>
            <a:r>
              <a:rPr lang="tr-TR" altLang="tr-TR" sz="2400" b="1" dirty="0">
                <a:cs typeface="Arial" panose="020B0604020202020204" pitchFamily="34" charset="0"/>
              </a:rPr>
              <a:t>	- Tuzlu su sulamada kullanılabilir</a:t>
            </a:r>
          </a:p>
        </p:txBody>
      </p:sp>
    </p:spTree>
    <p:extLst>
      <p:ext uri="{BB962C8B-B14F-4D97-AF65-F5344CB8AC3E}">
        <p14:creationId xmlns:p14="http://schemas.microsoft.com/office/powerpoint/2010/main" val="3430121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115888"/>
            <a:ext cx="8229600" cy="1143000"/>
          </a:xfrm>
          <a:solidFill>
            <a:schemeClr val="accent1"/>
          </a:solidFill>
        </p:spPr>
        <p:txBody>
          <a:bodyPr/>
          <a:lstStyle/>
          <a:p>
            <a:pPr eaLnBrk="1" hangingPunct="1"/>
            <a:r>
              <a:rPr lang="tr-TR" altLang="tr-TR" sz="4000" b="1">
                <a:solidFill>
                  <a:srgbClr val="006600"/>
                </a:solidFill>
              </a:rPr>
              <a:t>Damla sulama sistemi unsurları</a:t>
            </a:r>
          </a:p>
        </p:txBody>
      </p:sp>
      <p:grpSp>
        <p:nvGrpSpPr>
          <p:cNvPr id="172035" name="Group 212"/>
          <p:cNvGrpSpPr>
            <a:grpSpLocks/>
          </p:cNvGrpSpPr>
          <p:nvPr/>
        </p:nvGrpSpPr>
        <p:grpSpPr bwMode="auto">
          <a:xfrm>
            <a:off x="1878014" y="1409701"/>
            <a:ext cx="8188325" cy="4854575"/>
            <a:chOff x="223" y="1098"/>
            <a:chExt cx="5158" cy="3058"/>
          </a:xfrm>
        </p:grpSpPr>
        <p:sp>
          <p:nvSpPr>
            <p:cNvPr id="172036" name="Text Box 43"/>
            <p:cNvSpPr txBox="1">
              <a:spLocks noChangeArrowheads="1"/>
            </p:cNvSpPr>
            <p:nvPr/>
          </p:nvSpPr>
          <p:spPr bwMode="auto">
            <a:xfrm>
              <a:off x="223" y="2690"/>
              <a:ext cx="729" cy="3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lnSpc>
                  <a:spcPct val="60000"/>
                </a:lnSpc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Su</a:t>
              </a:r>
            </a:p>
            <a:p>
              <a:pPr algn="ctr">
                <a:lnSpc>
                  <a:spcPct val="60000"/>
                </a:lnSpc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kaynağı</a:t>
              </a:r>
            </a:p>
          </p:txBody>
        </p:sp>
        <p:sp>
          <p:nvSpPr>
            <p:cNvPr id="172037" name="Text Box 44"/>
            <p:cNvSpPr txBox="1">
              <a:spLocks noChangeArrowheads="1"/>
            </p:cNvSpPr>
            <p:nvPr/>
          </p:nvSpPr>
          <p:spPr bwMode="auto">
            <a:xfrm>
              <a:off x="756" y="2323"/>
              <a:ext cx="655" cy="3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lnSpc>
                  <a:spcPct val="60000"/>
                </a:lnSpc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Pompa</a:t>
              </a:r>
            </a:p>
            <a:p>
              <a:pPr algn="ctr">
                <a:lnSpc>
                  <a:spcPct val="60000"/>
                </a:lnSpc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birimi</a:t>
              </a:r>
            </a:p>
          </p:txBody>
        </p:sp>
        <p:sp>
          <p:nvSpPr>
            <p:cNvPr id="172038" name="Text Box 45"/>
            <p:cNvSpPr txBox="1">
              <a:spLocks noChangeArrowheads="1"/>
            </p:cNvSpPr>
            <p:nvPr/>
          </p:nvSpPr>
          <p:spPr bwMode="auto">
            <a:xfrm>
              <a:off x="816" y="3111"/>
              <a:ext cx="719" cy="3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lnSpc>
                  <a:spcPct val="60000"/>
                </a:lnSpc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Kontrol</a:t>
              </a:r>
            </a:p>
            <a:p>
              <a:pPr algn="ctr">
                <a:lnSpc>
                  <a:spcPct val="60000"/>
                </a:lnSpc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birimi</a:t>
              </a:r>
            </a:p>
          </p:txBody>
        </p:sp>
        <p:sp>
          <p:nvSpPr>
            <p:cNvPr id="172039" name="Text Box 46"/>
            <p:cNvSpPr txBox="1">
              <a:spLocks noChangeArrowheads="1"/>
            </p:cNvSpPr>
            <p:nvPr/>
          </p:nvSpPr>
          <p:spPr bwMode="auto">
            <a:xfrm>
              <a:off x="1032" y="1777"/>
              <a:ext cx="488" cy="4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lnSpc>
                  <a:spcPct val="60000"/>
                </a:lnSpc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Ana </a:t>
              </a:r>
            </a:p>
            <a:p>
              <a:pPr algn="ctr">
                <a:lnSpc>
                  <a:spcPct val="60000"/>
                </a:lnSpc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boru</a:t>
              </a:r>
            </a:p>
            <a:p>
              <a:pPr algn="ctr">
                <a:lnSpc>
                  <a:spcPct val="60000"/>
                </a:lnSpc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hattı</a:t>
              </a:r>
            </a:p>
          </p:txBody>
        </p:sp>
        <p:sp>
          <p:nvSpPr>
            <p:cNvPr id="172040" name="Text Box 47"/>
            <p:cNvSpPr txBox="1">
              <a:spLocks noChangeArrowheads="1"/>
            </p:cNvSpPr>
            <p:nvPr/>
          </p:nvSpPr>
          <p:spPr bwMode="auto">
            <a:xfrm>
              <a:off x="4517" y="1189"/>
              <a:ext cx="864" cy="3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lnSpc>
                  <a:spcPct val="60000"/>
                </a:lnSpc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Manifold</a:t>
              </a:r>
            </a:p>
            <a:p>
              <a:pPr algn="ctr">
                <a:lnSpc>
                  <a:spcPct val="60000"/>
                </a:lnSpc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boru hattı</a:t>
              </a:r>
            </a:p>
          </p:txBody>
        </p:sp>
        <p:sp>
          <p:nvSpPr>
            <p:cNvPr id="172041" name="Text Box 48"/>
            <p:cNvSpPr txBox="1">
              <a:spLocks noChangeArrowheads="1"/>
            </p:cNvSpPr>
            <p:nvPr/>
          </p:nvSpPr>
          <p:spPr bwMode="auto">
            <a:xfrm>
              <a:off x="607" y="1370"/>
              <a:ext cx="864" cy="3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lnSpc>
                  <a:spcPct val="60000"/>
                </a:lnSpc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Lateral</a:t>
              </a:r>
            </a:p>
            <a:p>
              <a:pPr algn="ctr">
                <a:lnSpc>
                  <a:spcPct val="60000"/>
                </a:lnSpc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boru hattı</a:t>
              </a:r>
            </a:p>
          </p:txBody>
        </p:sp>
        <p:sp>
          <p:nvSpPr>
            <p:cNvPr id="172042" name="Text Box 49"/>
            <p:cNvSpPr txBox="1">
              <a:spLocks noChangeArrowheads="1"/>
            </p:cNvSpPr>
            <p:nvPr/>
          </p:nvSpPr>
          <p:spPr bwMode="auto">
            <a:xfrm>
              <a:off x="1620" y="1191"/>
              <a:ext cx="879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Damlatıcı</a:t>
              </a:r>
            </a:p>
          </p:txBody>
        </p:sp>
        <p:sp>
          <p:nvSpPr>
            <p:cNvPr id="172043" name="Rectangle 65"/>
            <p:cNvSpPr>
              <a:spLocks noChangeArrowheads="1"/>
            </p:cNvSpPr>
            <p:nvPr/>
          </p:nvSpPr>
          <p:spPr bwMode="auto">
            <a:xfrm>
              <a:off x="1701" y="1661"/>
              <a:ext cx="3674" cy="2495"/>
            </a:xfrm>
            <a:prstGeom prst="rect">
              <a:avLst/>
            </a:prstGeom>
            <a:solidFill>
              <a:srgbClr val="FFCC00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172044" name="Rectangle 67"/>
            <p:cNvSpPr>
              <a:spLocks noChangeArrowheads="1"/>
            </p:cNvSpPr>
            <p:nvPr/>
          </p:nvSpPr>
          <p:spPr bwMode="auto">
            <a:xfrm>
              <a:off x="1713" y="1670"/>
              <a:ext cx="1859" cy="1225"/>
            </a:xfrm>
            <a:prstGeom prst="rect">
              <a:avLst/>
            </a:prstGeom>
            <a:solidFill>
              <a:srgbClr val="B7F6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grpSp>
          <p:nvGrpSpPr>
            <p:cNvPr id="172045" name="Group 70"/>
            <p:cNvGrpSpPr>
              <a:grpSpLocks/>
            </p:cNvGrpSpPr>
            <p:nvPr/>
          </p:nvGrpSpPr>
          <p:grpSpPr bwMode="auto">
            <a:xfrm>
              <a:off x="1746" y="1673"/>
              <a:ext cx="1769" cy="1179"/>
              <a:chOff x="1856" y="1710"/>
              <a:chExt cx="1472" cy="846"/>
            </a:xfrm>
          </p:grpSpPr>
          <p:sp>
            <p:nvSpPr>
              <p:cNvPr id="172156" name="AutoShape 71"/>
              <p:cNvSpPr>
                <a:spLocks noChangeArrowheads="1"/>
              </p:cNvSpPr>
              <p:nvPr/>
            </p:nvSpPr>
            <p:spPr bwMode="auto">
              <a:xfrm flipH="1" flipV="1">
                <a:off x="1872" y="1710"/>
                <a:ext cx="64" cy="36"/>
              </a:xfrm>
              <a:prstGeom prst="flowChartConnector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72157" name="AutoShape 72"/>
              <p:cNvSpPr>
                <a:spLocks noChangeArrowheads="1"/>
              </p:cNvSpPr>
              <p:nvPr/>
            </p:nvSpPr>
            <p:spPr bwMode="auto">
              <a:xfrm flipH="1" flipV="1">
                <a:off x="2000" y="1710"/>
                <a:ext cx="64" cy="36"/>
              </a:xfrm>
              <a:prstGeom prst="flowChartConnector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72158" name="AutoShape 73"/>
              <p:cNvSpPr>
                <a:spLocks noChangeArrowheads="1"/>
              </p:cNvSpPr>
              <p:nvPr/>
            </p:nvSpPr>
            <p:spPr bwMode="auto">
              <a:xfrm flipH="1" flipV="1">
                <a:off x="2128" y="1710"/>
                <a:ext cx="64" cy="36"/>
              </a:xfrm>
              <a:prstGeom prst="flowChartConnector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72159" name="AutoShape 74"/>
              <p:cNvSpPr>
                <a:spLocks noChangeArrowheads="1"/>
              </p:cNvSpPr>
              <p:nvPr/>
            </p:nvSpPr>
            <p:spPr bwMode="auto">
              <a:xfrm flipH="1" flipV="1">
                <a:off x="2256" y="1710"/>
                <a:ext cx="64" cy="36"/>
              </a:xfrm>
              <a:prstGeom prst="flowChartConnector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72160" name="AutoShape 75"/>
              <p:cNvSpPr>
                <a:spLocks noChangeArrowheads="1"/>
              </p:cNvSpPr>
              <p:nvPr/>
            </p:nvSpPr>
            <p:spPr bwMode="auto">
              <a:xfrm flipH="1" flipV="1">
                <a:off x="2384" y="1710"/>
                <a:ext cx="64" cy="36"/>
              </a:xfrm>
              <a:prstGeom prst="flowChartConnector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72161" name="AutoShape 76"/>
              <p:cNvSpPr>
                <a:spLocks noChangeArrowheads="1"/>
              </p:cNvSpPr>
              <p:nvPr/>
            </p:nvSpPr>
            <p:spPr bwMode="auto">
              <a:xfrm flipH="1" flipV="1">
                <a:off x="2512" y="1710"/>
                <a:ext cx="64" cy="36"/>
              </a:xfrm>
              <a:prstGeom prst="flowChartConnector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72162" name="Line 77"/>
              <p:cNvSpPr>
                <a:spLocks noChangeShapeType="1"/>
              </p:cNvSpPr>
              <p:nvPr/>
            </p:nvSpPr>
            <p:spPr bwMode="auto">
              <a:xfrm flipH="1">
                <a:off x="1856" y="1728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72163" name="Line 78"/>
              <p:cNvSpPr>
                <a:spLocks noChangeShapeType="1"/>
              </p:cNvSpPr>
              <p:nvPr/>
            </p:nvSpPr>
            <p:spPr bwMode="auto">
              <a:xfrm flipH="1">
                <a:off x="1856" y="2232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72164" name="Line 79"/>
              <p:cNvSpPr>
                <a:spLocks noChangeShapeType="1"/>
              </p:cNvSpPr>
              <p:nvPr/>
            </p:nvSpPr>
            <p:spPr bwMode="auto">
              <a:xfrm flipH="1">
                <a:off x="1856" y="1764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72165" name="Line 80"/>
              <p:cNvSpPr>
                <a:spLocks noChangeShapeType="1"/>
              </p:cNvSpPr>
              <p:nvPr/>
            </p:nvSpPr>
            <p:spPr bwMode="auto">
              <a:xfrm flipH="1">
                <a:off x="1856" y="1800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72166" name="Line 81"/>
              <p:cNvSpPr>
                <a:spLocks noChangeShapeType="1"/>
              </p:cNvSpPr>
              <p:nvPr/>
            </p:nvSpPr>
            <p:spPr bwMode="auto">
              <a:xfrm flipH="1">
                <a:off x="1856" y="1836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72167" name="Line 82"/>
              <p:cNvSpPr>
                <a:spLocks noChangeShapeType="1"/>
              </p:cNvSpPr>
              <p:nvPr/>
            </p:nvSpPr>
            <p:spPr bwMode="auto">
              <a:xfrm flipH="1">
                <a:off x="1856" y="1872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72168" name="Line 83"/>
              <p:cNvSpPr>
                <a:spLocks noChangeShapeType="1"/>
              </p:cNvSpPr>
              <p:nvPr/>
            </p:nvSpPr>
            <p:spPr bwMode="auto">
              <a:xfrm flipH="1">
                <a:off x="1856" y="1908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72169" name="Line 84"/>
              <p:cNvSpPr>
                <a:spLocks noChangeShapeType="1"/>
              </p:cNvSpPr>
              <p:nvPr/>
            </p:nvSpPr>
            <p:spPr bwMode="auto">
              <a:xfrm flipH="1">
                <a:off x="1856" y="1944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72170" name="Line 85"/>
              <p:cNvSpPr>
                <a:spLocks noChangeShapeType="1"/>
              </p:cNvSpPr>
              <p:nvPr/>
            </p:nvSpPr>
            <p:spPr bwMode="auto">
              <a:xfrm flipH="1">
                <a:off x="1856" y="1980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72171" name="Line 86"/>
              <p:cNvSpPr>
                <a:spLocks noChangeShapeType="1"/>
              </p:cNvSpPr>
              <p:nvPr/>
            </p:nvSpPr>
            <p:spPr bwMode="auto">
              <a:xfrm flipH="1">
                <a:off x="1856" y="2016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72172" name="Line 87"/>
              <p:cNvSpPr>
                <a:spLocks noChangeShapeType="1"/>
              </p:cNvSpPr>
              <p:nvPr/>
            </p:nvSpPr>
            <p:spPr bwMode="auto">
              <a:xfrm flipH="1">
                <a:off x="1856" y="2052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72173" name="Line 88"/>
              <p:cNvSpPr>
                <a:spLocks noChangeShapeType="1"/>
              </p:cNvSpPr>
              <p:nvPr/>
            </p:nvSpPr>
            <p:spPr bwMode="auto">
              <a:xfrm flipH="1">
                <a:off x="1856" y="2088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72174" name="Line 89"/>
              <p:cNvSpPr>
                <a:spLocks noChangeShapeType="1"/>
              </p:cNvSpPr>
              <p:nvPr/>
            </p:nvSpPr>
            <p:spPr bwMode="auto">
              <a:xfrm flipH="1">
                <a:off x="1856" y="2124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72175" name="Line 90"/>
              <p:cNvSpPr>
                <a:spLocks noChangeShapeType="1"/>
              </p:cNvSpPr>
              <p:nvPr/>
            </p:nvSpPr>
            <p:spPr bwMode="auto">
              <a:xfrm flipH="1">
                <a:off x="1856" y="2160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72176" name="Line 91"/>
              <p:cNvSpPr>
                <a:spLocks noChangeShapeType="1"/>
              </p:cNvSpPr>
              <p:nvPr/>
            </p:nvSpPr>
            <p:spPr bwMode="auto">
              <a:xfrm flipH="1">
                <a:off x="1856" y="2196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72177" name="Line 92"/>
              <p:cNvSpPr>
                <a:spLocks noChangeShapeType="1"/>
              </p:cNvSpPr>
              <p:nvPr/>
            </p:nvSpPr>
            <p:spPr bwMode="auto">
              <a:xfrm flipH="1">
                <a:off x="1856" y="2268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72178" name="Line 93"/>
              <p:cNvSpPr>
                <a:spLocks noChangeShapeType="1"/>
              </p:cNvSpPr>
              <p:nvPr/>
            </p:nvSpPr>
            <p:spPr bwMode="auto">
              <a:xfrm flipH="1">
                <a:off x="1856" y="2304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72179" name="Line 94"/>
              <p:cNvSpPr>
                <a:spLocks noChangeShapeType="1"/>
              </p:cNvSpPr>
              <p:nvPr/>
            </p:nvSpPr>
            <p:spPr bwMode="auto">
              <a:xfrm flipH="1">
                <a:off x="1856" y="2340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72180" name="Line 95"/>
              <p:cNvSpPr>
                <a:spLocks noChangeShapeType="1"/>
              </p:cNvSpPr>
              <p:nvPr/>
            </p:nvSpPr>
            <p:spPr bwMode="auto">
              <a:xfrm flipH="1">
                <a:off x="1856" y="2412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72181" name="Line 96"/>
              <p:cNvSpPr>
                <a:spLocks noChangeShapeType="1"/>
              </p:cNvSpPr>
              <p:nvPr/>
            </p:nvSpPr>
            <p:spPr bwMode="auto">
              <a:xfrm flipH="1">
                <a:off x="1856" y="2448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72182" name="Line 97"/>
              <p:cNvSpPr>
                <a:spLocks noChangeShapeType="1"/>
              </p:cNvSpPr>
              <p:nvPr/>
            </p:nvSpPr>
            <p:spPr bwMode="auto">
              <a:xfrm flipH="1">
                <a:off x="1856" y="2484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72183" name="Line 98"/>
              <p:cNvSpPr>
                <a:spLocks noChangeShapeType="1"/>
              </p:cNvSpPr>
              <p:nvPr/>
            </p:nvSpPr>
            <p:spPr bwMode="auto">
              <a:xfrm flipH="1">
                <a:off x="1856" y="2520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72184" name="Line 99"/>
              <p:cNvSpPr>
                <a:spLocks noChangeShapeType="1"/>
              </p:cNvSpPr>
              <p:nvPr/>
            </p:nvSpPr>
            <p:spPr bwMode="auto">
              <a:xfrm flipH="1">
                <a:off x="1856" y="2556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72185" name="Line 100"/>
              <p:cNvSpPr>
                <a:spLocks noChangeShapeType="1"/>
              </p:cNvSpPr>
              <p:nvPr/>
            </p:nvSpPr>
            <p:spPr bwMode="auto">
              <a:xfrm flipH="1">
                <a:off x="1856" y="2376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</p:grpSp>
        <p:sp>
          <p:nvSpPr>
            <p:cNvPr id="172046" name="Line 101"/>
            <p:cNvSpPr>
              <a:spLocks noChangeShapeType="1"/>
            </p:cNvSpPr>
            <p:nvPr/>
          </p:nvSpPr>
          <p:spPr bwMode="auto">
            <a:xfrm>
              <a:off x="3548" y="1661"/>
              <a:ext cx="0" cy="249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72047" name="Line 102"/>
            <p:cNvSpPr>
              <a:spLocks noChangeShapeType="1"/>
            </p:cNvSpPr>
            <p:nvPr/>
          </p:nvSpPr>
          <p:spPr bwMode="auto">
            <a:xfrm>
              <a:off x="1701" y="2886"/>
              <a:ext cx="367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72048" name="Line 103"/>
            <p:cNvSpPr>
              <a:spLocks noChangeShapeType="1"/>
            </p:cNvSpPr>
            <p:nvPr/>
          </p:nvSpPr>
          <p:spPr bwMode="auto">
            <a:xfrm>
              <a:off x="1158" y="2886"/>
              <a:ext cx="3264" cy="0"/>
            </a:xfrm>
            <a:prstGeom prst="line">
              <a:avLst/>
            </a:prstGeom>
            <a:noFill/>
            <a:ln w="57150" cap="sq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72049" name="Line 104"/>
            <p:cNvSpPr>
              <a:spLocks noChangeShapeType="1"/>
            </p:cNvSpPr>
            <p:nvPr/>
          </p:nvSpPr>
          <p:spPr bwMode="auto">
            <a:xfrm>
              <a:off x="4422" y="1706"/>
              <a:ext cx="0" cy="2404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72050" name="Line 105"/>
            <p:cNvSpPr>
              <a:spLocks noChangeShapeType="1"/>
            </p:cNvSpPr>
            <p:nvPr/>
          </p:nvSpPr>
          <p:spPr bwMode="auto">
            <a:xfrm>
              <a:off x="2653" y="1706"/>
              <a:ext cx="0" cy="2404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grpSp>
          <p:nvGrpSpPr>
            <p:cNvPr id="172051" name="Group 106"/>
            <p:cNvGrpSpPr>
              <a:grpSpLocks/>
            </p:cNvGrpSpPr>
            <p:nvPr/>
          </p:nvGrpSpPr>
          <p:grpSpPr bwMode="auto">
            <a:xfrm>
              <a:off x="3582" y="1661"/>
              <a:ext cx="1769" cy="1179"/>
              <a:chOff x="1856" y="1710"/>
              <a:chExt cx="1472" cy="846"/>
            </a:xfrm>
          </p:grpSpPr>
          <p:sp>
            <p:nvSpPr>
              <p:cNvPr id="172126" name="AutoShape 107"/>
              <p:cNvSpPr>
                <a:spLocks noChangeArrowheads="1"/>
              </p:cNvSpPr>
              <p:nvPr/>
            </p:nvSpPr>
            <p:spPr bwMode="auto">
              <a:xfrm flipH="1" flipV="1">
                <a:off x="1872" y="1710"/>
                <a:ext cx="64" cy="36"/>
              </a:xfrm>
              <a:prstGeom prst="flowChartConnector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72127" name="AutoShape 108"/>
              <p:cNvSpPr>
                <a:spLocks noChangeArrowheads="1"/>
              </p:cNvSpPr>
              <p:nvPr/>
            </p:nvSpPr>
            <p:spPr bwMode="auto">
              <a:xfrm flipH="1" flipV="1">
                <a:off x="2000" y="1710"/>
                <a:ext cx="64" cy="36"/>
              </a:xfrm>
              <a:prstGeom prst="flowChartConnector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72128" name="AutoShape 109"/>
              <p:cNvSpPr>
                <a:spLocks noChangeArrowheads="1"/>
              </p:cNvSpPr>
              <p:nvPr/>
            </p:nvSpPr>
            <p:spPr bwMode="auto">
              <a:xfrm flipH="1" flipV="1">
                <a:off x="2128" y="1710"/>
                <a:ext cx="64" cy="36"/>
              </a:xfrm>
              <a:prstGeom prst="flowChartConnector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72129" name="AutoShape 110"/>
              <p:cNvSpPr>
                <a:spLocks noChangeArrowheads="1"/>
              </p:cNvSpPr>
              <p:nvPr/>
            </p:nvSpPr>
            <p:spPr bwMode="auto">
              <a:xfrm flipH="1" flipV="1">
                <a:off x="2256" y="1710"/>
                <a:ext cx="64" cy="36"/>
              </a:xfrm>
              <a:prstGeom prst="flowChartConnector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72130" name="AutoShape 111"/>
              <p:cNvSpPr>
                <a:spLocks noChangeArrowheads="1"/>
              </p:cNvSpPr>
              <p:nvPr/>
            </p:nvSpPr>
            <p:spPr bwMode="auto">
              <a:xfrm flipH="1" flipV="1">
                <a:off x="2384" y="1710"/>
                <a:ext cx="64" cy="36"/>
              </a:xfrm>
              <a:prstGeom prst="flowChartConnector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72131" name="AutoShape 112"/>
              <p:cNvSpPr>
                <a:spLocks noChangeArrowheads="1"/>
              </p:cNvSpPr>
              <p:nvPr/>
            </p:nvSpPr>
            <p:spPr bwMode="auto">
              <a:xfrm flipH="1" flipV="1">
                <a:off x="2512" y="1710"/>
                <a:ext cx="64" cy="36"/>
              </a:xfrm>
              <a:prstGeom prst="flowChartConnector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72132" name="Line 113"/>
              <p:cNvSpPr>
                <a:spLocks noChangeShapeType="1"/>
              </p:cNvSpPr>
              <p:nvPr/>
            </p:nvSpPr>
            <p:spPr bwMode="auto">
              <a:xfrm flipH="1">
                <a:off x="1856" y="1728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72133" name="Line 114"/>
              <p:cNvSpPr>
                <a:spLocks noChangeShapeType="1"/>
              </p:cNvSpPr>
              <p:nvPr/>
            </p:nvSpPr>
            <p:spPr bwMode="auto">
              <a:xfrm flipH="1">
                <a:off x="1856" y="2232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72134" name="Line 115"/>
              <p:cNvSpPr>
                <a:spLocks noChangeShapeType="1"/>
              </p:cNvSpPr>
              <p:nvPr/>
            </p:nvSpPr>
            <p:spPr bwMode="auto">
              <a:xfrm flipH="1">
                <a:off x="1856" y="1764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72135" name="Line 116"/>
              <p:cNvSpPr>
                <a:spLocks noChangeShapeType="1"/>
              </p:cNvSpPr>
              <p:nvPr/>
            </p:nvSpPr>
            <p:spPr bwMode="auto">
              <a:xfrm flipH="1">
                <a:off x="1856" y="1800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72136" name="Line 117"/>
              <p:cNvSpPr>
                <a:spLocks noChangeShapeType="1"/>
              </p:cNvSpPr>
              <p:nvPr/>
            </p:nvSpPr>
            <p:spPr bwMode="auto">
              <a:xfrm flipH="1">
                <a:off x="1856" y="1836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72137" name="Line 118"/>
              <p:cNvSpPr>
                <a:spLocks noChangeShapeType="1"/>
              </p:cNvSpPr>
              <p:nvPr/>
            </p:nvSpPr>
            <p:spPr bwMode="auto">
              <a:xfrm flipH="1">
                <a:off x="1856" y="1872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72138" name="Line 119"/>
              <p:cNvSpPr>
                <a:spLocks noChangeShapeType="1"/>
              </p:cNvSpPr>
              <p:nvPr/>
            </p:nvSpPr>
            <p:spPr bwMode="auto">
              <a:xfrm flipH="1">
                <a:off x="1856" y="1908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72139" name="Line 120"/>
              <p:cNvSpPr>
                <a:spLocks noChangeShapeType="1"/>
              </p:cNvSpPr>
              <p:nvPr/>
            </p:nvSpPr>
            <p:spPr bwMode="auto">
              <a:xfrm flipH="1">
                <a:off x="1856" y="1944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72140" name="Line 121"/>
              <p:cNvSpPr>
                <a:spLocks noChangeShapeType="1"/>
              </p:cNvSpPr>
              <p:nvPr/>
            </p:nvSpPr>
            <p:spPr bwMode="auto">
              <a:xfrm flipH="1">
                <a:off x="1856" y="1980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72141" name="Line 122"/>
              <p:cNvSpPr>
                <a:spLocks noChangeShapeType="1"/>
              </p:cNvSpPr>
              <p:nvPr/>
            </p:nvSpPr>
            <p:spPr bwMode="auto">
              <a:xfrm flipH="1">
                <a:off x="1856" y="2016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72142" name="Line 123"/>
              <p:cNvSpPr>
                <a:spLocks noChangeShapeType="1"/>
              </p:cNvSpPr>
              <p:nvPr/>
            </p:nvSpPr>
            <p:spPr bwMode="auto">
              <a:xfrm flipH="1">
                <a:off x="1856" y="2052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72143" name="Line 124"/>
              <p:cNvSpPr>
                <a:spLocks noChangeShapeType="1"/>
              </p:cNvSpPr>
              <p:nvPr/>
            </p:nvSpPr>
            <p:spPr bwMode="auto">
              <a:xfrm flipH="1">
                <a:off x="1856" y="2088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72144" name="Line 125"/>
              <p:cNvSpPr>
                <a:spLocks noChangeShapeType="1"/>
              </p:cNvSpPr>
              <p:nvPr/>
            </p:nvSpPr>
            <p:spPr bwMode="auto">
              <a:xfrm flipH="1">
                <a:off x="1856" y="2124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72145" name="Line 126"/>
              <p:cNvSpPr>
                <a:spLocks noChangeShapeType="1"/>
              </p:cNvSpPr>
              <p:nvPr/>
            </p:nvSpPr>
            <p:spPr bwMode="auto">
              <a:xfrm flipH="1">
                <a:off x="1856" y="2160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72146" name="Line 127"/>
              <p:cNvSpPr>
                <a:spLocks noChangeShapeType="1"/>
              </p:cNvSpPr>
              <p:nvPr/>
            </p:nvSpPr>
            <p:spPr bwMode="auto">
              <a:xfrm flipH="1">
                <a:off x="1856" y="2196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72147" name="Line 128"/>
              <p:cNvSpPr>
                <a:spLocks noChangeShapeType="1"/>
              </p:cNvSpPr>
              <p:nvPr/>
            </p:nvSpPr>
            <p:spPr bwMode="auto">
              <a:xfrm flipH="1">
                <a:off x="1856" y="2268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72148" name="Line 129"/>
              <p:cNvSpPr>
                <a:spLocks noChangeShapeType="1"/>
              </p:cNvSpPr>
              <p:nvPr/>
            </p:nvSpPr>
            <p:spPr bwMode="auto">
              <a:xfrm flipH="1">
                <a:off x="1856" y="2304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72149" name="Line 130"/>
              <p:cNvSpPr>
                <a:spLocks noChangeShapeType="1"/>
              </p:cNvSpPr>
              <p:nvPr/>
            </p:nvSpPr>
            <p:spPr bwMode="auto">
              <a:xfrm flipH="1">
                <a:off x="1856" y="2340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72150" name="Line 131"/>
              <p:cNvSpPr>
                <a:spLocks noChangeShapeType="1"/>
              </p:cNvSpPr>
              <p:nvPr/>
            </p:nvSpPr>
            <p:spPr bwMode="auto">
              <a:xfrm flipH="1">
                <a:off x="1856" y="2412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72151" name="Line 132"/>
              <p:cNvSpPr>
                <a:spLocks noChangeShapeType="1"/>
              </p:cNvSpPr>
              <p:nvPr/>
            </p:nvSpPr>
            <p:spPr bwMode="auto">
              <a:xfrm flipH="1">
                <a:off x="1856" y="2448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72152" name="Line 133"/>
              <p:cNvSpPr>
                <a:spLocks noChangeShapeType="1"/>
              </p:cNvSpPr>
              <p:nvPr/>
            </p:nvSpPr>
            <p:spPr bwMode="auto">
              <a:xfrm flipH="1">
                <a:off x="1856" y="2484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72153" name="Line 134"/>
              <p:cNvSpPr>
                <a:spLocks noChangeShapeType="1"/>
              </p:cNvSpPr>
              <p:nvPr/>
            </p:nvSpPr>
            <p:spPr bwMode="auto">
              <a:xfrm flipH="1">
                <a:off x="1856" y="2520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72154" name="Line 135"/>
              <p:cNvSpPr>
                <a:spLocks noChangeShapeType="1"/>
              </p:cNvSpPr>
              <p:nvPr/>
            </p:nvSpPr>
            <p:spPr bwMode="auto">
              <a:xfrm flipH="1">
                <a:off x="1856" y="2556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72155" name="Line 136"/>
              <p:cNvSpPr>
                <a:spLocks noChangeShapeType="1"/>
              </p:cNvSpPr>
              <p:nvPr/>
            </p:nvSpPr>
            <p:spPr bwMode="auto">
              <a:xfrm flipH="1">
                <a:off x="1856" y="2376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</p:grpSp>
        <p:grpSp>
          <p:nvGrpSpPr>
            <p:cNvPr id="172052" name="Group 137"/>
            <p:cNvGrpSpPr>
              <a:grpSpLocks/>
            </p:cNvGrpSpPr>
            <p:nvPr/>
          </p:nvGrpSpPr>
          <p:grpSpPr bwMode="auto">
            <a:xfrm>
              <a:off x="1746" y="2931"/>
              <a:ext cx="1769" cy="1179"/>
              <a:chOff x="1856" y="1710"/>
              <a:chExt cx="1472" cy="846"/>
            </a:xfrm>
          </p:grpSpPr>
          <p:sp>
            <p:nvSpPr>
              <p:cNvPr id="172096" name="AutoShape 138"/>
              <p:cNvSpPr>
                <a:spLocks noChangeArrowheads="1"/>
              </p:cNvSpPr>
              <p:nvPr/>
            </p:nvSpPr>
            <p:spPr bwMode="auto">
              <a:xfrm flipH="1" flipV="1">
                <a:off x="1872" y="1710"/>
                <a:ext cx="64" cy="36"/>
              </a:xfrm>
              <a:prstGeom prst="flowChartConnector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72097" name="AutoShape 139"/>
              <p:cNvSpPr>
                <a:spLocks noChangeArrowheads="1"/>
              </p:cNvSpPr>
              <p:nvPr/>
            </p:nvSpPr>
            <p:spPr bwMode="auto">
              <a:xfrm flipH="1" flipV="1">
                <a:off x="2000" y="1710"/>
                <a:ext cx="64" cy="36"/>
              </a:xfrm>
              <a:prstGeom prst="flowChartConnector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72098" name="AutoShape 140"/>
              <p:cNvSpPr>
                <a:spLocks noChangeArrowheads="1"/>
              </p:cNvSpPr>
              <p:nvPr/>
            </p:nvSpPr>
            <p:spPr bwMode="auto">
              <a:xfrm flipH="1" flipV="1">
                <a:off x="2128" y="1710"/>
                <a:ext cx="64" cy="36"/>
              </a:xfrm>
              <a:prstGeom prst="flowChartConnector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72099" name="AutoShape 141"/>
              <p:cNvSpPr>
                <a:spLocks noChangeArrowheads="1"/>
              </p:cNvSpPr>
              <p:nvPr/>
            </p:nvSpPr>
            <p:spPr bwMode="auto">
              <a:xfrm flipH="1" flipV="1">
                <a:off x="2256" y="1710"/>
                <a:ext cx="64" cy="36"/>
              </a:xfrm>
              <a:prstGeom prst="flowChartConnector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72100" name="AutoShape 142"/>
              <p:cNvSpPr>
                <a:spLocks noChangeArrowheads="1"/>
              </p:cNvSpPr>
              <p:nvPr/>
            </p:nvSpPr>
            <p:spPr bwMode="auto">
              <a:xfrm flipH="1" flipV="1">
                <a:off x="2384" y="1710"/>
                <a:ext cx="64" cy="36"/>
              </a:xfrm>
              <a:prstGeom prst="flowChartConnector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72101" name="AutoShape 143"/>
              <p:cNvSpPr>
                <a:spLocks noChangeArrowheads="1"/>
              </p:cNvSpPr>
              <p:nvPr/>
            </p:nvSpPr>
            <p:spPr bwMode="auto">
              <a:xfrm flipH="1" flipV="1">
                <a:off x="2512" y="1710"/>
                <a:ext cx="64" cy="36"/>
              </a:xfrm>
              <a:prstGeom prst="flowChartConnector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72102" name="Line 144"/>
              <p:cNvSpPr>
                <a:spLocks noChangeShapeType="1"/>
              </p:cNvSpPr>
              <p:nvPr/>
            </p:nvSpPr>
            <p:spPr bwMode="auto">
              <a:xfrm flipH="1">
                <a:off x="1856" y="1728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72103" name="Line 145"/>
              <p:cNvSpPr>
                <a:spLocks noChangeShapeType="1"/>
              </p:cNvSpPr>
              <p:nvPr/>
            </p:nvSpPr>
            <p:spPr bwMode="auto">
              <a:xfrm flipH="1">
                <a:off x="1856" y="2232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72104" name="Line 146"/>
              <p:cNvSpPr>
                <a:spLocks noChangeShapeType="1"/>
              </p:cNvSpPr>
              <p:nvPr/>
            </p:nvSpPr>
            <p:spPr bwMode="auto">
              <a:xfrm flipH="1">
                <a:off x="1856" y="1764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72105" name="Line 147"/>
              <p:cNvSpPr>
                <a:spLocks noChangeShapeType="1"/>
              </p:cNvSpPr>
              <p:nvPr/>
            </p:nvSpPr>
            <p:spPr bwMode="auto">
              <a:xfrm flipH="1">
                <a:off x="1856" y="1800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72106" name="Line 148"/>
              <p:cNvSpPr>
                <a:spLocks noChangeShapeType="1"/>
              </p:cNvSpPr>
              <p:nvPr/>
            </p:nvSpPr>
            <p:spPr bwMode="auto">
              <a:xfrm flipH="1">
                <a:off x="1856" y="1836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72107" name="Line 149"/>
              <p:cNvSpPr>
                <a:spLocks noChangeShapeType="1"/>
              </p:cNvSpPr>
              <p:nvPr/>
            </p:nvSpPr>
            <p:spPr bwMode="auto">
              <a:xfrm flipH="1">
                <a:off x="1856" y="1872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72108" name="Line 150"/>
              <p:cNvSpPr>
                <a:spLocks noChangeShapeType="1"/>
              </p:cNvSpPr>
              <p:nvPr/>
            </p:nvSpPr>
            <p:spPr bwMode="auto">
              <a:xfrm flipH="1">
                <a:off x="1856" y="1908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72109" name="Line 151"/>
              <p:cNvSpPr>
                <a:spLocks noChangeShapeType="1"/>
              </p:cNvSpPr>
              <p:nvPr/>
            </p:nvSpPr>
            <p:spPr bwMode="auto">
              <a:xfrm flipH="1">
                <a:off x="1856" y="1944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72110" name="Line 152"/>
              <p:cNvSpPr>
                <a:spLocks noChangeShapeType="1"/>
              </p:cNvSpPr>
              <p:nvPr/>
            </p:nvSpPr>
            <p:spPr bwMode="auto">
              <a:xfrm flipH="1">
                <a:off x="1856" y="1980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72111" name="Line 153"/>
              <p:cNvSpPr>
                <a:spLocks noChangeShapeType="1"/>
              </p:cNvSpPr>
              <p:nvPr/>
            </p:nvSpPr>
            <p:spPr bwMode="auto">
              <a:xfrm flipH="1">
                <a:off x="1856" y="2016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72112" name="Line 154"/>
              <p:cNvSpPr>
                <a:spLocks noChangeShapeType="1"/>
              </p:cNvSpPr>
              <p:nvPr/>
            </p:nvSpPr>
            <p:spPr bwMode="auto">
              <a:xfrm flipH="1">
                <a:off x="1856" y="2052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72113" name="Line 155"/>
              <p:cNvSpPr>
                <a:spLocks noChangeShapeType="1"/>
              </p:cNvSpPr>
              <p:nvPr/>
            </p:nvSpPr>
            <p:spPr bwMode="auto">
              <a:xfrm flipH="1">
                <a:off x="1856" y="2088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72114" name="Line 156"/>
              <p:cNvSpPr>
                <a:spLocks noChangeShapeType="1"/>
              </p:cNvSpPr>
              <p:nvPr/>
            </p:nvSpPr>
            <p:spPr bwMode="auto">
              <a:xfrm flipH="1">
                <a:off x="1856" y="2124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72115" name="Line 157"/>
              <p:cNvSpPr>
                <a:spLocks noChangeShapeType="1"/>
              </p:cNvSpPr>
              <p:nvPr/>
            </p:nvSpPr>
            <p:spPr bwMode="auto">
              <a:xfrm flipH="1">
                <a:off x="1856" y="2160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72116" name="Line 158"/>
              <p:cNvSpPr>
                <a:spLocks noChangeShapeType="1"/>
              </p:cNvSpPr>
              <p:nvPr/>
            </p:nvSpPr>
            <p:spPr bwMode="auto">
              <a:xfrm flipH="1">
                <a:off x="1856" y="2196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72117" name="Line 159"/>
              <p:cNvSpPr>
                <a:spLocks noChangeShapeType="1"/>
              </p:cNvSpPr>
              <p:nvPr/>
            </p:nvSpPr>
            <p:spPr bwMode="auto">
              <a:xfrm flipH="1">
                <a:off x="1856" y="2268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72118" name="Line 160"/>
              <p:cNvSpPr>
                <a:spLocks noChangeShapeType="1"/>
              </p:cNvSpPr>
              <p:nvPr/>
            </p:nvSpPr>
            <p:spPr bwMode="auto">
              <a:xfrm flipH="1">
                <a:off x="1856" y="2304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72119" name="Line 161"/>
              <p:cNvSpPr>
                <a:spLocks noChangeShapeType="1"/>
              </p:cNvSpPr>
              <p:nvPr/>
            </p:nvSpPr>
            <p:spPr bwMode="auto">
              <a:xfrm flipH="1">
                <a:off x="1856" y="2340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72120" name="Line 162"/>
              <p:cNvSpPr>
                <a:spLocks noChangeShapeType="1"/>
              </p:cNvSpPr>
              <p:nvPr/>
            </p:nvSpPr>
            <p:spPr bwMode="auto">
              <a:xfrm flipH="1">
                <a:off x="1856" y="2412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72121" name="Line 163"/>
              <p:cNvSpPr>
                <a:spLocks noChangeShapeType="1"/>
              </p:cNvSpPr>
              <p:nvPr/>
            </p:nvSpPr>
            <p:spPr bwMode="auto">
              <a:xfrm flipH="1">
                <a:off x="1856" y="2448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72122" name="Line 164"/>
              <p:cNvSpPr>
                <a:spLocks noChangeShapeType="1"/>
              </p:cNvSpPr>
              <p:nvPr/>
            </p:nvSpPr>
            <p:spPr bwMode="auto">
              <a:xfrm flipH="1">
                <a:off x="1856" y="2484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72123" name="Line 165"/>
              <p:cNvSpPr>
                <a:spLocks noChangeShapeType="1"/>
              </p:cNvSpPr>
              <p:nvPr/>
            </p:nvSpPr>
            <p:spPr bwMode="auto">
              <a:xfrm flipH="1">
                <a:off x="1856" y="2520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72124" name="Line 166"/>
              <p:cNvSpPr>
                <a:spLocks noChangeShapeType="1"/>
              </p:cNvSpPr>
              <p:nvPr/>
            </p:nvSpPr>
            <p:spPr bwMode="auto">
              <a:xfrm flipH="1">
                <a:off x="1856" y="2556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72125" name="Line 167"/>
              <p:cNvSpPr>
                <a:spLocks noChangeShapeType="1"/>
              </p:cNvSpPr>
              <p:nvPr/>
            </p:nvSpPr>
            <p:spPr bwMode="auto">
              <a:xfrm flipH="1">
                <a:off x="1856" y="2376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</p:grpSp>
        <p:grpSp>
          <p:nvGrpSpPr>
            <p:cNvPr id="172053" name="Group 168"/>
            <p:cNvGrpSpPr>
              <a:grpSpLocks/>
            </p:cNvGrpSpPr>
            <p:nvPr/>
          </p:nvGrpSpPr>
          <p:grpSpPr bwMode="auto">
            <a:xfrm>
              <a:off x="3572" y="2931"/>
              <a:ext cx="1769" cy="1179"/>
              <a:chOff x="1856" y="1710"/>
              <a:chExt cx="1472" cy="846"/>
            </a:xfrm>
          </p:grpSpPr>
          <p:sp>
            <p:nvSpPr>
              <p:cNvPr id="172066" name="AutoShape 169"/>
              <p:cNvSpPr>
                <a:spLocks noChangeArrowheads="1"/>
              </p:cNvSpPr>
              <p:nvPr/>
            </p:nvSpPr>
            <p:spPr bwMode="auto">
              <a:xfrm flipH="1" flipV="1">
                <a:off x="1872" y="1710"/>
                <a:ext cx="64" cy="36"/>
              </a:xfrm>
              <a:prstGeom prst="flowChartConnector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72067" name="AutoShape 170"/>
              <p:cNvSpPr>
                <a:spLocks noChangeArrowheads="1"/>
              </p:cNvSpPr>
              <p:nvPr/>
            </p:nvSpPr>
            <p:spPr bwMode="auto">
              <a:xfrm flipH="1" flipV="1">
                <a:off x="2000" y="1710"/>
                <a:ext cx="64" cy="36"/>
              </a:xfrm>
              <a:prstGeom prst="flowChartConnector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72068" name="AutoShape 171"/>
              <p:cNvSpPr>
                <a:spLocks noChangeArrowheads="1"/>
              </p:cNvSpPr>
              <p:nvPr/>
            </p:nvSpPr>
            <p:spPr bwMode="auto">
              <a:xfrm flipH="1" flipV="1">
                <a:off x="2128" y="1710"/>
                <a:ext cx="64" cy="36"/>
              </a:xfrm>
              <a:prstGeom prst="flowChartConnector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72069" name="AutoShape 172"/>
              <p:cNvSpPr>
                <a:spLocks noChangeArrowheads="1"/>
              </p:cNvSpPr>
              <p:nvPr/>
            </p:nvSpPr>
            <p:spPr bwMode="auto">
              <a:xfrm flipH="1" flipV="1">
                <a:off x="2256" y="1710"/>
                <a:ext cx="64" cy="36"/>
              </a:xfrm>
              <a:prstGeom prst="flowChartConnector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72070" name="AutoShape 173"/>
              <p:cNvSpPr>
                <a:spLocks noChangeArrowheads="1"/>
              </p:cNvSpPr>
              <p:nvPr/>
            </p:nvSpPr>
            <p:spPr bwMode="auto">
              <a:xfrm flipH="1" flipV="1">
                <a:off x="2384" y="1710"/>
                <a:ext cx="64" cy="36"/>
              </a:xfrm>
              <a:prstGeom prst="flowChartConnector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72071" name="AutoShape 174"/>
              <p:cNvSpPr>
                <a:spLocks noChangeArrowheads="1"/>
              </p:cNvSpPr>
              <p:nvPr/>
            </p:nvSpPr>
            <p:spPr bwMode="auto">
              <a:xfrm flipH="1" flipV="1">
                <a:off x="2512" y="1710"/>
                <a:ext cx="64" cy="36"/>
              </a:xfrm>
              <a:prstGeom prst="flowChartConnector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72072" name="Line 175"/>
              <p:cNvSpPr>
                <a:spLocks noChangeShapeType="1"/>
              </p:cNvSpPr>
              <p:nvPr/>
            </p:nvSpPr>
            <p:spPr bwMode="auto">
              <a:xfrm flipH="1">
                <a:off x="1856" y="1728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72073" name="Line 176"/>
              <p:cNvSpPr>
                <a:spLocks noChangeShapeType="1"/>
              </p:cNvSpPr>
              <p:nvPr/>
            </p:nvSpPr>
            <p:spPr bwMode="auto">
              <a:xfrm flipH="1">
                <a:off x="1856" y="2232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72074" name="Line 177"/>
              <p:cNvSpPr>
                <a:spLocks noChangeShapeType="1"/>
              </p:cNvSpPr>
              <p:nvPr/>
            </p:nvSpPr>
            <p:spPr bwMode="auto">
              <a:xfrm flipH="1">
                <a:off x="1856" y="1764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72075" name="Line 178"/>
              <p:cNvSpPr>
                <a:spLocks noChangeShapeType="1"/>
              </p:cNvSpPr>
              <p:nvPr/>
            </p:nvSpPr>
            <p:spPr bwMode="auto">
              <a:xfrm flipH="1">
                <a:off x="1856" y="1800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72076" name="Line 179"/>
              <p:cNvSpPr>
                <a:spLocks noChangeShapeType="1"/>
              </p:cNvSpPr>
              <p:nvPr/>
            </p:nvSpPr>
            <p:spPr bwMode="auto">
              <a:xfrm flipH="1">
                <a:off x="1856" y="1836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72077" name="Line 180"/>
              <p:cNvSpPr>
                <a:spLocks noChangeShapeType="1"/>
              </p:cNvSpPr>
              <p:nvPr/>
            </p:nvSpPr>
            <p:spPr bwMode="auto">
              <a:xfrm flipH="1">
                <a:off x="1856" y="1872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72078" name="Line 181"/>
              <p:cNvSpPr>
                <a:spLocks noChangeShapeType="1"/>
              </p:cNvSpPr>
              <p:nvPr/>
            </p:nvSpPr>
            <p:spPr bwMode="auto">
              <a:xfrm flipH="1">
                <a:off x="1856" y="1908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72079" name="Line 182"/>
              <p:cNvSpPr>
                <a:spLocks noChangeShapeType="1"/>
              </p:cNvSpPr>
              <p:nvPr/>
            </p:nvSpPr>
            <p:spPr bwMode="auto">
              <a:xfrm flipH="1">
                <a:off x="1856" y="1944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72080" name="Line 183"/>
              <p:cNvSpPr>
                <a:spLocks noChangeShapeType="1"/>
              </p:cNvSpPr>
              <p:nvPr/>
            </p:nvSpPr>
            <p:spPr bwMode="auto">
              <a:xfrm flipH="1">
                <a:off x="1856" y="1980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72081" name="Line 184"/>
              <p:cNvSpPr>
                <a:spLocks noChangeShapeType="1"/>
              </p:cNvSpPr>
              <p:nvPr/>
            </p:nvSpPr>
            <p:spPr bwMode="auto">
              <a:xfrm flipH="1">
                <a:off x="1856" y="2016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72082" name="Line 185"/>
              <p:cNvSpPr>
                <a:spLocks noChangeShapeType="1"/>
              </p:cNvSpPr>
              <p:nvPr/>
            </p:nvSpPr>
            <p:spPr bwMode="auto">
              <a:xfrm flipH="1">
                <a:off x="1856" y="2052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72083" name="Line 186"/>
              <p:cNvSpPr>
                <a:spLocks noChangeShapeType="1"/>
              </p:cNvSpPr>
              <p:nvPr/>
            </p:nvSpPr>
            <p:spPr bwMode="auto">
              <a:xfrm flipH="1">
                <a:off x="1856" y="2088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72084" name="Line 187"/>
              <p:cNvSpPr>
                <a:spLocks noChangeShapeType="1"/>
              </p:cNvSpPr>
              <p:nvPr/>
            </p:nvSpPr>
            <p:spPr bwMode="auto">
              <a:xfrm flipH="1">
                <a:off x="1856" y="2124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72085" name="Line 188"/>
              <p:cNvSpPr>
                <a:spLocks noChangeShapeType="1"/>
              </p:cNvSpPr>
              <p:nvPr/>
            </p:nvSpPr>
            <p:spPr bwMode="auto">
              <a:xfrm flipH="1">
                <a:off x="1856" y="2160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72086" name="Line 189"/>
              <p:cNvSpPr>
                <a:spLocks noChangeShapeType="1"/>
              </p:cNvSpPr>
              <p:nvPr/>
            </p:nvSpPr>
            <p:spPr bwMode="auto">
              <a:xfrm flipH="1">
                <a:off x="1856" y="2196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72087" name="Line 190"/>
              <p:cNvSpPr>
                <a:spLocks noChangeShapeType="1"/>
              </p:cNvSpPr>
              <p:nvPr/>
            </p:nvSpPr>
            <p:spPr bwMode="auto">
              <a:xfrm flipH="1">
                <a:off x="1856" y="2268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72088" name="Line 191"/>
              <p:cNvSpPr>
                <a:spLocks noChangeShapeType="1"/>
              </p:cNvSpPr>
              <p:nvPr/>
            </p:nvSpPr>
            <p:spPr bwMode="auto">
              <a:xfrm flipH="1">
                <a:off x="1856" y="2304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72089" name="Line 192"/>
              <p:cNvSpPr>
                <a:spLocks noChangeShapeType="1"/>
              </p:cNvSpPr>
              <p:nvPr/>
            </p:nvSpPr>
            <p:spPr bwMode="auto">
              <a:xfrm flipH="1">
                <a:off x="1856" y="2340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72090" name="Line 193"/>
              <p:cNvSpPr>
                <a:spLocks noChangeShapeType="1"/>
              </p:cNvSpPr>
              <p:nvPr/>
            </p:nvSpPr>
            <p:spPr bwMode="auto">
              <a:xfrm flipH="1">
                <a:off x="1856" y="2412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72091" name="Line 194"/>
              <p:cNvSpPr>
                <a:spLocks noChangeShapeType="1"/>
              </p:cNvSpPr>
              <p:nvPr/>
            </p:nvSpPr>
            <p:spPr bwMode="auto">
              <a:xfrm flipH="1">
                <a:off x="1856" y="2448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72092" name="Line 195"/>
              <p:cNvSpPr>
                <a:spLocks noChangeShapeType="1"/>
              </p:cNvSpPr>
              <p:nvPr/>
            </p:nvSpPr>
            <p:spPr bwMode="auto">
              <a:xfrm flipH="1">
                <a:off x="1856" y="2484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72093" name="Line 196"/>
              <p:cNvSpPr>
                <a:spLocks noChangeShapeType="1"/>
              </p:cNvSpPr>
              <p:nvPr/>
            </p:nvSpPr>
            <p:spPr bwMode="auto">
              <a:xfrm flipH="1">
                <a:off x="1856" y="2520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72094" name="Line 197"/>
              <p:cNvSpPr>
                <a:spLocks noChangeShapeType="1"/>
              </p:cNvSpPr>
              <p:nvPr/>
            </p:nvSpPr>
            <p:spPr bwMode="auto">
              <a:xfrm flipH="1">
                <a:off x="1856" y="2556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72095" name="Line 198"/>
              <p:cNvSpPr>
                <a:spLocks noChangeShapeType="1"/>
              </p:cNvSpPr>
              <p:nvPr/>
            </p:nvSpPr>
            <p:spPr bwMode="auto">
              <a:xfrm flipH="1">
                <a:off x="1856" y="2376"/>
                <a:ext cx="1472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</p:grpSp>
        <p:sp>
          <p:nvSpPr>
            <p:cNvPr id="172054" name="AutoShape 199"/>
            <p:cNvSpPr>
              <a:spLocks noChangeArrowheads="1"/>
            </p:cNvSpPr>
            <p:nvPr/>
          </p:nvSpPr>
          <p:spPr bwMode="auto">
            <a:xfrm>
              <a:off x="1048" y="2826"/>
              <a:ext cx="108" cy="105"/>
            </a:xfrm>
            <a:prstGeom prst="flowChartSummingJunction">
              <a:avLst/>
            </a:prstGeom>
            <a:solidFill>
              <a:schemeClr val="bg2"/>
            </a:solidFill>
            <a:ln w="12700" cap="sq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172055" name="Rectangle 200"/>
            <p:cNvSpPr>
              <a:spLocks noChangeArrowheads="1"/>
            </p:cNvSpPr>
            <p:nvPr/>
          </p:nvSpPr>
          <p:spPr bwMode="auto">
            <a:xfrm>
              <a:off x="1180" y="2840"/>
              <a:ext cx="91" cy="91"/>
            </a:xfrm>
            <a:prstGeom prst="rect">
              <a:avLst/>
            </a:prstGeom>
            <a:solidFill>
              <a:schemeClr val="tx1"/>
            </a:solidFill>
            <a:ln w="12700" cap="sq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172056" name="Rectangle 201"/>
            <p:cNvSpPr>
              <a:spLocks noChangeArrowheads="1"/>
            </p:cNvSpPr>
            <p:nvPr/>
          </p:nvSpPr>
          <p:spPr bwMode="auto">
            <a:xfrm>
              <a:off x="1292" y="2840"/>
              <a:ext cx="128" cy="90"/>
            </a:xfrm>
            <a:prstGeom prst="rect">
              <a:avLst/>
            </a:prstGeom>
            <a:solidFill>
              <a:schemeClr val="accent2"/>
            </a:solidFill>
            <a:ln w="12700" cap="sq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172057" name="Text Box 203"/>
            <p:cNvSpPr txBox="1">
              <a:spLocks noChangeArrowheads="1"/>
            </p:cNvSpPr>
            <p:nvPr/>
          </p:nvSpPr>
          <p:spPr bwMode="auto">
            <a:xfrm>
              <a:off x="2699" y="1098"/>
              <a:ext cx="686" cy="3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lnSpc>
                  <a:spcPct val="60000"/>
                </a:lnSpc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İşletme</a:t>
              </a:r>
            </a:p>
            <a:p>
              <a:pPr algn="ctr">
                <a:lnSpc>
                  <a:spcPct val="60000"/>
                </a:lnSpc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birimi</a:t>
              </a:r>
            </a:p>
          </p:txBody>
        </p:sp>
        <p:sp>
          <p:nvSpPr>
            <p:cNvPr id="172058" name="Line 204"/>
            <p:cNvSpPr>
              <a:spLocks noChangeShapeType="1"/>
            </p:cNvSpPr>
            <p:nvPr/>
          </p:nvSpPr>
          <p:spPr bwMode="auto">
            <a:xfrm>
              <a:off x="884" y="2840"/>
              <a:ext cx="182" cy="4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72059" name="Line 205"/>
            <p:cNvSpPr>
              <a:spLocks noChangeShapeType="1"/>
            </p:cNvSpPr>
            <p:nvPr/>
          </p:nvSpPr>
          <p:spPr bwMode="auto">
            <a:xfrm>
              <a:off x="1111" y="2659"/>
              <a:ext cx="91" cy="18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72060" name="Line 206"/>
            <p:cNvSpPr>
              <a:spLocks noChangeShapeType="1"/>
            </p:cNvSpPr>
            <p:nvPr/>
          </p:nvSpPr>
          <p:spPr bwMode="auto">
            <a:xfrm flipV="1">
              <a:off x="1202" y="2931"/>
              <a:ext cx="136" cy="18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72061" name="Line 207"/>
            <p:cNvSpPr>
              <a:spLocks noChangeShapeType="1"/>
            </p:cNvSpPr>
            <p:nvPr/>
          </p:nvSpPr>
          <p:spPr bwMode="auto">
            <a:xfrm>
              <a:off x="1429" y="2251"/>
              <a:ext cx="181" cy="63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72062" name="Line 208"/>
            <p:cNvSpPr>
              <a:spLocks noChangeShapeType="1"/>
            </p:cNvSpPr>
            <p:nvPr/>
          </p:nvSpPr>
          <p:spPr bwMode="auto">
            <a:xfrm>
              <a:off x="1338" y="1706"/>
              <a:ext cx="408" cy="1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72063" name="Line 209"/>
            <p:cNvSpPr>
              <a:spLocks noChangeShapeType="1"/>
            </p:cNvSpPr>
            <p:nvPr/>
          </p:nvSpPr>
          <p:spPr bwMode="auto">
            <a:xfrm>
              <a:off x="2109" y="1455"/>
              <a:ext cx="0" cy="22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72064" name="Line 210"/>
            <p:cNvSpPr>
              <a:spLocks noChangeShapeType="1"/>
            </p:cNvSpPr>
            <p:nvPr/>
          </p:nvSpPr>
          <p:spPr bwMode="auto">
            <a:xfrm>
              <a:off x="3016" y="1480"/>
              <a:ext cx="0" cy="58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72065" name="Line 211"/>
            <p:cNvSpPr>
              <a:spLocks noChangeShapeType="1"/>
            </p:cNvSpPr>
            <p:nvPr/>
          </p:nvSpPr>
          <p:spPr bwMode="auto">
            <a:xfrm flipH="1">
              <a:off x="4422" y="1525"/>
              <a:ext cx="454" cy="45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</p:grpSp>
    </p:spTree>
    <p:extLst>
      <p:ext uri="{BB962C8B-B14F-4D97-AF65-F5344CB8AC3E}">
        <p14:creationId xmlns:p14="http://schemas.microsoft.com/office/powerpoint/2010/main" val="1680966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 eaLnBrk="1" hangingPunct="1"/>
            <a:r>
              <a:rPr lang="tr-TR" altLang="tr-TR" b="1" smtClean="0">
                <a:solidFill>
                  <a:srgbClr val="006600"/>
                </a:solidFill>
              </a:rPr>
              <a:t>Kontrol birimi unsurları</a:t>
            </a:r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690688"/>
            <a:ext cx="10515600" cy="4435476"/>
          </a:xfrm>
          <a:solidFill>
            <a:srgbClr val="FBFFAD"/>
          </a:solidFill>
        </p:spPr>
        <p:txBody>
          <a:bodyPr/>
          <a:lstStyle/>
          <a:p>
            <a:pPr eaLnBrk="1" hangingPunct="1"/>
            <a:r>
              <a:rPr lang="tr-TR" altLang="tr-TR" b="1" dirty="0" err="1" smtClean="0">
                <a:solidFill>
                  <a:srgbClr val="CC3300"/>
                </a:solidFill>
              </a:rPr>
              <a:t>Hidrosiklon</a:t>
            </a:r>
            <a:endParaRPr lang="tr-TR" altLang="tr-TR" b="1" dirty="0" smtClean="0">
              <a:solidFill>
                <a:srgbClr val="CC3300"/>
              </a:solidFill>
            </a:endParaRPr>
          </a:p>
          <a:p>
            <a:pPr eaLnBrk="1" hangingPunct="1"/>
            <a:r>
              <a:rPr lang="tr-TR" altLang="tr-TR" b="1" dirty="0" smtClean="0">
                <a:solidFill>
                  <a:schemeClr val="accent2"/>
                </a:solidFill>
              </a:rPr>
              <a:t>Kum-çakıl filtre tankı</a:t>
            </a:r>
          </a:p>
          <a:p>
            <a:pPr eaLnBrk="1" hangingPunct="1"/>
            <a:r>
              <a:rPr lang="tr-TR" altLang="tr-TR" b="1" dirty="0" smtClean="0">
                <a:solidFill>
                  <a:srgbClr val="55B2B9"/>
                </a:solidFill>
              </a:rPr>
              <a:t>Gübre tankı</a:t>
            </a:r>
          </a:p>
          <a:p>
            <a:pPr eaLnBrk="1" hangingPunct="1"/>
            <a:r>
              <a:rPr lang="tr-TR" altLang="tr-TR" b="1" dirty="0" smtClean="0">
                <a:solidFill>
                  <a:srgbClr val="996633"/>
                </a:solidFill>
              </a:rPr>
              <a:t>Elek filtre</a:t>
            </a:r>
          </a:p>
          <a:p>
            <a:pPr eaLnBrk="1" hangingPunct="1"/>
            <a:r>
              <a:rPr lang="tr-TR" altLang="tr-TR" b="1" dirty="0" smtClean="0"/>
              <a:t>Basınç regülatörü</a:t>
            </a:r>
          </a:p>
          <a:p>
            <a:pPr eaLnBrk="1" hangingPunct="1"/>
            <a:r>
              <a:rPr lang="tr-TR" altLang="tr-TR" b="1" dirty="0" smtClean="0">
                <a:solidFill>
                  <a:srgbClr val="CC3300"/>
                </a:solidFill>
              </a:rPr>
              <a:t>Su ölçüm araçları, manometreler, vanalar</a:t>
            </a:r>
          </a:p>
          <a:p>
            <a:pPr eaLnBrk="1" hangingPunct="1"/>
            <a:r>
              <a:rPr lang="tr-TR" altLang="tr-TR" b="1" dirty="0" smtClean="0">
                <a:solidFill>
                  <a:schemeClr val="accent2"/>
                </a:solidFill>
              </a:rPr>
              <a:t>Bağlantı elemanları</a:t>
            </a:r>
          </a:p>
        </p:txBody>
      </p:sp>
    </p:spTree>
    <p:extLst>
      <p:ext uri="{BB962C8B-B14F-4D97-AF65-F5344CB8AC3E}">
        <p14:creationId xmlns:p14="http://schemas.microsoft.com/office/powerpoint/2010/main" val="285307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82" name="Picture 2" descr="Image07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2200" y="0"/>
            <a:ext cx="7772400" cy="6858000"/>
          </a:xfrm>
          <a:noFill/>
        </p:spPr>
      </p:pic>
    </p:spTree>
    <p:extLst>
      <p:ext uri="{BB962C8B-B14F-4D97-AF65-F5344CB8AC3E}">
        <p14:creationId xmlns:p14="http://schemas.microsoft.com/office/powerpoint/2010/main" val="1447460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106" name="Picture 2" descr="Image08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80964"/>
            <a:ext cx="9144000" cy="6846887"/>
          </a:xfrm>
          <a:noFill/>
        </p:spPr>
      </p:pic>
    </p:spTree>
    <p:extLst>
      <p:ext uri="{BB962C8B-B14F-4D97-AF65-F5344CB8AC3E}">
        <p14:creationId xmlns:p14="http://schemas.microsoft.com/office/powerpoint/2010/main" val="37190069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130" name="Picture 1026" descr="r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3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3294638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9202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2568575" y="93663"/>
          <a:ext cx="7056438" cy="6596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Image File" r:id="rId4" imgW="603003" imgH="542163" progId="ImageExpertImage">
                  <p:embed/>
                </p:oleObj>
              </mc:Choice>
              <mc:Fallback>
                <p:oleObj name="Image File" r:id="rId4" imgW="603003" imgH="542163" progId="ImageExpertImag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68575" y="93663"/>
                        <a:ext cx="7056438" cy="6596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819241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1250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1884364" y="82551"/>
          <a:ext cx="8243887" cy="681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Image File" r:id="rId4" imgW="956521" imgH="761400" progId="ImageExpertImage">
                  <p:embed/>
                </p:oleObj>
              </mc:Choice>
              <mc:Fallback>
                <p:oleObj name="Image File" r:id="rId4" imgW="956521" imgH="761400" progId="ImageExpertImag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4364" y="82551"/>
                        <a:ext cx="8243887" cy="6816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31034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298" name="Picture 2" descr="Image09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2200" y="0"/>
            <a:ext cx="7696200" cy="6858000"/>
          </a:xfrm>
          <a:noFill/>
        </p:spPr>
      </p:pic>
    </p:spTree>
    <p:extLst>
      <p:ext uri="{BB962C8B-B14F-4D97-AF65-F5344CB8AC3E}">
        <p14:creationId xmlns:p14="http://schemas.microsoft.com/office/powerpoint/2010/main" val="14254172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 eaLnBrk="1" hangingPunct="1"/>
            <a:r>
              <a:rPr lang="tr-TR" altLang="tr-TR" b="1" smtClean="0">
                <a:solidFill>
                  <a:srgbClr val="006600"/>
                </a:solidFill>
              </a:rPr>
              <a:t>Boru hatları</a:t>
            </a:r>
          </a:p>
        </p:txBody>
      </p:sp>
      <p:sp>
        <p:nvSpPr>
          <p:cNvPr id="18534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BFFAD"/>
          </a:solidFill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tr-TR" altLang="tr-TR" b="1" smtClean="0">
                <a:solidFill>
                  <a:srgbClr val="CC3300"/>
                </a:solidFill>
              </a:rPr>
              <a:t>Ana boru hattı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tr-TR" altLang="tr-TR" b="1" smtClean="0"/>
              <a:t>	6 atm işletme basınçlı sert PVC (gömülü) yada PE (yüzeyde) borular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b="1" smtClean="0">
                <a:solidFill>
                  <a:srgbClr val="CC3300"/>
                </a:solidFill>
              </a:rPr>
              <a:t>Manifold boru hatları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tr-TR" altLang="tr-TR" b="1" smtClean="0"/>
              <a:t>	6 atm işletme basınçlı sert PVC (gömülü) yada PE (yüzeyde) borular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b="1" smtClean="0">
                <a:solidFill>
                  <a:srgbClr val="CC3300"/>
                </a:solidFill>
              </a:rPr>
              <a:t>Lateral boru hatları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tr-TR" altLang="tr-TR" b="1" smtClean="0"/>
              <a:t>	4 atm işletme basınçlı PE damla sulama boruları</a:t>
            </a:r>
          </a:p>
        </p:txBody>
      </p:sp>
    </p:spTree>
    <p:extLst>
      <p:ext uri="{BB962C8B-B14F-4D97-AF65-F5344CB8AC3E}">
        <p14:creationId xmlns:p14="http://schemas.microsoft.com/office/powerpoint/2010/main" val="16281492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ChangeArrowheads="1"/>
          </p:cNvSpPr>
          <p:nvPr>
            <p:ph type="title"/>
          </p:nvPr>
        </p:nvSpPr>
        <p:spPr>
          <a:xfrm>
            <a:off x="859316" y="44449"/>
            <a:ext cx="9351484" cy="1453327"/>
          </a:xfrm>
          <a:solidFill>
            <a:schemeClr val="accent1"/>
          </a:solidFill>
        </p:spPr>
        <p:txBody>
          <a:bodyPr/>
          <a:lstStyle/>
          <a:p>
            <a:pPr eaLnBrk="1" hangingPunct="1"/>
            <a:r>
              <a:rPr lang="tr-TR" altLang="tr-TR" b="1" smtClean="0">
                <a:solidFill>
                  <a:srgbClr val="006600"/>
                </a:solidFill>
              </a:rPr>
              <a:t>Damlatıcılar</a:t>
            </a:r>
          </a:p>
        </p:txBody>
      </p:sp>
      <p:sp>
        <p:nvSpPr>
          <p:cNvPr id="186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9316" y="1497777"/>
            <a:ext cx="9351484" cy="5360224"/>
          </a:xfrm>
          <a:solidFill>
            <a:srgbClr val="FBFFAD"/>
          </a:solidFill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tr-TR" altLang="tr-TR" b="1" dirty="0" err="1" smtClean="0">
                <a:solidFill>
                  <a:schemeClr val="accent2"/>
                </a:solidFill>
              </a:rPr>
              <a:t>Lateral</a:t>
            </a:r>
            <a:r>
              <a:rPr lang="tr-TR" altLang="tr-TR" b="1" dirty="0" smtClean="0">
                <a:solidFill>
                  <a:schemeClr val="accent2"/>
                </a:solidFill>
              </a:rPr>
              <a:t> boyuna </a:t>
            </a:r>
            <a:r>
              <a:rPr lang="tr-TR" altLang="tr-TR" b="1" dirty="0" err="1" smtClean="0">
                <a:solidFill>
                  <a:schemeClr val="accent2"/>
                </a:solidFill>
              </a:rPr>
              <a:t>geçik</a:t>
            </a:r>
            <a:r>
              <a:rPr lang="tr-TR" altLang="tr-TR" b="1" dirty="0" smtClean="0">
                <a:solidFill>
                  <a:schemeClr val="accent2"/>
                </a:solidFill>
              </a:rPr>
              <a:t> (in-</a:t>
            </a:r>
            <a:r>
              <a:rPr lang="tr-TR" altLang="tr-TR" b="1" dirty="0" err="1" smtClean="0">
                <a:solidFill>
                  <a:schemeClr val="accent2"/>
                </a:solidFill>
              </a:rPr>
              <a:t>line</a:t>
            </a:r>
            <a:r>
              <a:rPr lang="tr-TR" altLang="tr-TR" b="1" dirty="0" smtClean="0">
                <a:solidFill>
                  <a:schemeClr val="accent2"/>
                </a:solidFill>
              </a:rPr>
              <a:t>) yada </a:t>
            </a:r>
            <a:r>
              <a:rPr lang="tr-TR" altLang="tr-TR" b="1" dirty="0" err="1" smtClean="0">
                <a:solidFill>
                  <a:schemeClr val="accent2"/>
                </a:solidFill>
              </a:rPr>
              <a:t>lateral</a:t>
            </a:r>
            <a:r>
              <a:rPr lang="tr-TR" altLang="tr-TR" b="1" dirty="0" smtClean="0">
                <a:solidFill>
                  <a:schemeClr val="accent2"/>
                </a:solidFill>
              </a:rPr>
              <a:t> üzerine </a:t>
            </a:r>
            <a:r>
              <a:rPr lang="tr-TR" altLang="tr-TR" b="1" dirty="0" err="1" smtClean="0">
                <a:solidFill>
                  <a:schemeClr val="accent2"/>
                </a:solidFill>
              </a:rPr>
              <a:t>geçik</a:t>
            </a:r>
            <a:r>
              <a:rPr lang="tr-TR" altLang="tr-TR" b="1" dirty="0" smtClean="0">
                <a:solidFill>
                  <a:schemeClr val="accent2"/>
                </a:solidFill>
              </a:rPr>
              <a:t> (on-</a:t>
            </a:r>
            <a:r>
              <a:rPr lang="tr-TR" altLang="tr-TR" b="1" dirty="0" err="1" smtClean="0">
                <a:solidFill>
                  <a:schemeClr val="accent2"/>
                </a:solidFill>
              </a:rPr>
              <a:t>line</a:t>
            </a:r>
            <a:r>
              <a:rPr lang="tr-TR" altLang="tr-TR" b="1" dirty="0" smtClean="0">
                <a:solidFill>
                  <a:schemeClr val="accent2"/>
                </a:solidFill>
              </a:rPr>
              <a:t>) tipte</a:t>
            </a:r>
          </a:p>
          <a:p>
            <a:pPr eaLnBrk="1" hangingPunct="1">
              <a:lnSpc>
                <a:spcPct val="80000"/>
              </a:lnSpc>
            </a:pPr>
            <a:r>
              <a:rPr lang="tr-TR" altLang="tr-TR" b="1" dirty="0" smtClean="0">
                <a:solidFill>
                  <a:schemeClr val="hlink"/>
                </a:solidFill>
              </a:rPr>
              <a:t>Labirent yada </a:t>
            </a:r>
            <a:r>
              <a:rPr lang="tr-TR" altLang="tr-TR" b="1" dirty="0" err="1" smtClean="0">
                <a:solidFill>
                  <a:schemeClr val="hlink"/>
                </a:solidFill>
              </a:rPr>
              <a:t>zig-zag</a:t>
            </a:r>
            <a:r>
              <a:rPr lang="tr-TR" altLang="tr-TR" b="1" dirty="0" smtClean="0">
                <a:solidFill>
                  <a:schemeClr val="hlink"/>
                </a:solidFill>
              </a:rPr>
              <a:t> biçiminde uzun akış yollu</a:t>
            </a:r>
          </a:p>
          <a:p>
            <a:pPr eaLnBrk="1" hangingPunct="1">
              <a:lnSpc>
                <a:spcPct val="80000"/>
              </a:lnSpc>
            </a:pPr>
            <a:r>
              <a:rPr lang="tr-TR" altLang="tr-TR" b="1" dirty="0" smtClean="0">
                <a:solidFill>
                  <a:srgbClr val="CC3300"/>
                </a:solidFill>
              </a:rPr>
              <a:t>İşletme basıncı :</a:t>
            </a:r>
            <a:r>
              <a:rPr lang="tr-TR" altLang="tr-TR" b="1" dirty="0" smtClean="0"/>
              <a:t> </a:t>
            </a:r>
            <a:r>
              <a:rPr lang="tr-TR" altLang="tr-TR" b="1" dirty="0" err="1" smtClean="0"/>
              <a:t>Lateral</a:t>
            </a:r>
            <a:r>
              <a:rPr lang="tr-TR" altLang="tr-TR" b="1" dirty="0" smtClean="0"/>
              <a:t> boru hattı içerisinde damlatıcı girişinde istenen basınç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tr-TR" altLang="tr-TR" b="1" dirty="0" smtClean="0"/>
              <a:t>	- h</a:t>
            </a:r>
            <a:r>
              <a:rPr lang="tr-TR" altLang="tr-TR" b="1" baseline="-25000" dirty="0" smtClean="0"/>
              <a:t>0</a:t>
            </a:r>
            <a:r>
              <a:rPr lang="tr-TR" altLang="tr-TR" b="1" dirty="0" smtClean="0"/>
              <a:t> = 1-2 </a:t>
            </a:r>
            <a:r>
              <a:rPr lang="tr-TR" altLang="tr-TR" b="1" dirty="0" err="1" smtClean="0"/>
              <a:t>atm</a:t>
            </a:r>
            <a:endParaRPr lang="tr-TR" altLang="tr-TR" b="1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tr-TR" altLang="tr-TR" b="1" dirty="0" smtClean="0"/>
              <a:t>	- Gerekli basınç pompa birimi ile sağlanıyorsa;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tr-TR" altLang="tr-TR" b="1" dirty="0" smtClean="0"/>
              <a:t>		. h</a:t>
            </a:r>
            <a:r>
              <a:rPr lang="tr-TR" altLang="tr-TR" b="1" baseline="-25000" dirty="0" smtClean="0"/>
              <a:t>0</a:t>
            </a:r>
            <a:r>
              <a:rPr lang="tr-TR" altLang="tr-TR" b="1" dirty="0" smtClean="0"/>
              <a:t> = 1 </a:t>
            </a:r>
            <a:r>
              <a:rPr lang="tr-TR" altLang="tr-TR" b="1" dirty="0" err="1" smtClean="0"/>
              <a:t>atm</a:t>
            </a:r>
            <a:r>
              <a:rPr lang="tr-TR" altLang="tr-TR" b="1" dirty="0" smtClean="0"/>
              <a:t> alınır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tr-TR" altLang="tr-TR" b="1" dirty="0" smtClean="0">
                <a:cs typeface="Arial" panose="020B0604020202020204" pitchFamily="34" charset="0"/>
              </a:rPr>
              <a:t>•	</a:t>
            </a:r>
            <a:r>
              <a:rPr lang="tr-TR" altLang="tr-TR" b="1" dirty="0" smtClean="0">
                <a:solidFill>
                  <a:srgbClr val="996633"/>
                </a:solidFill>
                <a:cs typeface="Arial" panose="020B0604020202020204" pitchFamily="34" charset="0"/>
              </a:rPr>
              <a:t>Çok yüksek eğim, dalgalı topografya yada uzun </a:t>
            </a:r>
            <a:r>
              <a:rPr lang="tr-TR" altLang="tr-TR" b="1" dirty="0" err="1" smtClean="0">
                <a:solidFill>
                  <a:srgbClr val="996633"/>
                </a:solidFill>
                <a:cs typeface="Arial" panose="020B0604020202020204" pitchFamily="34" charset="0"/>
              </a:rPr>
              <a:t>lateral</a:t>
            </a:r>
            <a:r>
              <a:rPr lang="tr-TR" altLang="tr-TR" b="1" dirty="0" smtClean="0">
                <a:solidFill>
                  <a:srgbClr val="996633"/>
                </a:solidFill>
                <a:cs typeface="Arial" panose="020B0604020202020204" pitchFamily="34" charset="0"/>
              </a:rPr>
              <a:t> boru hatlarında </a:t>
            </a:r>
            <a:r>
              <a:rPr lang="tr-TR" altLang="tr-TR" b="1" dirty="0" smtClean="0">
                <a:solidFill>
                  <a:srgbClr val="CC3300"/>
                </a:solidFill>
                <a:cs typeface="Arial" panose="020B0604020202020204" pitchFamily="34" charset="0"/>
              </a:rPr>
              <a:t>kendinden basınç regülatörlü damlatıcılar</a:t>
            </a:r>
            <a:r>
              <a:rPr lang="tr-TR" altLang="tr-TR" b="1" dirty="0" smtClean="0">
                <a:solidFill>
                  <a:srgbClr val="996633"/>
                </a:solidFill>
                <a:cs typeface="Arial" panose="020B0604020202020204" pitchFamily="34" charset="0"/>
              </a:rPr>
              <a:t> kullanılır</a:t>
            </a:r>
          </a:p>
        </p:txBody>
      </p:sp>
    </p:spTree>
    <p:extLst>
      <p:ext uri="{BB962C8B-B14F-4D97-AF65-F5344CB8AC3E}">
        <p14:creationId xmlns:p14="http://schemas.microsoft.com/office/powerpoint/2010/main" val="439352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394" name="Picture 2" descr="Image05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687389"/>
            <a:ext cx="9144000" cy="5178425"/>
          </a:xfrm>
          <a:noFill/>
        </p:spPr>
      </p:pic>
    </p:spTree>
    <p:extLst>
      <p:ext uri="{BB962C8B-B14F-4D97-AF65-F5344CB8AC3E}">
        <p14:creationId xmlns:p14="http://schemas.microsoft.com/office/powerpoint/2010/main" val="3577108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8418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1524000" y="776288"/>
          <a:ext cx="9144000" cy="551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" name="Image File" r:id="rId4" imgW="761400" imgH="383762" progId="ImageExpertImage">
                  <p:embed/>
                </p:oleObj>
              </mc:Choice>
              <mc:Fallback>
                <p:oleObj name="Image File" r:id="rId4" imgW="761400" imgH="383762" progId="ImageExpertImag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776288"/>
                        <a:ext cx="9144000" cy="5518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26541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466" name="Picture 2" descr="Image11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33600" y="71438"/>
            <a:ext cx="8305800" cy="6718300"/>
          </a:xfrm>
          <a:noFill/>
        </p:spPr>
      </p:pic>
    </p:spTree>
    <p:extLst>
      <p:ext uri="{BB962C8B-B14F-4D97-AF65-F5344CB8AC3E}">
        <p14:creationId xmlns:p14="http://schemas.microsoft.com/office/powerpoint/2010/main" val="1112829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490" name="Picture 2" descr="Image12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28800" y="52388"/>
            <a:ext cx="8763000" cy="6742112"/>
          </a:xfrm>
          <a:noFill/>
        </p:spPr>
      </p:pic>
    </p:spTree>
    <p:extLst>
      <p:ext uri="{BB962C8B-B14F-4D97-AF65-F5344CB8AC3E}">
        <p14:creationId xmlns:p14="http://schemas.microsoft.com/office/powerpoint/2010/main" val="10583773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514" name="Picture 2" descr="Image13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67000" y="65088"/>
            <a:ext cx="7086600" cy="6786562"/>
          </a:xfrm>
          <a:noFill/>
        </p:spPr>
      </p:pic>
    </p:spTree>
    <p:extLst>
      <p:ext uri="{BB962C8B-B14F-4D97-AF65-F5344CB8AC3E}">
        <p14:creationId xmlns:p14="http://schemas.microsoft.com/office/powerpoint/2010/main" val="4110344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538" name="Picture 1026" descr="Image14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95601" y="0"/>
            <a:ext cx="6557963" cy="6858000"/>
          </a:xfrm>
          <a:noFill/>
        </p:spPr>
      </p:pic>
    </p:spTree>
    <p:extLst>
      <p:ext uri="{BB962C8B-B14F-4D97-AF65-F5344CB8AC3E}">
        <p14:creationId xmlns:p14="http://schemas.microsoft.com/office/powerpoint/2010/main" val="756197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4562" name="Object 1024"/>
          <p:cNvGraphicFramePr>
            <a:graphicFrameLocks noGrp="1" noChangeAspect="1"/>
          </p:cNvGraphicFramePr>
          <p:nvPr>
            <p:ph/>
          </p:nvPr>
        </p:nvGraphicFramePr>
        <p:xfrm>
          <a:off x="1524000" y="1854201"/>
          <a:ext cx="9144000" cy="2843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5" name="Bit Eşlem Resmi" r:id="rId3" imgW="4839375" imgH="1504762" progId="Paint.Picture">
                  <p:embed/>
                </p:oleObj>
              </mc:Choice>
              <mc:Fallback>
                <p:oleObj name="Bit Eşlem Resmi" r:id="rId3" imgW="4839375" imgH="1504762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854201"/>
                        <a:ext cx="9144000" cy="2843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856259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2"/>
          <p:cNvSpPr>
            <a:spLocks noGrp="1" noChangeArrowheads="1"/>
          </p:cNvSpPr>
          <p:nvPr>
            <p:ph type="title"/>
          </p:nvPr>
        </p:nvSpPr>
        <p:spPr>
          <a:xfrm>
            <a:off x="2362200" y="333375"/>
            <a:ext cx="7772400" cy="1200150"/>
          </a:xfrm>
          <a:solidFill>
            <a:schemeClr val="accent1"/>
          </a:solidFill>
        </p:spPr>
        <p:txBody>
          <a:bodyPr/>
          <a:lstStyle/>
          <a:p>
            <a:pPr eaLnBrk="1" hangingPunct="1">
              <a:lnSpc>
                <a:spcPct val="70000"/>
              </a:lnSpc>
            </a:pPr>
            <a:r>
              <a:rPr lang="tr-TR" altLang="tr-TR" b="1" smtClean="0">
                <a:solidFill>
                  <a:srgbClr val="006600"/>
                </a:solidFill>
              </a:rPr>
              <a:t>Damla sulamada ıslatma desenleri</a:t>
            </a:r>
          </a:p>
        </p:txBody>
      </p:sp>
      <p:grpSp>
        <p:nvGrpSpPr>
          <p:cNvPr id="195587" name="Group 233"/>
          <p:cNvGrpSpPr>
            <a:grpSpLocks/>
          </p:cNvGrpSpPr>
          <p:nvPr/>
        </p:nvGrpSpPr>
        <p:grpSpPr bwMode="auto">
          <a:xfrm>
            <a:off x="2043114" y="1738313"/>
            <a:ext cx="7869237" cy="4589462"/>
            <a:chOff x="192" y="1095"/>
            <a:chExt cx="4957" cy="2891"/>
          </a:xfrm>
        </p:grpSpPr>
        <p:sp>
          <p:nvSpPr>
            <p:cNvPr id="195588" name="Text Box 6"/>
            <p:cNvSpPr txBox="1">
              <a:spLocks noChangeArrowheads="1"/>
            </p:cNvSpPr>
            <p:nvPr/>
          </p:nvSpPr>
          <p:spPr bwMode="auto">
            <a:xfrm>
              <a:off x="192" y="1221"/>
              <a:ext cx="879" cy="2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Damlatıcı</a:t>
              </a:r>
            </a:p>
          </p:txBody>
        </p:sp>
        <p:sp>
          <p:nvSpPr>
            <p:cNvPr id="195589" name="Text Box 8"/>
            <p:cNvSpPr txBox="1">
              <a:spLocks noChangeArrowheads="1"/>
            </p:cNvSpPr>
            <p:nvPr/>
          </p:nvSpPr>
          <p:spPr bwMode="auto">
            <a:xfrm>
              <a:off x="606" y="3565"/>
              <a:ext cx="1276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2800">
                  <a:solidFill>
                    <a:srgbClr val="CC3300"/>
                  </a:solidFill>
                  <a:latin typeface="Times New Roman" panose="02020603050405020304" pitchFamily="18" charset="0"/>
                </a:rPr>
                <a:t>Islatma alanı</a:t>
              </a:r>
            </a:p>
          </p:txBody>
        </p:sp>
        <p:grpSp>
          <p:nvGrpSpPr>
            <p:cNvPr id="195590" name="Group 89"/>
            <p:cNvGrpSpPr>
              <a:grpSpLocks/>
            </p:cNvGrpSpPr>
            <p:nvPr/>
          </p:nvGrpSpPr>
          <p:grpSpPr bwMode="auto">
            <a:xfrm>
              <a:off x="685" y="3113"/>
              <a:ext cx="1152" cy="362"/>
              <a:chOff x="704" y="2857"/>
              <a:chExt cx="1152" cy="362"/>
            </a:xfrm>
          </p:grpSpPr>
          <p:sp>
            <p:nvSpPr>
              <p:cNvPr id="195669" name="Line 9"/>
              <p:cNvSpPr>
                <a:spLocks noChangeShapeType="1"/>
              </p:cNvSpPr>
              <p:nvPr/>
            </p:nvSpPr>
            <p:spPr bwMode="auto">
              <a:xfrm>
                <a:off x="704" y="3128"/>
                <a:ext cx="1152" cy="0"/>
              </a:xfrm>
              <a:prstGeom prst="line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5670" name="Line 10"/>
              <p:cNvSpPr>
                <a:spLocks noChangeShapeType="1"/>
              </p:cNvSpPr>
              <p:nvPr/>
            </p:nvSpPr>
            <p:spPr bwMode="auto">
              <a:xfrm>
                <a:off x="704" y="3022"/>
                <a:ext cx="0" cy="182"/>
              </a:xfrm>
              <a:prstGeom prst="line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5671" name="Line 11"/>
              <p:cNvSpPr>
                <a:spLocks noChangeShapeType="1"/>
              </p:cNvSpPr>
              <p:nvPr/>
            </p:nvSpPr>
            <p:spPr bwMode="auto">
              <a:xfrm>
                <a:off x="1856" y="3037"/>
                <a:ext cx="0" cy="182"/>
              </a:xfrm>
              <a:prstGeom prst="line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5672" name="Text Box 12"/>
              <p:cNvSpPr txBox="1">
                <a:spLocks noChangeArrowheads="1"/>
              </p:cNvSpPr>
              <p:nvPr/>
            </p:nvSpPr>
            <p:spPr bwMode="auto">
              <a:xfrm>
                <a:off x="1201" y="2857"/>
                <a:ext cx="232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tr-TR" altLang="tr-TR" sz="2000">
                    <a:latin typeface="Times New Roman" panose="02020603050405020304" pitchFamily="18" charset="0"/>
                  </a:rPr>
                  <a:t>D</a:t>
                </a:r>
              </a:p>
            </p:txBody>
          </p:sp>
        </p:grpSp>
        <p:sp>
          <p:nvSpPr>
            <p:cNvPr id="195591" name="AutoShape 76"/>
            <p:cNvSpPr>
              <a:spLocks noChangeArrowheads="1"/>
            </p:cNvSpPr>
            <p:nvPr/>
          </p:nvSpPr>
          <p:spPr bwMode="auto">
            <a:xfrm>
              <a:off x="3833" y="1570"/>
              <a:ext cx="91" cy="91"/>
            </a:xfrm>
            <a:prstGeom prst="flowChartConnector">
              <a:avLst/>
            </a:prstGeom>
            <a:solidFill>
              <a:schemeClr val="tx1"/>
            </a:solidFill>
            <a:ln w="12700" cap="sq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grpSp>
          <p:nvGrpSpPr>
            <p:cNvPr id="195592" name="Group 94"/>
            <p:cNvGrpSpPr>
              <a:grpSpLocks/>
            </p:cNvGrpSpPr>
            <p:nvPr/>
          </p:nvGrpSpPr>
          <p:grpSpPr bwMode="auto">
            <a:xfrm>
              <a:off x="3152" y="3223"/>
              <a:ext cx="1408" cy="298"/>
              <a:chOff x="3136" y="2966"/>
              <a:chExt cx="1408" cy="298"/>
            </a:xfrm>
          </p:grpSpPr>
          <p:sp>
            <p:nvSpPr>
              <p:cNvPr id="195665" name="Line 82"/>
              <p:cNvSpPr>
                <a:spLocks noChangeShapeType="1"/>
              </p:cNvSpPr>
              <p:nvPr/>
            </p:nvSpPr>
            <p:spPr bwMode="auto">
              <a:xfrm>
                <a:off x="3136" y="3156"/>
                <a:ext cx="0" cy="108"/>
              </a:xfrm>
              <a:prstGeom prst="line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5666" name="Line 83"/>
              <p:cNvSpPr>
                <a:spLocks noChangeShapeType="1"/>
              </p:cNvSpPr>
              <p:nvPr/>
            </p:nvSpPr>
            <p:spPr bwMode="auto">
              <a:xfrm>
                <a:off x="4544" y="3156"/>
                <a:ext cx="0" cy="108"/>
              </a:xfrm>
              <a:prstGeom prst="line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5667" name="Text Box 84"/>
              <p:cNvSpPr txBox="1">
                <a:spLocks noChangeArrowheads="1"/>
              </p:cNvSpPr>
              <p:nvPr/>
            </p:nvSpPr>
            <p:spPr bwMode="auto">
              <a:xfrm>
                <a:off x="3761" y="2966"/>
                <a:ext cx="232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tr-TR" altLang="tr-TR" sz="2000">
                    <a:latin typeface="Times New Roman" panose="02020603050405020304" pitchFamily="18" charset="0"/>
                  </a:rPr>
                  <a:t>D</a:t>
                </a:r>
              </a:p>
            </p:txBody>
          </p:sp>
          <p:sp>
            <p:nvSpPr>
              <p:cNvPr id="195668" name="Line 85"/>
              <p:cNvSpPr>
                <a:spLocks noChangeShapeType="1"/>
              </p:cNvSpPr>
              <p:nvPr/>
            </p:nvSpPr>
            <p:spPr bwMode="auto">
              <a:xfrm>
                <a:off x="3136" y="3216"/>
                <a:ext cx="1408" cy="0"/>
              </a:xfrm>
              <a:prstGeom prst="line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</p:grpSp>
        <p:sp>
          <p:nvSpPr>
            <p:cNvPr id="195593" name="Text Box 86"/>
            <p:cNvSpPr txBox="1">
              <a:spLocks noChangeArrowheads="1"/>
            </p:cNvSpPr>
            <p:nvPr/>
          </p:nvSpPr>
          <p:spPr bwMode="auto">
            <a:xfrm>
              <a:off x="4310" y="1205"/>
              <a:ext cx="739" cy="3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lnSpc>
                  <a:spcPct val="70000"/>
                </a:lnSpc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Tuz</a:t>
              </a:r>
            </a:p>
            <a:p>
              <a:pPr algn="ctr">
                <a:lnSpc>
                  <a:spcPct val="70000"/>
                </a:lnSpc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birikimi</a:t>
              </a:r>
            </a:p>
          </p:txBody>
        </p:sp>
        <p:sp>
          <p:nvSpPr>
            <p:cNvPr id="195594" name="Text Box 88"/>
            <p:cNvSpPr txBox="1">
              <a:spLocks noChangeArrowheads="1"/>
            </p:cNvSpPr>
            <p:nvPr/>
          </p:nvSpPr>
          <p:spPr bwMode="auto">
            <a:xfrm>
              <a:off x="2791" y="3656"/>
              <a:ext cx="2171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2800">
                  <a:solidFill>
                    <a:srgbClr val="CC3300"/>
                  </a:solidFill>
                  <a:latin typeface="Times New Roman" panose="02020603050405020304" pitchFamily="18" charset="0"/>
                </a:rPr>
                <a:t>Toprakta nem dağılımı</a:t>
              </a:r>
            </a:p>
          </p:txBody>
        </p:sp>
        <p:sp>
          <p:nvSpPr>
            <p:cNvPr id="195595" name="Rectangle 90"/>
            <p:cNvSpPr>
              <a:spLocks noChangeArrowheads="1"/>
            </p:cNvSpPr>
            <p:nvPr/>
          </p:nvSpPr>
          <p:spPr bwMode="auto">
            <a:xfrm>
              <a:off x="385" y="1616"/>
              <a:ext cx="1724" cy="1497"/>
            </a:xfrm>
            <a:prstGeom prst="rect">
              <a:avLst/>
            </a:prstGeom>
            <a:solidFill>
              <a:srgbClr val="FFCC00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195596" name="AutoShape 91"/>
            <p:cNvSpPr>
              <a:spLocks noChangeArrowheads="1"/>
            </p:cNvSpPr>
            <p:nvPr/>
          </p:nvSpPr>
          <p:spPr bwMode="auto">
            <a:xfrm>
              <a:off x="685" y="1795"/>
              <a:ext cx="1152" cy="1091"/>
            </a:xfrm>
            <a:prstGeom prst="flowChartConnector">
              <a:avLst/>
            </a:prstGeom>
            <a:solidFill>
              <a:srgbClr val="B7F6FD"/>
            </a:solidFill>
            <a:ln w="12700" cap="sq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195597" name="AutoShape 92"/>
            <p:cNvSpPr>
              <a:spLocks noChangeArrowheads="1"/>
            </p:cNvSpPr>
            <p:nvPr/>
          </p:nvSpPr>
          <p:spPr bwMode="auto">
            <a:xfrm>
              <a:off x="1210" y="2266"/>
              <a:ext cx="128" cy="121"/>
            </a:xfrm>
            <a:prstGeom prst="flowChartConnector">
              <a:avLst/>
            </a:prstGeom>
            <a:solidFill>
              <a:schemeClr val="tx1"/>
            </a:solidFill>
            <a:ln w="12700" cap="sq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195598" name="Line 93"/>
            <p:cNvSpPr>
              <a:spLocks noChangeShapeType="1"/>
            </p:cNvSpPr>
            <p:nvPr/>
          </p:nvSpPr>
          <p:spPr bwMode="auto">
            <a:xfrm>
              <a:off x="657" y="1480"/>
              <a:ext cx="547" cy="816"/>
            </a:xfrm>
            <a:prstGeom prst="line">
              <a:avLst/>
            </a:prstGeom>
            <a:noFill/>
            <a:ln w="3175" cap="sq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95599" name="Rectangle 97"/>
            <p:cNvSpPr>
              <a:spLocks noChangeArrowheads="1"/>
            </p:cNvSpPr>
            <p:nvPr/>
          </p:nvSpPr>
          <p:spPr bwMode="auto">
            <a:xfrm>
              <a:off x="2608" y="1661"/>
              <a:ext cx="2495" cy="1497"/>
            </a:xfrm>
            <a:prstGeom prst="rect">
              <a:avLst/>
            </a:prstGeom>
            <a:solidFill>
              <a:srgbClr val="FFCC00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grpSp>
          <p:nvGrpSpPr>
            <p:cNvPr id="195600" name="Group 156"/>
            <p:cNvGrpSpPr>
              <a:grpSpLocks/>
            </p:cNvGrpSpPr>
            <p:nvPr/>
          </p:nvGrpSpPr>
          <p:grpSpPr bwMode="auto">
            <a:xfrm>
              <a:off x="3152" y="1095"/>
              <a:ext cx="1408" cy="1776"/>
              <a:chOff x="2640" y="1824"/>
              <a:chExt cx="1056" cy="1584"/>
            </a:xfrm>
          </p:grpSpPr>
          <p:sp>
            <p:nvSpPr>
              <p:cNvPr id="195663" name="AutoShape 157"/>
              <p:cNvSpPr>
                <a:spLocks noChangeArrowheads="1"/>
              </p:cNvSpPr>
              <p:nvPr/>
            </p:nvSpPr>
            <p:spPr bwMode="auto">
              <a:xfrm>
                <a:off x="2640" y="1824"/>
                <a:ext cx="1056" cy="1584"/>
              </a:xfrm>
              <a:custGeom>
                <a:avLst/>
                <a:gdLst>
                  <a:gd name="T0" fmla="*/ 0 w 21600"/>
                  <a:gd name="T1" fmla="*/ 1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1600 w 21600"/>
                  <a:gd name="T13" fmla="*/ 10800 h 21600"/>
                  <a:gd name="T14" fmla="*/ 0 w 21600"/>
                  <a:gd name="T15" fmla="*/ 2160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1250" y="10800"/>
                    </a:moveTo>
                    <a:cubicBezTo>
                      <a:pt x="11250" y="11048"/>
                      <a:pt x="11048" y="11250"/>
                      <a:pt x="10800" y="11250"/>
                    </a:cubicBezTo>
                    <a:cubicBezTo>
                      <a:pt x="10551" y="11250"/>
                      <a:pt x="10350" y="11048"/>
                      <a:pt x="10350" y="10800"/>
                    </a:cubicBezTo>
                    <a:lnTo>
                      <a:pt x="0" y="10800"/>
                    </a:lnTo>
                    <a:cubicBezTo>
                      <a:pt x="0" y="16764"/>
                      <a:pt x="4835" y="21600"/>
                      <a:pt x="10800" y="21600"/>
                    </a:cubicBezTo>
                    <a:cubicBezTo>
                      <a:pt x="16764" y="21600"/>
                      <a:pt x="21600" y="16764"/>
                      <a:pt x="21600" y="10800"/>
                    </a:cubicBezTo>
                    <a:lnTo>
                      <a:pt x="11250" y="10800"/>
                    </a:lnTo>
                    <a:close/>
                  </a:path>
                </a:pathLst>
              </a:custGeom>
              <a:solidFill>
                <a:srgbClr val="DCFBFE"/>
              </a:solidFill>
              <a:ln w="12700" cap="sq">
                <a:solidFill>
                  <a:srgbClr val="B7F6FD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5664" name="AutoShape 158"/>
              <p:cNvSpPr>
                <a:spLocks noChangeArrowheads="1"/>
              </p:cNvSpPr>
              <p:nvPr/>
            </p:nvSpPr>
            <p:spPr bwMode="auto">
              <a:xfrm rot="10800000">
                <a:off x="2640" y="2328"/>
                <a:ext cx="1056" cy="67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1600 w 21600"/>
                  <a:gd name="T13" fmla="*/ 10800 h 21600"/>
                  <a:gd name="T14" fmla="*/ 0 w 21600"/>
                  <a:gd name="T15" fmla="*/ 2160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1250" y="10800"/>
                    </a:moveTo>
                    <a:cubicBezTo>
                      <a:pt x="11250" y="11048"/>
                      <a:pt x="11048" y="11250"/>
                      <a:pt x="10800" y="11250"/>
                    </a:cubicBezTo>
                    <a:cubicBezTo>
                      <a:pt x="10551" y="11250"/>
                      <a:pt x="10350" y="11048"/>
                      <a:pt x="10350" y="10800"/>
                    </a:cubicBezTo>
                    <a:lnTo>
                      <a:pt x="0" y="10800"/>
                    </a:lnTo>
                    <a:cubicBezTo>
                      <a:pt x="0" y="16764"/>
                      <a:pt x="4835" y="21600"/>
                      <a:pt x="10800" y="21600"/>
                    </a:cubicBezTo>
                    <a:cubicBezTo>
                      <a:pt x="16764" y="21600"/>
                      <a:pt x="21600" y="16764"/>
                      <a:pt x="21600" y="10800"/>
                    </a:cubicBezTo>
                    <a:lnTo>
                      <a:pt x="11250" y="10800"/>
                    </a:lnTo>
                    <a:close/>
                  </a:path>
                </a:pathLst>
              </a:custGeom>
              <a:solidFill>
                <a:srgbClr val="DCFBFE"/>
              </a:solidFill>
              <a:ln w="12700" cap="sq">
                <a:solidFill>
                  <a:srgbClr val="B7F6FD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</p:grpSp>
        <p:grpSp>
          <p:nvGrpSpPr>
            <p:cNvPr id="195601" name="Group 159"/>
            <p:cNvGrpSpPr>
              <a:grpSpLocks/>
            </p:cNvGrpSpPr>
            <p:nvPr/>
          </p:nvGrpSpPr>
          <p:grpSpPr bwMode="auto">
            <a:xfrm>
              <a:off x="2608" y="1662"/>
              <a:ext cx="2541" cy="44"/>
              <a:chOff x="1680" y="2172"/>
              <a:chExt cx="2352" cy="60"/>
            </a:xfrm>
          </p:grpSpPr>
          <p:sp>
            <p:nvSpPr>
              <p:cNvPr id="195606" name="Line 160"/>
              <p:cNvSpPr>
                <a:spLocks noChangeShapeType="1"/>
              </p:cNvSpPr>
              <p:nvPr/>
            </p:nvSpPr>
            <p:spPr bwMode="auto">
              <a:xfrm>
                <a:off x="1728" y="2172"/>
                <a:ext cx="2304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grpSp>
            <p:nvGrpSpPr>
              <p:cNvPr id="195607" name="Group 161"/>
              <p:cNvGrpSpPr>
                <a:grpSpLocks/>
              </p:cNvGrpSpPr>
              <p:nvPr/>
            </p:nvGrpSpPr>
            <p:grpSpPr bwMode="auto">
              <a:xfrm>
                <a:off x="1680" y="2172"/>
                <a:ext cx="336" cy="48"/>
                <a:chOff x="1488" y="3792"/>
                <a:chExt cx="336" cy="48"/>
              </a:xfrm>
            </p:grpSpPr>
            <p:sp>
              <p:nvSpPr>
                <p:cNvPr id="195656" name="Line 162"/>
                <p:cNvSpPr>
                  <a:spLocks noChangeShapeType="1"/>
                </p:cNvSpPr>
                <p:nvPr/>
              </p:nvSpPr>
              <p:spPr bwMode="auto">
                <a:xfrm flipH="1">
                  <a:off x="1488" y="3792"/>
                  <a:ext cx="48" cy="48"/>
                </a:xfrm>
                <a:prstGeom prst="line">
                  <a:avLst/>
                </a:prstGeom>
                <a:noFill/>
                <a:ln w="285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195657" name="Line 163"/>
                <p:cNvSpPr>
                  <a:spLocks noChangeShapeType="1"/>
                </p:cNvSpPr>
                <p:nvPr/>
              </p:nvSpPr>
              <p:spPr bwMode="auto">
                <a:xfrm flipH="1">
                  <a:off x="1536" y="3792"/>
                  <a:ext cx="48" cy="48"/>
                </a:xfrm>
                <a:prstGeom prst="line">
                  <a:avLst/>
                </a:prstGeom>
                <a:noFill/>
                <a:ln w="285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195658" name="Line 164"/>
                <p:cNvSpPr>
                  <a:spLocks noChangeShapeType="1"/>
                </p:cNvSpPr>
                <p:nvPr/>
              </p:nvSpPr>
              <p:spPr bwMode="auto">
                <a:xfrm flipH="1">
                  <a:off x="1584" y="3792"/>
                  <a:ext cx="48" cy="48"/>
                </a:xfrm>
                <a:prstGeom prst="line">
                  <a:avLst/>
                </a:prstGeom>
                <a:noFill/>
                <a:ln w="285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grpSp>
              <p:nvGrpSpPr>
                <p:cNvPr id="195659" name="Group 165"/>
                <p:cNvGrpSpPr>
                  <a:grpSpLocks/>
                </p:cNvGrpSpPr>
                <p:nvPr/>
              </p:nvGrpSpPr>
              <p:grpSpPr bwMode="auto">
                <a:xfrm>
                  <a:off x="1680" y="3792"/>
                  <a:ext cx="144" cy="48"/>
                  <a:chOff x="2352" y="4032"/>
                  <a:chExt cx="144" cy="48"/>
                </a:xfrm>
              </p:grpSpPr>
              <p:sp>
                <p:nvSpPr>
                  <p:cNvPr id="195660" name="Line 166"/>
                  <p:cNvSpPr>
                    <a:spLocks noChangeShapeType="1"/>
                  </p:cNvSpPr>
                  <p:nvPr/>
                </p:nvSpPr>
                <p:spPr bwMode="auto">
                  <a:xfrm>
                    <a:off x="2352" y="4032"/>
                    <a:ext cx="48" cy="48"/>
                  </a:xfrm>
                  <a:prstGeom prst="line">
                    <a:avLst/>
                  </a:prstGeom>
                  <a:noFill/>
                  <a:ln w="28575" cap="sq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195661" name="Line 167"/>
                  <p:cNvSpPr>
                    <a:spLocks noChangeShapeType="1"/>
                  </p:cNvSpPr>
                  <p:nvPr/>
                </p:nvSpPr>
                <p:spPr bwMode="auto">
                  <a:xfrm>
                    <a:off x="2400" y="4032"/>
                    <a:ext cx="48" cy="48"/>
                  </a:xfrm>
                  <a:prstGeom prst="line">
                    <a:avLst/>
                  </a:prstGeom>
                  <a:noFill/>
                  <a:ln w="28575" cap="sq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195662" name="Line 168"/>
                  <p:cNvSpPr>
                    <a:spLocks noChangeShapeType="1"/>
                  </p:cNvSpPr>
                  <p:nvPr/>
                </p:nvSpPr>
                <p:spPr bwMode="auto">
                  <a:xfrm>
                    <a:off x="2448" y="4032"/>
                    <a:ext cx="48" cy="48"/>
                  </a:xfrm>
                  <a:prstGeom prst="line">
                    <a:avLst/>
                  </a:prstGeom>
                  <a:noFill/>
                  <a:ln w="28575" cap="sq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</p:grpSp>
          </p:grpSp>
          <p:grpSp>
            <p:nvGrpSpPr>
              <p:cNvPr id="195608" name="Group 169"/>
              <p:cNvGrpSpPr>
                <a:grpSpLocks/>
              </p:cNvGrpSpPr>
              <p:nvPr/>
            </p:nvGrpSpPr>
            <p:grpSpPr bwMode="auto">
              <a:xfrm>
                <a:off x="2016" y="2172"/>
                <a:ext cx="336" cy="48"/>
                <a:chOff x="1488" y="3792"/>
                <a:chExt cx="336" cy="48"/>
              </a:xfrm>
            </p:grpSpPr>
            <p:sp>
              <p:nvSpPr>
                <p:cNvPr id="195649" name="Line 170"/>
                <p:cNvSpPr>
                  <a:spLocks noChangeShapeType="1"/>
                </p:cNvSpPr>
                <p:nvPr/>
              </p:nvSpPr>
              <p:spPr bwMode="auto">
                <a:xfrm flipH="1">
                  <a:off x="1488" y="3792"/>
                  <a:ext cx="48" cy="48"/>
                </a:xfrm>
                <a:prstGeom prst="line">
                  <a:avLst/>
                </a:prstGeom>
                <a:noFill/>
                <a:ln w="285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195650" name="Line 171"/>
                <p:cNvSpPr>
                  <a:spLocks noChangeShapeType="1"/>
                </p:cNvSpPr>
                <p:nvPr/>
              </p:nvSpPr>
              <p:spPr bwMode="auto">
                <a:xfrm flipH="1">
                  <a:off x="1536" y="3792"/>
                  <a:ext cx="48" cy="48"/>
                </a:xfrm>
                <a:prstGeom prst="line">
                  <a:avLst/>
                </a:prstGeom>
                <a:noFill/>
                <a:ln w="285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195651" name="Line 172"/>
                <p:cNvSpPr>
                  <a:spLocks noChangeShapeType="1"/>
                </p:cNvSpPr>
                <p:nvPr/>
              </p:nvSpPr>
              <p:spPr bwMode="auto">
                <a:xfrm flipH="1">
                  <a:off x="1584" y="3792"/>
                  <a:ext cx="48" cy="48"/>
                </a:xfrm>
                <a:prstGeom prst="line">
                  <a:avLst/>
                </a:prstGeom>
                <a:noFill/>
                <a:ln w="285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grpSp>
              <p:nvGrpSpPr>
                <p:cNvPr id="195652" name="Group 173"/>
                <p:cNvGrpSpPr>
                  <a:grpSpLocks/>
                </p:cNvGrpSpPr>
                <p:nvPr/>
              </p:nvGrpSpPr>
              <p:grpSpPr bwMode="auto">
                <a:xfrm>
                  <a:off x="1680" y="3792"/>
                  <a:ext cx="144" cy="48"/>
                  <a:chOff x="2352" y="4032"/>
                  <a:chExt cx="144" cy="48"/>
                </a:xfrm>
              </p:grpSpPr>
              <p:sp>
                <p:nvSpPr>
                  <p:cNvPr id="195653" name="Line 174"/>
                  <p:cNvSpPr>
                    <a:spLocks noChangeShapeType="1"/>
                  </p:cNvSpPr>
                  <p:nvPr/>
                </p:nvSpPr>
                <p:spPr bwMode="auto">
                  <a:xfrm>
                    <a:off x="2352" y="4032"/>
                    <a:ext cx="48" cy="48"/>
                  </a:xfrm>
                  <a:prstGeom prst="line">
                    <a:avLst/>
                  </a:prstGeom>
                  <a:noFill/>
                  <a:ln w="28575" cap="sq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195654" name="Line 175"/>
                  <p:cNvSpPr>
                    <a:spLocks noChangeShapeType="1"/>
                  </p:cNvSpPr>
                  <p:nvPr/>
                </p:nvSpPr>
                <p:spPr bwMode="auto">
                  <a:xfrm>
                    <a:off x="2400" y="4032"/>
                    <a:ext cx="48" cy="48"/>
                  </a:xfrm>
                  <a:prstGeom prst="line">
                    <a:avLst/>
                  </a:prstGeom>
                  <a:noFill/>
                  <a:ln w="28575" cap="sq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195655" name="Line 176"/>
                  <p:cNvSpPr>
                    <a:spLocks noChangeShapeType="1"/>
                  </p:cNvSpPr>
                  <p:nvPr/>
                </p:nvSpPr>
                <p:spPr bwMode="auto">
                  <a:xfrm>
                    <a:off x="2448" y="4032"/>
                    <a:ext cx="48" cy="48"/>
                  </a:xfrm>
                  <a:prstGeom prst="line">
                    <a:avLst/>
                  </a:prstGeom>
                  <a:noFill/>
                  <a:ln w="28575" cap="sq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</p:grpSp>
          </p:grpSp>
          <p:grpSp>
            <p:nvGrpSpPr>
              <p:cNvPr id="195609" name="Group 177"/>
              <p:cNvGrpSpPr>
                <a:grpSpLocks/>
              </p:cNvGrpSpPr>
              <p:nvPr/>
            </p:nvGrpSpPr>
            <p:grpSpPr bwMode="auto">
              <a:xfrm>
                <a:off x="2352" y="2184"/>
                <a:ext cx="336" cy="48"/>
                <a:chOff x="1488" y="3792"/>
                <a:chExt cx="336" cy="48"/>
              </a:xfrm>
            </p:grpSpPr>
            <p:sp>
              <p:nvSpPr>
                <p:cNvPr id="195642" name="Line 178"/>
                <p:cNvSpPr>
                  <a:spLocks noChangeShapeType="1"/>
                </p:cNvSpPr>
                <p:nvPr/>
              </p:nvSpPr>
              <p:spPr bwMode="auto">
                <a:xfrm flipH="1">
                  <a:off x="1488" y="3792"/>
                  <a:ext cx="48" cy="48"/>
                </a:xfrm>
                <a:prstGeom prst="line">
                  <a:avLst/>
                </a:prstGeom>
                <a:noFill/>
                <a:ln w="285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195643" name="Line 179"/>
                <p:cNvSpPr>
                  <a:spLocks noChangeShapeType="1"/>
                </p:cNvSpPr>
                <p:nvPr/>
              </p:nvSpPr>
              <p:spPr bwMode="auto">
                <a:xfrm flipH="1">
                  <a:off x="1536" y="3792"/>
                  <a:ext cx="48" cy="48"/>
                </a:xfrm>
                <a:prstGeom prst="line">
                  <a:avLst/>
                </a:prstGeom>
                <a:noFill/>
                <a:ln w="285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195644" name="Line 180"/>
                <p:cNvSpPr>
                  <a:spLocks noChangeShapeType="1"/>
                </p:cNvSpPr>
                <p:nvPr/>
              </p:nvSpPr>
              <p:spPr bwMode="auto">
                <a:xfrm flipH="1">
                  <a:off x="1584" y="3792"/>
                  <a:ext cx="48" cy="48"/>
                </a:xfrm>
                <a:prstGeom prst="line">
                  <a:avLst/>
                </a:prstGeom>
                <a:noFill/>
                <a:ln w="285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grpSp>
              <p:nvGrpSpPr>
                <p:cNvPr id="195645" name="Group 181"/>
                <p:cNvGrpSpPr>
                  <a:grpSpLocks/>
                </p:cNvGrpSpPr>
                <p:nvPr/>
              </p:nvGrpSpPr>
              <p:grpSpPr bwMode="auto">
                <a:xfrm>
                  <a:off x="1680" y="3792"/>
                  <a:ext cx="144" cy="48"/>
                  <a:chOff x="2352" y="4032"/>
                  <a:chExt cx="144" cy="48"/>
                </a:xfrm>
              </p:grpSpPr>
              <p:sp>
                <p:nvSpPr>
                  <p:cNvPr id="195646" name="Line 182"/>
                  <p:cNvSpPr>
                    <a:spLocks noChangeShapeType="1"/>
                  </p:cNvSpPr>
                  <p:nvPr/>
                </p:nvSpPr>
                <p:spPr bwMode="auto">
                  <a:xfrm>
                    <a:off x="2352" y="4032"/>
                    <a:ext cx="48" cy="48"/>
                  </a:xfrm>
                  <a:prstGeom prst="line">
                    <a:avLst/>
                  </a:prstGeom>
                  <a:noFill/>
                  <a:ln w="28575" cap="sq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195647" name="Line 183"/>
                  <p:cNvSpPr>
                    <a:spLocks noChangeShapeType="1"/>
                  </p:cNvSpPr>
                  <p:nvPr/>
                </p:nvSpPr>
                <p:spPr bwMode="auto">
                  <a:xfrm>
                    <a:off x="2400" y="4032"/>
                    <a:ext cx="48" cy="48"/>
                  </a:xfrm>
                  <a:prstGeom prst="line">
                    <a:avLst/>
                  </a:prstGeom>
                  <a:noFill/>
                  <a:ln w="28575" cap="sq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195648" name="Line 184"/>
                  <p:cNvSpPr>
                    <a:spLocks noChangeShapeType="1"/>
                  </p:cNvSpPr>
                  <p:nvPr/>
                </p:nvSpPr>
                <p:spPr bwMode="auto">
                  <a:xfrm>
                    <a:off x="2448" y="4032"/>
                    <a:ext cx="48" cy="48"/>
                  </a:xfrm>
                  <a:prstGeom prst="line">
                    <a:avLst/>
                  </a:prstGeom>
                  <a:noFill/>
                  <a:ln w="28575" cap="sq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</p:grpSp>
          </p:grpSp>
          <p:grpSp>
            <p:nvGrpSpPr>
              <p:cNvPr id="195610" name="Group 185"/>
              <p:cNvGrpSpPr>
                <a:grpSpLocks/>
              </p:cNvGrpSpPr>
              <p:nvPr/>
            </p:nvGrpSpPr>
            <p:grpSpPr bwMode="auto">
              <a:xfrm>
                <a:off x="2688" y="2184"/>
                <a:ext cx="336" cy="48"/>
                <a:chOff x="1488" y="3792"/>
                <a:chExt cx="336" cy="48"/>
              </a:xfrm>
            </p:grpSpPr>
            <p:sp>
              <p:nvSpPr>
                <p:cNvPr id="195635" name="Line 186"/>
                <p:cNvSpPr>
                  <a:spLocks noChangeShapeType="1"/>
                </p:cNvSpPr>
                <p:nvPr/>
              </p:nvSpPr>
              <p:spPr bwMode="auto">
                <a:xfrm flipH="1">
                  <a:off x="1488" y="3792"/>
                  <a:ext cx="48" cy="48"/>
                </a:xfrm>
                <a:prstGeom prst="line">
                  <a:avLst/>
                </a:prstGeom>
                <a:noFill/>
                <a:ln w="285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195636" name="Line 187"/>
                <p:cNvSpPr>
                  <a:spLocks noChangeShapeType="1"/>
                </p:cNvSpPr>
                <p:nvPr/>
              </p:nvSpPr>
              <p:spPr bwMode="auto">
                <a:xfrm flipH="1">
                  <a:off x="1536" y="3792"/>
                  <a:ext cx="48" cy="48"/>
                </a:xfrm>
                <a:prstGeom prst="line">
                  <a:avLst/>
                </a:prstGeom>
                <a:noFill/>
                <a:ln w="285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195637" name="Line 188"/>
                <p:cNvSpPr>
                  <a:spLocks noChangeShapeType="1"/>
                </p:cNvSpPr>
                <p:nvPr/>
              </p:nvSpPr>
              <p:spPr bwMode="auto">
                <a:xfrm flipH="1">
                  <a:off x="1584" y="3792"/>
                  <a:ext cx="48" cy="48"/>
                </a:xfrm>
                <a:prstGeom prst="line">
                  <a:avLst/>
                </a:prstGeom>
                <a:noFill/>
                <a:ln w="285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grpSp>
              <p:nvGrpSpPr>
                <p:cNvPr id="195638" name="Group 189"/>
                <p:cNvGrpSpPr>
                  <a:grpSpLocks/>
                </p:cNvGrpSpPr>
                <p:nvPr/>
              </p:nvGrpSpPr>
              <p:grpSpPr bwMode="auto">
                <a:xfrm>
                  <a:off x="1680" y="3792"/>
                  <a:ext cx="144" cy="48"/>
                  <a:chOff x="2352" y="4032"/>
                  <a:chExt cx="144" cy="48"/>
                </a:xfrm>
              </p:grpSpPr>
              <p:sp>
                <p:nvSpPr>
                  <p:cNvPr id="195639" name="Line 190"/>
                  <p:cNvSpPr>
                    <a:spLocks noChangeShapeType="1"/>
                  </p:cNvSpPr>
                  <p:nvPr/>
                </p:nvSpPr>
                <p:spPr bwMode="auto">
                  <a:xfrm>
                    <a:off x="2352" y="4032"/>
                    <a:ext cx="48" cy="48"/>
                  </a:xfrm>
                  <a:prstGeom prst="line">
                    <a:avLst/>
                  </a:prstGeom>
                  <a:noFill/>
                  <a:ln w="28575" cap="sq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195640" name="Line 191"/>
                  <p:cNvSpPr>
                    <a:spLocks noChangeShapeType="1"/>
                  </p:cNvSpPr>
                  <p:nvPr/>
                </p:nvSpPr>
                <p:spPr bwMode="auto">
                  <a:xfrm>
                    <a:off x="2400" y="4032"/>
                    <a:ext cx="48" cy="48"/>
                  </a:xfrm>
                  <a:prstGeom prst="line">
                    <a:avLst/>
                  </a:prstGeom>
                  <a:noFill/>
                  <a:ln w="28575" cap="sq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195641" name="Line 192"/>
                  <p:cNvSpPr>
                    <a:spLocks noChangeShapeType="1"/>
                  </p:cNvSpPr>
                  <p:nvPr/>
                </p:nvSpPr>
                <p:spPr bwMode="auto">
                  <a:xfrm>
                    <a:off x="2448" y="4032"/>
                    <a:ext cx="48" cy="48"/>
                  </a:xfrm>
                  <a:prstGeom prst="line">
                    <a:avLst/>
                  </a:prstGeom>
                  <a:noFill/>
                  <a:ln w="28575" cap="sq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</p:grpSp>
          </p:grpSp>
          <p:grpSp>
            <p:nvGrpSpPr>
              <p:cNvPr id="195611" name="Group 193"/>
              <p:cNvGrpSpPr>
                <a:grpSpLocks/>
              </p:cNvGrpSpPr>
              <p:nvPr/>
            </p:nvGrpSpPr>
            <p:grpSpPr bwMode="auto">
              <a:xfrm>
                <a:off x="3024" y="2172"/>
                <a:ext cx="336" cy="48"/>
                <a:chOff x="1488" y="3792"/>
                <a:chExt cx="336" cy="48"/>
              </a:xfrm>
            </p:grpSpPr>
            <p:sp>
              <p:nvSpPr>
                <p:cNvPr id="195628" name="Line 194"/>
                <p:cNvSpPr>
                  <a:spLocks noChangeShapeType="1"/>
                </p:cNvSpPr>
                <p:nvPr/>
              </p:nvSpPr>
              <p:spPr bwMode="auto">
                <a:xfrm flipH="1">
                  <a:off x="1488" y="3792"/>
                  <a:ext cx="48" cy="48"/>
                </a:xfrm>
                <a:prstGeom prst="line">
                  <a:avLst/>
                </a:prstGeom>
                <a:noFill/>
                <a:ln w="285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195629" name="Line 195"/>
                <p:cNvSpPr>
                  <a:spLocks noChangeShapeType="1"/>
                </p:cNvSpPr>
                <p:nvPr/>
              </p:nvSpPr>
              <p:spPr bwMode="auto">
                <a:xfrm flipH="1">
                  <a:off x="1536" y="3792"/>
                  <a:ext cx="48" cy="48"/>
                </a:xfrm>
                <a:prstGeom prst="line">
                  <a:avLst/>
                </a:prstGeom>
                <a:noFill/>
                <a:ln w="285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195630" name="Line 196"/>
                <p:cNvSpPr>
                  <a:spLocks noChangeShapeType="1"/>
                </p:cNvSpPr>
                <p:nvPr/>
              </p:nvSpPr>
              <p:spPr bwMode="auto">
                <a:xfrm flipH="1">
                  <a:off x="1584" y="3792"/>
                  <a:ext cx="48" cy="48"/>
                </a:xfrm>
                <a:prstGeom prst="line">
                  <a:avLst/>
                </a:prstGeom>
                <a:noFill/>
                <a:ln w="285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grpSp>
              <p:nvGrpSpPr>
                <p:cNvPr id="195631" name="Group 197"/>
                <p:cNvGrpSpPr>
                  <a:grpSpLocks/>
                </p:cNvGrpSpPr>
                <p:nvPr/>
              </p:nvGrpSpPr>
              <p:grpSpPr bwMode="auto">
                <a:xfrm>
                  <a:off x="1680" y="3792"/>
                  <a:ext cx="144" cy="48"/>
                  <a:chOff x="2352" y="4032"/>
                  <a:chExt cx="144" cy="48"/>
                </a:xfrm>
              </p:grpSpPr>
              <p:sp>
                <p:nvSpPr>
                  <p:cNvPr id="195632" name="Line 198"/>
                  <p:cNvSpPr>
                    <a:spLocks noChangeShapeType="1"/>
                  </p:cNvSpPr>
                  <p:nvPr/>
                </p:nvSpPr>
                <p:spPr bwMode="auto">
                  <a:xfrm>
                    <a:off x="2352" y="4032"/>
                    <a:ext cx="48" cy="48"/>
                  </a:xfrm>
                  <a:prstGeom prst="line">
                    <a:avLst/>
                  </a:prstGeom>
                  <a:noFill/>
                  <a:ln w="28575" cap="sq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195633" name="Line 199"/>
                  <p:cNvSpPr>
                    <a:spLocks noChangeShapeType="1"/>
                  </p:cNvSpPr>
                  <p:nvPr/>
                </p:nvSpPr>
                <p:spPr bwMode="auto">
                  <a:xfrm>
                    <a:off x="2400" y="4032"/>
                    <a:ext cx="48" cy="48"/>
                  </a:xfrm>
                  <a:prstGeom prst="line">
                    <a:avLst/>
                  </a:prstGeom>
                  <a:noFill/>
                  <a:ln w="28575" cap="sq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195634" name="Line 200"/>
                  <p:cNvSpPr>
                    <a:spLocks noChangeShapeType="1"/>
                  </p:cNvSpPr>
                  <p:nvPr/>
                </p:nvSpPr>
                <p:spPr bwMode="auto">
                  <a:xfrm>
                    <a:off x="2448" y="4032"/>
                    <a:ext cx="48" cy="48"/>
                  </a:xfrm>
                  <a:prstGeom prst="line">
                    <a:avLst/>
                  </a:prstGeom>
                  <a:noFill/>
                  <a:ln w="28575" cap="sq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</p:grpSp>
          </p:grpSp>
          <p:grpSp>
            <p:nvGrpSpPr>
              <p:cNvPr id="195612" name="Group 201"/>
              <p:cNvGrpSpPr>
                <a:grpSpLocks/>
              </p:cNvGrpSpPr>
              <p:nvPr/>
            </p:nvGrpSpPr>
            <p:grpSpPr bwMode="auto">
              <a:xfrm>
                <a:off x="3360" y="2172"/>
                <a:ext cx="336" cy="48"/>
                <a:chOff x="1488" y="3792"/>
                <a:chExt cx="336" cy="48"/>
              </a:xfrm>
            </p:grpSpPr>
            <p:sp>
              <p:nvSpPr>
                <p:cNvPr id="195621" name="Line 202"/>
                <p:cNvSpPr>
                  <a:spLocks noChangeShapeType="1"/>
                </p:cNvSpPr>
                <p:nvPr/>
              </p:nvSpPr>
              <p:spPr bwMode="auto">
                <a:xfrm flipH="1">
                  <a:off x="1488" y="3792"/>
                  <a:ext cx="48" cy="48"/>
                </a:xfrm>
                <a:prstGeom prst="line">
                  <a:avLst/>
                </a:prstGeom>
                <a:noFill/>
                <a:ln w="285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195622" name="Line 203"/>
                <p:cNvSpPr>
                  <a:spLocks noChangeShapeType="1"/>
                </p:cNvSpPr>
                <p:nvPr/>
              </p:nvSpPr>
              <p:spPr bwMode="auto">
                <a:xfrm flipH="1">
                  <a:off x="1536" y="3792"/>
                  <a:ext cx="48" cy="48"/>
                </a:xfrm>
                <a:prstGeom prst="line">
                  <a:avLst/>
                </a:prstGeom>
                <a:noFill/>
                <a:ln w="285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195623" name="Line 204"/>
                <p:cNvSpPr>
                  <a:spLocks noChangeShapeType="1"/>
                </p:cNvSpPr>
                <p:nvPr/>
              </p:nvSpPr>
              <p:spPr bwMode="auto">
                <a:xfrm flipH="1">
                  <a:off x="1584" y="3792"/>
                  <a:ext cx="48" cy="48"/>
                </a:xfrm>
                <a:prstGeom prst="line">
                  <a:avLst/>
                </a:prstGeom>
                <a:noFill/>
                <a:ln w="285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grpSp>
              <p:nvGrpSpPr>
                <p:cNvPr id="195624" name="Group 205"/>
                <p:cNvGrpSpPr>
                  <a:grpSpLocks/>
                </p:cNvGrpSpPr>
                <p:nvPr/>
              </p:nvGrpSpPr>
              <p:grpSpPr bwMode="auto">
                <a:xfrm>
                  <a:off x="1680" y="3792"/>
                  <a:ext cx="144" cy="48"/>
                  <a:chOff x="2352" y="4032"/>
                  <a:chExt cx="144" cy="48"/>
                </a:xfrm>
              </p:grpSpPr>
              <p:sp>
                <p:nvSpPr>
                  <p:cNvPr id="195625" name="Line 206"/>
                  <p:cNvSpPr>
                    <a:spLocks noChangeShapeType="1"/>
                  </p:cNvSpPr>
                  <p:nvPr/>
                </p:nvSpPr>
                <p:spPr bwMode="auto">
                  <a:xfrm>
                    <a:off x="2352" y="4032"/>
                    <a:ext cx="48" cy="48"/>
                  </a:xfrm>
                  <a:prstGeom prst="line">
                    <a:avLst/>
                  </a:prstGeom>
                  <a:noFill/>
                  <a:ln w="28575" cap="sq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195626" name="Line 207"/>
                  <p:cNvSpPr>
                    <a:spLocks noChangeShapeType="1"/>
                  </p:cNvSpPr>
                  <p:nvPr/>
                </p:nvSpPr>
                <p:spPr bwMode="auto">
                  <a:xfrm>
                    <a:off x="2400" y="4032"/>
                    <a:ext cx="48" cy="48"/>
                  </a:xfrm>
                  <a:prstGeom prst="line">
                    <a:avLst/>
                  </a:prstGeom>
                  <a:noFill/>
                  <a:ln w="28575" cap="sq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195627" name="Line 208"/>
                  <p:cNvSpPr>
                    <a:spLocks noChangeShapeType="1"/>
                  </p:cNvSpPr>
                  <p:nvPr/>
                </p:nvSpPr>
                <p:spPr bwMode="auto">
                  <a:xfrm>
                    <a:off x="2448" y="4032"/>
                    <a:ext cx="48" cy="48"/>
                  </a:xfrm>
                  <a:prstGeom prst="line">
                    <a:avLst/>
                  </a:prstGeom>
                  <a:noFill/>
                  <a:ln w="28575" cap="sq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</p:grpSp>
          </p:grpSp>
          <p:grpSp>
            <p:nvGrpSpPr>
              <p:cNvPr id="195613" name="Group 209"/>
              <p:cNvGrpSpPr>
                <a:grpSpLocks/>
              </p:cNvGrpSpPr>
              <p:nvPr/>
            </p:nvGrpSpPr>
            <p:grpSpPr bwMode="auto">
              <a:xfrm>
                <a:off x="3696" y="2172"/>
                <a:ext cx="336" cy="48"/>
                <a:chOff x="1488" y="3792"/>
                <a:chExt cx="336" cy="48"/>
              </a:xfrm>
            </p:grpSpPr>
            <p:sp>
              <p:nvSpPr>
                <p:cNvPr id="195614" name="Line 210"/>
                <p:cNvSpPr>
                  <a:spLocks noChangeShapeType="1"/>
                </p:cNvSpPr>
                <p:nvPr/>
              </p:nvSpPr>
              <p:spPr bwMode="auto">
                <a:xfrm flipH="1">
                  <a:off x="1488" y="3792"/>
                  <a:ext cx="48" cy="48"/>
                </a:xfrm>
                <a:prstGeom prst="line">
                  <a:avLst/>
                </a:prstGeom>
                <a:noFill/>
                <a:ln w="285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195615" name="Line 211"/>
                <p:cNvSpPr>
                  <a:spLocks noChangeShapeType="1"/>
                </p:cNvSpPr>
                <p:nvPr/>
              </p:nvSpPr>
              <p:spPr bwMode="auto">
                <a:xfrm flipH="1">
                  <a:off x="1536" y="3792"/>
                  <a:ext cx="48" cy="48"/>
                </a:xfrm>
                <a:prstGeom prst="line">
                  <a:avLst/>
                </a:prstGeom>
                <a:noFill/>
                <a:ln w="285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195616" name="Line 212"/>
                <p:cNvSpPr>
                  <a:spLocks noChangeShapeType="1"/>
                </p:cNvSpPr>
                <p:nvPr/>
              </p:nvSpPr>
              <p:spPr bwMode="auto">
                <a:xfrm flipH="1">
                  <a:off x="1584" y="3792"/>
                  <a:ext cx="48" cy="48"/>
                </a:xfrm>
                <a:prstGeom prst="line">
                  <a:avLst/>
                </a:prstGeom>
                <a:noFill/>
                <a:ln w="285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grpSp>
              <p:nvGrpSpPr>
                <p:cNvPr id="195617" name="Group 213"/>
                <p:cNvGrpSpPr>
                  <a:grpSpLocks/>
                </p:cNvGrpSpPr>
                <p:nvPr/>
              </p:nvGrpSpPr>
              <p:grpSpPr bwMode="auto">
                <a:xfrm>
                  <a:off x="1680" y="3792"/>
                  <a:ext cx="144" cy="48"/>
                  <a:chOff x="2352" y="4032"/>
                  <a:chExt cx="144" cy="48"/>
                </a:xfrm>
              </p:grpSpPr>
              <p:sp>
                <p:nvSpPr>
                  <p:cNvPr id="195618" name="Line 214"/>
                  <p:cNvSpPr>
                    <a:spLocks noChangeShapeType="1"/>
                  </p:cNvSpPr>
                  <p:nvPr/>
                </p:nvSpPr>
                <p:spPr bwMode="auto">
                  <a:xfrm>
                    <a:off x="2352" y="4032"/>
                    <a:ext cx="48" cy="48"/>
                  </a:xfrm>
                  <a:prstGeom prst="line">
                    <a:avLst/>
                  </a:prstGeom>
                  <a:noFill/>
                  <a:ln w="28575" cap="sq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195619" name="Line 215"/>
                  <p:cNvSpPr>
                    <a:spLocks noChangeShapeType="1"/>
                  </p:cNvSpPr>
                  <p:nvPr/>
                </p:nvSpPr>
                <p:spPr bwMode="auto">
                  <a:xfrm>
                    <a:off x="2400" y="4032"/>
                    <a:ext cx="48" cy="48"/>
                  </a:xfrm>
                  <a:prstGeom prst="line">
                    <a:avLst/>
                  </a:prstGeom>
                  <a:noFill/>
                  <a:ln w="28575" cap="sq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195620" name="Line 216"/>
                  <p:cNvSpPr>
                    <a:spLocks noChangeShapeType="1"/>
                  </p:cNvSpPr>
                  <p:nvPr/>
                </p:nvSpPr>
                <p:spPr bwMode="auto">
                  <a:xfrm>
                    <a:off x="2448" y="4032"/>
                    <a:ext cx="48" cy="48"/>
                  </a:xfrm>
                  <a:prstGeom prst="line">
                    <a:avLst/>
                  </a:prstGeom>
                  <a:noFill/>
                  <a:ln w="28575" cap="sq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</p:grpSp>
          </p:grpSp>
        </p:grpSp>
        <p:sp>
          <p:nvSpPr>
            <p:cNvPr id="195602" name="Line 229"/>
            <p:cNvSpPr>
              <a:spLocks noChangeShapeType="1"/>
            </p:cNvSpPr>
            <p:nvPr/>
          </p:nvSpPr>
          <p:spPr bwMode="auto">
            <a:xfrm rot="2124217" flipH="1">
              <a:off x="4468" y="1525"/>
              <a:ext cx="46" cy="317"/>
            </a:xfrm>
            <a:prstGeom prst="line">
              <a:avLst/>
            </a:prstGeom>
            <a:noFill/>
            <a:ln w="3175" cap="sq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95603" name="Oval 230"/>
            <p:cNvSpPr>
              <a:spLocks noChangeArrowheads="1"/>
            </p:cNvSpPr>
            <p:nvPr/>
          </p:nvSpPr>
          <p:spPr bwMode="auto">
            <a:xfrm>
              <a:off x="3380" y="1661"/>
              <a:ext cx="952" cy="1134"/>
            </a:xfrm>
            <a:prstGeom prst="ellipse">
              <a:avLst/>
            </a:prstGeom>
            <a:solidFill>
              <a:srgbClr val="AFF6FD"/>
            </a:solidFill>
            <a:ln w="12700">
              <a:solidFill>
                <a:srgbClr val="AFF6FD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195604" name="Oval 231"/>
            <p:cNvSpPr>
              <a:spLocks noChangeArrowheads="1"/>
            </p:cNvSpPr>
            <p:nvPr/>
          </p:nvSpPr>
          <p:spPr bwMode="auto">
            <a:xfrm>
              <a:off x="3582" y="1671"/>
              <a:ext cx="576" cy="907"/>
            </a:xfrm>
            <a:prstGeom prst="ellipse">
              <a:avLst/>
            </a:prstGeom>
            <a:solidFill>
              <a:srgbClr val="8BCACF"/>
            </a:solidFill>
            <a:ln w="12700">
              <a:solidFill>
                <a:srgbClr val="8BCAC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195605" name="Oval 232"/>
            <p:cNvSpPr>
              <a:spLocks noChangeArrowheads="1"/>
            </p:cNvSpPr>
            <p:nvPr/>
          </p:nvSpPr>
          <p:spPr bwMode="auto">
            <a:xfrm>
              <a:off x="3741" y="1661"/>
              <a:ext cx="273" cy="576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rgbClr val="55B2B9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</p:grpSp>
    </p:spTree>
    <p:extLst>
      <p:ext uri="{BB962C8B-B14F-4D97-AF65-F5344CB8AC3E}">
        <p14:creationId xmlns:p14="http://schemas.microsoft.com/office/powerpoint/2010/main" val="2912654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6610" name="Group 121"/>
          <p:cNvGrpSpPr>
            <a:grpSpLocks/>
          </p:cNvGrpSpPr>
          <p:nvPr/>
        </p:nvGrpSpPr>
        <p:grpSpPr bwMode="auto">
          <a:xfrm>
            <a:off x="2566989" y="738189"/>
            <a:ext cx="7267575" cy="5645149"/>
            <a:chOff x="703" y="663"/>
            <a:chExt cx="4578" cy="3556"/>
          </a:xfrm>
        </p:grpSpPr>
        <p:sp>
          <p:nvSpPr>
            <p:cNvPr id="196611" name="Rectangle 81"/>
            <p:cNvSpPr>
              <a:spLocks noChangeArrowheads="1"/>
            </p:cNvSpPr>
            <p:nvPr/>
          </p:nvSpPr>
          <p:spPr bwMode="auto">
            <a:xfrm>
              <a:off x="703" y="663"/>
              <a:ext cx="4491" cy="3175"/>
            </a:xfrm>
            <a:prstGeom prst="rect">
              <a:avLst/>
            </a:prstGeom>
            <a:solidFill>
              <a:srgbClr val="FFCC66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196612" name="Rectangle 82"/>
            <p:cNvSpPr>
              <a:spLocks noChangeArrowheads="1"/>
            </p:cNvSpPr>
            <p:nvPr/>
          </p:nvSpPr>
          <p:spPr bwMode="auto">
            <a:xfrm>
              <a:off x="727" y="845"/>
              <a:ext cx="4439" cy="1089"/>
            </a:xfrm>
            <a:prstGeom prst="rect">
              <a:avLst/>
            </a:prstGeom>
            <a:solidFill>
              <a:srgbClr val="AFF6FD"/>
            </a:solidFill>
            <a:ln w="12700" cap="sq">
              <a:solidFill>
                <a:srgbClr val="AFF6FD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196613" name="Rectangle 83"/>
            <p:cNvSpPr>
              <a:spLocks noChangeArrowheads="1"/>
            </p:cNvSpPr>
            <p:nvPr/>
          </p:nvSpPr>
          <p:spPr bwMode="auto">
            <a:xfrm>
              <a:off x="724" y="2568"/>
              <a:ext cx="4439" cy="1089"/>
            </a:xfrm>
            <a:prstGeom prst="rect">
              <a:avLst/>
            </a:prstGeom>
            <a:solidFill>
              <a:srgbClr val="AFF6FD"/>
            </a:solidFill>
            <a:ln w="12700" cap="sq">
              <a:solidFill>
                <a:srgbClr val="AFF6FD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grpSp>
          <p:nvGrpSpPr>
            <p:cNvPr id="196614" name="Group 84"/>
            <p:cNvGrpSpPr>
              <a:grpSpLocks/>
            </p:cNvGrpSpPr>
            <p:nvPr/>
          </p:nvGrpSpPr>
          <p:grpSpPr bwMode="auto">
            <a:xfrm>
              <a:off x="715" y="771"/>
              <a:ext cx="4451" cy="1208"/>
              <a:chOff x="742" y="162"/>
              <a:chExt cx="4451" cy="1208"/>
            </a:xfrm>
          </p:grpSpPr>
          <p:grpSp>
            <p:nvGrpSpPr>
              <p:cNvPr id="196635" name="Group 85"/>
              <p:cNvGrpSpPr>
                <a:grpSpLocks/>
              </p:cNvGrpSpPr>
              <p:nvPr/>
            </p:nvGrpSpPr>
            <p:grpSpPr bwMode="auto">
              <a:xfrm rot="5364998">
                <a:off x="3805" y="158"/>
                <a:ext cx="1179" cy="1187"/>
                <a:chOff x="3264" y="1872"/>
                <a:chExt cx="528" cy="480"/>
              </a:xfrm>
            </p:grpSpPr>
            <p:sp>
              <p:nvSpPr>
                <p:cNvPr id="196649" name="AutoShape 86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96650" name="AutoShape 87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tx1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96636" name="Group 88"/>
              <p:cNvGrpSpPr>
                <a:grpSpLocks/>
              </p:cNvGrpSpPr>
              <p:nvPr/>
            </p:nvGrpSpPr>
            <p:grpSpPr bwMode="auto">
              <a:xfrm rot="5364998">
                <a:off x="3093" y="165"/>
                <a:ext cx="1179" cy="1187"/>
                <a:chOff x="3264" y="1872"/>
                <a:chExt cx="528" cy="480"/>
              </a:xfrm>
            </p:grpSpPr>
            <p:sp>
              <p:nvSpPr>
                <p:cNvPr id="196647" name="AutoShape 89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96648" name="AutoShape 90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tx1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96637" name="Group 91"/>
              <p:cNvGrpSpPr>
                <a:grpSpLocks/>
              </p:cNvGrpSpPr>
              <p:nvPr/>
            </p:nvGrpSpPr>
            <p:grpSpPr bwMode="auto">
              <a:xfrm rot="5364998">
                <a:off x="2382" y="173"/>
                <a:ext cx="1179" cy="1187"/>
                <a:chOff x="3264" y="1872"/>
                <a:chExt cx="528" cy="480"/>
              </a:xfrm>
            </p:grpSpPr>
            <p:sp>
              <p:nvSpPr>
                <p:cNvPr id="196645" name="AutoShape 92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96646" name="AutoShape 93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tx1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96638" name="Group 94"/>
              <p:cNvGrpSpPr>
                <a:grpSpLocks/>
              </p:cNvGrpSpPr>
              <p:nvPr/>
            </p:nvGrpSpPr>
            <p:grpSpPr bwMode="auto">
              <a:xfrm rot="5364998">
                <a:off x="958" y="187"/>
                <a:ext cx="1179" cy="1187"/>
                <a:chOff x="3264" y="1872"/>
                <a:chExt cx="528" cy="480"/>
              </a:xfrm>
            </p:grpSpPr>
            <p:sp>
              <p:nvSpPr>
                <p:cNvPr id="196643" name="AutoShape 95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96644" name="AutoShape 96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tx1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96639" name="Group 97"/>
              <p:cNvGrpSpPr>
                <a:grpSpLocks/>
              </p:cNvGrpSpPr>
              <p:nvPr/>
            </p:nvGrpSpPr>
            <p:grpSpPr bwMode="auto">
              <a:xfrm rot="5364998">
                <a:off x="1670" y="180"/>
                <a:ext cx="1179" cy="1187"/>
                <a:chOff x="3264" y="1872"/>
                <a:chExt cx="528" cy="480"/>
              </a:xfrm>
            </p:grpSpPr>
            <p:sp>
              <p:nvSpPr>
                <p:cNvPr id="196641" name="AutoShape 98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96642" name="AutoShape 99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tx1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sp>
            <p:nvSpPr>
              <p:cNvPr id="196640" name="Line 100"/>
              <p:cNvSpPr>
                <a:spLocks noChangeShapeType="1"/>
              </p:cNvSpPr>
              <p:nvPr/>
            </p:nvSpPr>
            <p:spPr bwMode="auto">
              <a:xfrm rot="5364998" flipH="1">
                <a:off x="2968" y="-1427"/>
                <a:ext cx="0" cy="4451"/>
              </a:xfrm>
              <a:prstGeom prst="line">
                <a:avLst/>
              </a:prstGeom>
              <a:noFill/>
              <a:ln w="5715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</p:grpSp>
        <p:grpSp>
          <p:nvGrpSpPr>
            <p:cNvPr id="196615" name="Group 101"/>
            <p:cNvGrpSpPr>
              <a:grpSpLocks/>
            </p:cNvGrpSpPr>
            <p:nvPr/>
          </p:nvGrpSpPr>
          <p:grpSpPr bwMode="auto">
            <a:xfrm>
              <a:off x="724" y="2494"/>
              <a:ext cx="4451" cy="1208"/>
              <a:chOff x="742" y="162"/>
              <a:chExt cx="4451" cy="1208"/>
            </a:xfrm>
          </p:grpSpPr>
          <p:grpSp>
            <p:nvGrpSpPr>
              <p:cNvPr id="196619" name="Group 102"/>
              <p:cNvGrpSpPr>
                <a:grpSpLocks/>
              </p:cNvGrpSpPr>
              <p:nvPr/>
            </p:nvGrpSpPr>
            <p:grpSpPr bwMode="auto">
              <a:xfrm rot="5364998">
                <a:off x="3805" y="158"/>
                <a:ext cx="1179" cy="1187"/>
                <a:chOff x="3264" y="1872"/>
                <a:chExt cx="528" cy="480"/>
              </a:xfrm>
            </p:grpSpPr>
            <p:sp>
              <p:nvSpPr>
                <p:cNvPr id="196633" name="AutoShape 103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96634" name="AutoShape 104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tx1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96620" name="Group 105"/>
              <p:cNvGrpSpPr>
                <a:grpSpLocks/>
              </p:cNvGrpSpPr>
              <p:nvPr/>
            </p:nvGrpSpPr>
            <p:grpSpPr bwMode="auto">
              <a:xfrm rot="5364998">
                <a:off x="3093" y="165"/>
                <a:ext cx="1179" cy="1187"/>
                <a:chOff x="3264" y="1872"/>
                <a:chExt cx="528" cy="480"/>
              </a:xfrm>
            </p:grpSpPr>
            <p:sp>
              <p:nvSpPr>
                <p:cNvPr id="196631" name="AutoShape 106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96632" name="AutoShape 107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tx1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96621" name="Group 108"/>
              <p:cNvGrpSpPr>
                <a:grpSpLocks/>
              </p:cNvGrpSpPr>
              <p:nvPr/>
            </p:nvGrpSpPr>
            <p:grpSpPr bwMode="auto">
              <a:xfrm rot="5364998">
                <a:off x="2382" y="173"/>
                <a:ext cx="1179" cy="1187"/>
                <a:chOff x="3264" y="1872"/>
                <a:chExt cx="528" cy="480"/>
              </a:xfrm>
            </p:grpSpPr>
            <p:sp>
              <p:nvSpPr>
                <p:cNvPr id="196629" name="AutoShape 109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96630" name="AutoShape 110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tx1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96622" name="Group 111"/>
              <p:cNvGrpSpPr>
                <a:grpSpLocks/>
              </p:cNvGrpSpPr>
              <p:nvPr/>
            </p:nvGrpSpPr>
            <p:grpSpPr bwMode="auto">
              <a:xfrm rot="5364998">
                <a:off x="958" y="187"/>
                <a:ext cx="1179" cy="1187"/>
                <a:chOff x="3264" y="1872"/>
                <a:chExt cx="528" cy="480"/>
              </a:xfrm>
            </p:grpSpPr>
            <p:sp>
              <p:nvSpPr>
                <p:cNvPr id="196627" name="AutoShape 112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96628" name="AutoShape 113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tx1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96623" name="Group 114"/>
              <p:cNvGrpSpPr>
                <a:grpSpLocks/>
              </p:cNvGrpSpPr>
              <p:nvPr/>
            </p:nvGrpSpPr>
            <p:grpSpPr bwMode="auto">
              <a:xfrm rot="5364998">
                <a:off x="1670" y="180"/>
                <a:ext cx="1179" cy="1187"/>
                <a:chOff x="3264" y="1872"/>
                <a:chExt cx="528" cy="480"/>
              </a:xfrm>
            </p:grpSpPr>
            <p:sp>
              <p:nvSpPr>
                <p:cNvPr id="196625" name="AutoShape 115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96626" name="AutoShape 116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tx1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sp>
            <p:nvSpPr>
              <p:cNvPr id="196624" name="Line 117"/>
              <p:cNvSpPr>
                <a:spLocks noChangeShapeType="1"/>
              </p:cNvSpPr>
              <p:nvPr/>
            </p:nvSpPr>
            <p:spPr bwMode="auto">
              <a:xfrm rot="5364998" flipH="1">
                <a:off x="2968" y="-1427"/>
                <a:ext cx="0" cy="4451"/>
              </a:xfrm>
              <a:prstGeom prst="line">
                <a:avLst/>
              </a:prstGeom>
              <a:noFill/>
              <a:ln w="5715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</p:grpSp>
        <p:sp>
          <p:nvSpPr>
            <p:cNvPr id="196616" name="Text Box 118"/>
            <p:cNvSpPr txBox="1">
              <a:spLocks noChangeArrowheads="1"/>
            </p:cNvSpPr>
            <p:nvPr/>
          </p:nvSpPr>
          <p:spPr bwMode="auto">
            <a:xfrm>
              <a:off x="1286" y="2052"/>
              <a:ext cx="88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Kuru alan</a:t>
              </a:r>
            </a:p>
          </p:txBody>
        </p:sp>
        <p:sp>
          <p:nvSpPr>
            <p:cNvPr id="196617" name="Text Box 119"/>
            <p:cNvSpPr txBox="1">
              <a:spLocks noChangeArrowheads="1"/>
            </p:cNvSpPr>
            <p:nvPr/>
          </p:nvSpPr>
          <p:spPr bwMode="auto">
            <a:xfrm>
              <a:off x="4406" y="3928"/>
              <a:ext cx="875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Islak şerit</a:t>
              </a:r>
            </a:p>
          </p:txBody>
        </p:sp>
        <p:sp>
          <p:nvSpPr>
            <p:cNvPr id="196618" name="Line 120"/>
            <p:cNvSpPr>
              <a:spLocks noChangeShapeType="1"/>
            </p:cNvSpPr>
            <p:nvPr/>
          </p:nvSpPr>
          <p:spPr bwMode="auto">
            <a:xfrm flipH="1" flipV="1">
              <a:off x="4468" y="3475"/>
              <a:ext cx="369" cy="499"/>
            </a:xfrm>
            <a:prstGeom prst="line">
              <a:avLst/>
            </a:prstGeom>
            <a:noFill/>
            <a:ln w="3175" cap="sq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</p:grpSp>
    </p:spTree>
    <p:extLst>
      <p:ext uri="{BB962C8B-B14F-4D97-AF65-F5344CB8AC3E}">
        <p14:creationId xmlns:p14="http://schemas.microsoft.com/office/powerpoint/2010/main" val="10150323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342900"/>
            <a:ext cx="7772400" cy="1143000"/>
          </a:xfrm>
          <a:solidFill>
            <a:schemeClr val="accent1"/>
          </a:solidFill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tr-TR" altLang="tr-TR" sz="3600" b="1">
                <a:solidFill>
                  <a:srgbClr val="006600"/>
                </a:solidFill>
              </a:rPr>
              <a:t>Tarla bitkileri ve sebzelerde lateral tertip biçimleri</a:t>
            </a:r>
          </a:p>
        </p:txBody>
      </p:sp>
      <p:grpSp>
        <p:nvGrpSpPr>
          <p:cNvPr id="197635" name="Group 136"/>
          <p:cNvGrpSpPr>
            <a:grpSpLocks/>
          </p:cNvGrpSpPr>
          <p:nvPr/>
        </p:nvGrpSpPr>
        <p:grpSpPr bwMode="auto">
          <a:xfrm>
            <a:off x="2057400" y="1858963"/>
            <a:ext cx="8256588" cy="4179888"/>
            <a:chOff x="336" y="1171"/>
            <a:chExt cx="5201" cy="2633"/>
          </a:xfrm>
        </p:grpSpPr>
        <p:sp>
          <p:nvSpPr>
            <p:cNvPr id="197636" name="Text Box 3"/>
            <p:cNvSpPr txBox="1">
              <a:spLocks noChangeArrowheads="1"/>
            </p:cNvSpPr>
            <p:nvPr/>
          </p:nvSpPr>
          <p:spPr bwMode="auto">
            <a:xfrm>
              <a:off x="535" y="3474"/>
              <a:ext cx="4801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2800">
                  <a:solidFill>
                    <a:srgbClr val="CC3300"/>
                  </a:solidFill>
                  <a:latin typeface="Times New Roman" panose="02020603050405020304" pitchFamily="18" charset="0"/>
                </a:rPr>
                <a:t>Bitki sıra aralığı damlatıcı aralığından büyük, </a:t>
              </a:r>
              <a:r>
                <a:rPr lang="tr-TR" altLang="tr-TR" sz="2800">
                  <a:latin typeface="Times New Roman" panose="02020603050405020304" pitchFamily="18" charset="0"/>
                </a:rPr>
                <a:t>S</a:t>
              </a:r>
              <a:r>
                <a:rPr lang="tr-TR" altLang="tr-TR" sz="2800" baseline="-25000">
                  <a:latin typeface="Times New Roman" panose="02020603050405020304" pitchFamily="18" charset="0"/>
                </a:rPr>
                <a:t>s</a:t>
              </a:r>
              <a:r>
                <a:rPr lang="tr-TR" altLang="tr-TR" sz="2800">
                  <a:latin typeface="Times New Roman" panose="02020603050405020304" pitchFamily="18" charset="0"/>
                </a:rPr>
                <a:t>&gt;S</a:t>
              </a:r>
              <a:r>
                <a:rPr lang="tr-TR" altLang="tr-TR" sz="2800" baseline="-25000">
                  <a:latin typeface="Times New Roman" panose="02020603050405020304" pitchFamily="18" charset="0"/>
                </a:rPr>
                <a:t>d</a:t>
              </a:r>
              <a:endParaRPr lang="tr-TR" altLang="tr-TR" sz="2800">
                <a:latin typeface="Times New Roman" panose="02020603050405020304" pitchFamily="18" charset="0"/>
              </a:endParaRPr>
            </a:p>
          </p:txBody>
        </p:sp>
        <p:sp>
          <p:nvSpPr>
            <p:cNvPr id="197637" name="Rectangle 6"/>
            <p:cNvSpPr>
              <a:spLocks noChangeArrowheads="1"/>
            </p:cNvSpPr>
            <p:nvPr/>
          </p:nvSpPr>
          <p:spPr bwMode="auto">
            <a:xfrm>
              <a:off x="336" y="1600"/>
              <a:ext cx="4423" cy="1422"/>
            </a:xfrm>
            <a:prstGeom prst="rect">
              <a:avLst/>
            </a:prstGeom>
            <a:solidFill>
              <a:srgbClr val="DCFBFE"/>
            </a:solidFill>
            <a:ln w="12700" cap="sq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197638" name="Rectangle 55"/>
            <p:cNvSpPr>
              <a:spLocks noChangeArrowheads="1"/>
            </p:cNvSpPr>
            <p:nvPr/>
          </p:nvSpPr>
          <p:spPr bwMode="auto">
            <a:xfrm>
              <a:off x="337" y="2115"/>
              <a:ext cx="4415" cy="454"/>
            </a:xfrm>
            <a:prstGeom prst="rect">
              <a:avLst/>
            </a:prstGeom>
            <a:solidFill>
              <a:srgbClr val="FFCC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197639" name="Text Box 56"/>
            <p:cNvSpPr txBox="1">
              <a:spLocks noChangeArrowheads="1"/>
            </p:cNvSpPr>
            <p:nvPr/>
          </p:nvSpPr>
          <p:spPr bwMode="auto">
            <a:xfrm>
              <a:off x="2091" y="2189"/>
              <a:ext cx="88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Kuru alan</a:t>
              </a:r>
            </a:p>
          </p:txBody>
        </p:sp>
        <p:sp>
          <p:nvSpPr>
            <p:cNvPr id="197640" name="Text Box 57"/>
            <p:cNvSpPr txBox="1">
              <a:spLocks noChangeArrowheads="1"/>
            </p:cNvSpPr>
            <p:nvPr/>
          </p:nvSpPr>
          <p:spPr bwMode="auto">
            <a:xfrm>
              <a:off x="570" y="1213"/>
              <a:ext cx="879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Damlatıcı</a:t>
              </a:r>
            </a:p>
          </p:txBody>
        </p:sp>
        <p:sp>
          <p:nvSpPr>
            <p:cNvPr id="197641" name="Text Box 58"/>
            <p:cNvSpPr txBox="1">
              <a:spLocks noChangeArrowheads="1"/>
            </p:cNvSpPr>
            <p:nvPr/>
          </p:nvSpPr>
          <p:spPr bwMode="auto">
            <a:xfrm>
              <a:off x="1982" y="1206"/>
              <a:ext cx="52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Bitki</a:t>
              </a:r>
            </a:p>
          </p:txBody>
        </p:sp>
        <p:sp>
          <p:nvSpPr>
            <p:cNvPr id="197642" name="Text Box 59"/>
            <p:cNvSpPr txBox="1">
              <a:spLocks noChangeArrowheads="1"/>
            </p:cNvSpPr>
            <p:nvPr/>
          </p:nvSpPr>
          <p:spPr bwMode="auto">
            <a:xfrm>
              <a:off x="2893" y="1171"/>
              <a:ext cx="1459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Lateral boru hattı</a:t>
              </a:r>
            </a:p>
          </p:txBody>
        </p:sp>
        <p:sp>
          <p:nvSpPr>
            <p:cNvPr id="197643" name="Line 61"/>
            <p:cNvSpPr>
              <a:spLocks noChangeShapeType="1"/>
            </p:cNvSpPr>
            <p:nvPr/>
          </p:nvSpPr>
          <p:spPr bwMode="auto">
            <a:xfrm>
              <a:off x="653" y="3067"/>
              <a:ext cx="4" cy="176"/>
            </a:xfrm>
            <a:prstGeom prst="line">
              <a:avLst/>
            </a:prstGeom>
            <a:noFill/>
            <a:ln w="31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97644" name="Line 62"/>
            <p:cNvSpPr>
              <a:spLocks noChangeShapeType="1"/>
            </p:cNvSpPr>
            <p:nvPr/>
          </p:nvSpPr>
          <p:spPr bwMode="auto">
            <a:xfrm>
              <a:off x="1156" y="3067"/>
              <a:ext cx="4" cy="182"/>
            </a:xfrm>
            <a:prstGeom prst="line">
              <a:avLst/>
            </a:prstGeom>
            <a:noFill/>
            <a:ln w="31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97645" name="Line 63"/>
            <p:cNvSpPr>
              <a:spLocks noChangeShapeType="1"/>
            </p:cNvSpPr>
            <p:nvPr/>
          </p:nvSpPr>
          <p:spPr bwMode="auto">
            <a:xfrm>
              <a:off x="649" y="3158"/>
              <a:ext cx="507" cy="0"/>
            </a:xfrm>
            <a:prstGeom prst="line">
              <a:avLst/>
            </a:prstGeom>
            <a:noFill/>
            <a:ln w="3175" cap="sq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97646" name="Line 64"/>
            <p:cNvSpPr>
              <a:spLocks noChangeShapeType="1"/>
            </p:cNvSpPr>
            <p:nvPr/>
          </p:nvSpPr>
          <p:spPr bwMode="auto">
            <a:xfrm>
              <a:off x="4904" y="1888"/>
              <a:ext cx="217" cy="0"/>
            </a:xfrm>
            <a:prstGeom prst="line">
              <a:avLst/>
            </a:prstGeom>
            <a:noFill/>
            <a:ln w="31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97647" name="Line 65"/>
            <p:cNvSpPr>
              <a:spLocks noChangeShapeType="1"/>
            </p:cNvSpPr>
            <p:nvPr/>
          </p:nvSpPr>
          <p:spPr bwMode="auto">
            <a:xfrm>
              <a:off x="4904" y="2840"/>
              <a:ext cx="217" cy="0"/>
            </a:xfrm>
            <a:prstGeom prst="line">
              <a:avLst/>
            </a:prstGeom>
            <a:noFill/>
            <a:ln w="31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97648" name="Line 66"/>
            <p:cNvSpPr>
              <a:spLocks noChangeShapeType="1"/>
            </p:cNvSpPr>
            <p:nvPr/>
          </p:nvSpPr>
          <p:spPr bwMode="auto">
            <a:xfrm>
              <a:off x="5012" y="1888"/>
              <a:ext cx="0" cy="952"/>
            </a:xfrm>
            <a:prstGeom prst="line">
              <a:avLst/>
            </a:prstGeom>
            <a:noFill/>
            <a:ln w="3175" cap="sq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97649" name="Text Box 67"/>
            <p:cNvSpPr txBox="1">
              <a:spLocks noChangeArrowheads="1"/>
            </p:cNvSpPr>
            <p:nvPr/>
          </p:nvSpPr>
          <p:spPr bwMode="auto">
            <a:xfrm>
              <a:off x="792" y="3161"/>
              <a:ext cx="29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S</a:t>
              </a:r>
              <a:r>
                <a:rPr lang="tr-TR" altLang="tr-TR" sz="2400" baseline="-25000">
                  <a:latin typeface="Times New Roman" panose="02020603050405020304" pitchFamily="18" charset="0"/>
                </a:rPr>
                <a:t>d</a:t>
              </a:r>
              <a:endParaRPr lang="tr-TR" altLang="tr-TR" sz="2400">
                <a:latin typeface="Times New Roman" panose="02020603050405020304" pitchFamily="18" charset="0"/>
              </a:endParaRPr>
            </a:p>
          </p:txBody>
        </p:sp>
        <p:sp>
          <p:nvSpPr>
            <p:cNvPr id="197650" name="Text Box 68"/>
            <p:cNvSpPr txBox="1">
              <a:spLocks noChangeArrowheads="1"/>
            </p:cNvSpPr>
            <p:nvPr/>
          </p:nvSpPr>
          <p:spPr bwMode="auto">
            <a:xfrm>
              <a:off x="5012" y="2190"/>
              <a:ext cx="52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S</a:t>
              </a:r>
              <a:r>
                <a:rPr lang="tr-TR" altLang="tr-TR" sz="2400" baseline="-25000">
                  <a:latin typeface="Times New Roman" panose="02020603050405020304" pitchFamily="18" charset="0"/>
                </a:rPr>
                <a:t>l</a:t>
              </a:r>
              <a:r>
                <a:rPr lang="tr-TR" altLang="tr-TR" sz="2400">
                  <a:latin typeface="Times New Roman" panose="02020603050405020304" pitchFamily="18" charset="0"/>
                </a:rPr>
                <a:t>=S</a:t>
              </a:r>
              <a:r>
                <a:rPr lang="tr-TR" altLang="tr-TR" sz="2400" baseline="-25000">
                  <a:latin typeface="Times New Roman" panose="02020603050405020304" pitchFamily="18" charset="0"/>
                </a:rPr>
                <a:t>s</a:t>
              </a:r>
              <a:endParaRPr lang="tr-TR" altLang="tr-TR" sz="2400">
                <a:latin typeface="Times New Roman" panose="02020603050405020304" pitchFamily="18" charset="0"/>
              </a:endParaRPr>
            </a:p>
          </p:txBody>
        </p:sp>
        <p:sp>
          <p:nvSpPr>
            <p:cNvPr id="197651" name="Line 69"/>
            <p:cNvSpPr>
              <a:spLocks noChangeShapeType="1"/>
            </p:cNvSpPr>
            <p:nvPr/>
          </p:nvSpPr>
          <p:spPr bwMode="auto">
            <a:xfrm flipV="1">
              <a:off x="667" y="1460"/>
              <a:ext cx="217" cy="382"/>
            </a:xfrm>
            <a:prstGeom prst="line">
              <a:avLst/>
            </a:prstGeom>
            <a:noFill/>
            <a:ln w="3175" cap="sq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97652" name="Line 70"/>
            <p:cNvSpPr>
              <a:spLocks noChangeShapeType="1"/>
            </p:cNvSpPr>
            <p:nvPr/>
          </p:nvSpPr>
          <p:spPr bwMode="auto">
            <a:xfrm>
              <a:off x="2217" y="1455"/>
              <a:ext cx="73" cy="297"/>
            </a:xfrm>
            <a:prstGeom prst="line">
              <a:avLst/>
            </a:prstGeom>
            <a:noFill/>
            <a:ln w="3175" cap="sq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97653" name="Line 71"/>
            <p:cNvSpPr>
              <a:spLocks noChangeShapeType="1"/>
            </p:cNvSpPr>
            <p:nvPr/>
          </p:nvSpPr>
          <p:spPr bwMode="auto">
            <a:xfrm>
              <a:off x="3651" y="1463"/>
              <a:ext cx="0" cy="425"/>
            </a:xfrm>
            <a:prstGeom prst="line">
              <a:avLst/>
            </a:prstGeom>
            <a:noFill/>
            <a:ln w="3175" cap="sq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grpSp>
          <p:nvGrpSpPr>
            <p:cNvPr id="197654" name="Group 87"/>
            <p:cNvGrpSpPr>
              <a:grpSpLocks/>
            </p:cNvGrpSpPr>
            <p:nvPr/>
          </p:nvGrpSpPr>
          <p:grpSpPr bwMode="auto">
            <a:xfrm>
              <a:off x="340" y="2773"/>
              <a:ext cx="4423" cy="113"/>
              <a:chOff x="407" y="1049"/>
              <a:chExt cx="4423" cy="113"/>
            </a:xfrm>
          </p:grpSpPr>
          <p:sp>
            <p:nvSpPr>
              <p:cNvPr id="197694" name="Oval 88"/>
              <p:cNvSpPr>
                <a:spLocks noChangeArrowheads="1"/>
              </p:cNvSpPr>
              <p:nvPr/>
            </p:nvSpPr>
            <p:spPr bwMode="auto">
              <a:xfrm>
                <a:off x="661" y="1049"/>
                <a:ext cx="113" cy="113"/>
              </a:xfrm>
              <a:prstGeom prst="ellipse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97695" name="Line 89"/>
              <p:cNvSpPr>
                <a:spLocks noChangeShapeType="1"/>
              </p:cNvSpPr>
              <p:nvPr/>
            </p:nvSpPr>
            <p:spPr bwMode="auto">
              <a:xfrm>
                <a:off x="407" y="1103"/>
                <a:ext cx="4423" cy="0"/>
              </a:xfrm>
              <a:prstGeom prst="line">
                <a:avLst/>
              </a:prstGeom>
              <a:noFill/>
              <a:ln w="5715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7696" name="Oval 90"/>
              <p:cNvSpPr>
                <a:spLocks noChangeArrowheads="1"/>
              </p:cNvSpPr>
              <p:nvPr/>
            </p:nvSpPr>
            <p:spPr bwMode="auto">
              <a:xfrm>
                <a:off x="1179" y="1049"/>
                <a:ext cx="113" cy="113"/>
              </a:xfrm>
              <a:prstGeom prst="ellipse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97697" name="Oval 91"/>
              <p:cNvSpPr>
                <a:spLocks noChangeArrowheads="1"/>
              </p:cNvSpPr>
              <p:nvPr/>
            </p:nvSpPr>
            <p:spPr bwMode="auto">
              <a:xfrm>
                <a:off x="1724" y="1049"/>
                <a:ext cx="113" cy="113"/>
              </a:xfrm>
              <a:prstGeom prst="ellipse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97698" name="Oval 92"/>
              <p:cNvSpPr>
                <a:spLocks noChangeArrowheads="1"/>
              </p:cNvSpPr>
              <p:nvPr/>
            </p:nvSpPr>
            <p:spPr bwMode="auto">
              <a:xfrm>
                <a:off x="2268" y="1049"/>
                <a:ext cx="113" cy="113"/>
              </a:xfrm>
              <a:prstGeom prst="ellipse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97699" name="Oval 93"/>
              <p:cNvSpPr>
                <a:spLocks noChangeArrowheads="1"/>
              </p:cNvSpPr>
              <p:nvPr/>
            </p:nvSpPr>
            <p:spPr bwMode="auto">
              <a:xfrm>
                <a:off x="2812" y="1049"/>
                <a:ext cx="113" cy="113"/>
              </a:xfrm>
              <a:prstGeom prst="ellipse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97700" name="Oval 94"/>
              <p:cNvSpPr>
                <a:spLocks noChangeArrowheads="1"/>
              </p:cNvSpPr>
              <p:nvPr/>
            </p:nvSpPr>
            <p:spPr bwMode="auto">
              <a:xfrm>
                <a:off x="3357" y="1049"/>
                <a:ext cx="113" cy="113"/>
              </a:xfrm>
              <a:prstGeom prst="ellipse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97701" name="Oval 95"/>
              <p:cNvSpPr>
                <a:spLocks noChangeArrowheads="1"/>
              </p:cNvSpPr>
              <p:nvPr/>
            </p:nvSpPr>
            <p:spPr bwMode="auto">
              <a:xfrm>
                <a:off x="3901" y="1049"/>
                <a:ext cx="113" cy="113"/>
              </a:xfrm>
              <a:prstGeom prst="ellipse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97702" name="Oval 96"/>
              <p:cNvSpPr>
                <a:spLocks noChangeArrowheads="1"/>
              </p:cNvSpPr>
              <p:nvPr/>
            </p:nvSpPr>
            <p:spPr bwMode="auto">
              <a:xfrm>
                <a:off x="4445" y="1049"/>
                <a:ext cx="113" cy="113"/>
              </a:xfrm>
              <a:prstGeom prst="ellipse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</p:grpSp>
        <p:grpSp>
          <p:nvGrpSpPr>
            <p:cNvPr id="197655" name="Group 97"/>
            <p:cNvGrpSpPr>
              <a:grpSpLocks/>
            </p:cNvGrpSpPr>
            <p:nvPr/>
          </p:nvGrpSpPr>
          <p:grpSpPr bwMode="auto">
            <a:xfrm>
              <a:off x="340" y="1820"/>
              <a:ext cx="4423" cy="113"/>
              <a:chOff x="407" y="1049"/>
              <a:chExt cx="4423" cy="113"/>
            </a:xfrm>
          </p:grpSpPr>
          <p:sp>
            <p:nvSpPr>
              <p:cNvPr id="197685" name="Oval 98"/>
              <p:cNvSpPr>
                <a:spLocks noChangeArrowheads="1"/>
              </p:cNvSpPr>
              <p:nvPr/>
            </p:nvSpPr>
            <p:spPr bwMode="auto">
              <a:xfrm>
                <a:off x="661" y="1049"/>
                <a:ext cx="113" cy="113"/>
              </a:xfrm>
              <a:prstGeom prst="ellipse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97686" name="Line 99"/>
              <p:cNvSpPr>
                <a:spLocks noChangeShapeType="1"/>
              </p:cNvSpPr>
              <p:nvPr/>
            </p:nvSpPr>
            <p:spPr bwMode="auto">
              <a:xfrm>
                <a:off x="407" y="1103"/>
                <a:ext cx="4423" cy="0"/>
              </a:xfrm>
              <a:prstGeom prst="line">
                <a:avLst/>
              </a:prstGeom>
              <a:noFill/>
              <a:ln w="5715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7687" name="Oval 100"/>
              <p:cNvSpPr>
                <a:spLocks noChangeArrowheads="1"/>
              </p:cNvSpPr>
              <p:nvPr/>
            </p:nvSpPr>
            <p:spPr bwMode="auto">
              <a:xfrm>
                <a:off x="1179" y="1049"/>
                <a:ext cx="113" cy="113"/>
              </a:xfrm>
              <a:prstGeom prst="ellipse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97688" name="Oval 101"/>
              <p:cNvSpPr>
                <a:spLocks noChangeArrowheads="1"/>
              </p:cNvSpPr>
              <p:nvPr/>
            </p:nvSpPr>
            <p:spPr bwMode="auto">
              <a:xfrm>
                <a:off x="1724" y="1049"/>
                <a:ext cx="113" cy="113"/>
              </a:xfrm>
              <a:prstGeom prst="ellipse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97689" name="Oval 102"/>
              <p:cNvSpPr>
                <a:spLocks noChangeArrowheads="1"/>
              </p:cNvSpPr>
              <p:nvPr/>
            </p:nvSpPr>
            <p:spPr bwMode="auto">
              <a:xfrm>
                <a:off x="2268" y="1049"/>
                <a:ext cx="113" cy="113"/>
              </a:xfrm>
              <a:prstGeom prst="ellipse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97690" name="Oval 103"/>
              <p:cNvSpPr>
                <a:spLocks noChangeArrowheads="1"/>
              </p:cNvSpPr>
              <p:nvPr/>
            </p:nvSpPr>
            <p:spPr bwMode="auto">
              <a:xfrm>
                <a:off x="2812" y="1049"/>
                <a:ext cx="113" cy="113"/>
              </a:xfrm>
              <a:prstGeom prst="ellipse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97691" name="Oval 104"/>
              <p:cNvSpPr>
                <a:spLocks noChangeArrowheads="1"/>
              </p:cNvSpPr>
              <p:nvPr/>
            </p:nvSpPr>
            <p:spPr bwMode="auto">
              <a:xfrm>
                <a:off x="3357" y="1049"/>
                <a:ext cx="113" cy="113"/>
              </a:xfrm>
              <a:prstGeom prst="ellipse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97692" name="Oval 105"/>
              <p:cNvSpPr>
                <a:spLocks noChangeArrowheads="1"/>
              </p:cNvSpPr>
              <p:nvPr/>
            </p:nvSpPr>
            <p:spPr bwMode="auto">
              <a:xfrm>
                <a:off x="3901" y="1049"/>
                <a:ext cx="113" cy="113"/>
              </a:xfrm>
              <a:prstGeom prst="ellipse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97693" name="Oval 106"/>
              <p:cNvSpPr>
                <a:spLocks noChangeArrowheads="1"/>
              </p:cNvSpPr>
              <p:nvPr/>
            </p:nvSpPr>
            <p:spPr bwMode="auto">
              <a:xfrm>
                <a:off x="4445" y="1049"/>
                <a:ext cx="113" cy="113"/>
              </a:xfrm>
              <a:prstGeom prst="ellipse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</p:grpSp>
        <p:grpSp>
          <p:nvGrpSpPr>
            <p:cNvPr id="197656" name="Group 107"/>
            <p:cNvGrpSpPr>
              <a:grpSpLocks/>
            </p:cNvGrpSpPr>
            <p:nvPr/>
          </p:nvGrpSpPr>
          <p:grpSpPr bwMode="auto">
            <a:xfrm>
              <a:off x="385" y="1752"/>
              <a:ext cx="4302" cy="127"/>
              <a:chOff x="381" y="2478"/>
              <a:chExt cx="4302" cy="127"/>
            </a:xfrm>
          </p:grpSpPr>
          <p:sp>
            <p:nvSpPr>
              <p:cNvPr id="197673" name="Freeform 108"/>
              <p:cNvSpPr>
                <a:spLocks/>
              </p:cNvSpPr>
              <p:nvPr/>
            </p:nvSpPr>
            <p:spPr bwMode="auto">
              <a:xfrm>
                <a:off x="381" y="2478"/>
                <a:ext cx="243" cy="127"/>
              </a:xfrm>
              <a:custGeom>
                <a:avLst/>
                <a:gdLst>
                  <a:gd name="T0" fmla="*/ 183 w 217"/>
                  <a:gd name="T1" fmla="*/ 0 h 168"/>
                  <a:gd name="T2" fmla="*/ 301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5 w 217"/>
                  <a:gd name="T11" fmla="*/ 0 h 168"/>
                  <a:gd name="T12" fmla="*/ 183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7674" name="Freeform 109"/>
              <p:cNvSpPr>
                <a:spLocks/>
              </p:cNvSpPr>
              <p:nvPr/>
            </p:nvSpPr>
            <p:spPr bwMode="auto">
              <a:xfrm>
                <a:off x="745" y="2478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7675" name="Freeform 110"/>
              <p:cNvSpPr>
                <a:spLocks/>
              </p:cNvSpPr>
              <p:nvPr/>
            </p:nvSpPr>
            <p:spPr bwMode="auto">
              <a:xfrm>
                <a:off x="1109" y="2478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7676" name="Freeform 111"/>
              <p:cNvSpPr>
                <a:spLocks/>
              </p:cNvSpPr>
              <p:nvPr/>
            </p:nvSpPr>
            <p:spPr bwMode="auto">
              <a:xfrm>
                <a:off x="1472" y="2478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7677" name="Freeform 112"/>
              <p:cNvSpPr>
                <a:spLocks/>
              </p:cNvSpPr>
              <p:nvPr/>
            </p:nvSpPr>
            <p:spPr bwMode="auto">
              <a:xfrm>
                <a:off x="1836" y="2478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7678" name="Freeform 113"/>
              <p:cNvSpPr>
                <a:spLocks/>
              </p:cNvSpPr>
              <p:nvPr/>
            </p:nvSpPr>
            <p:spPr bwMode="auto">
              <a:xfrm>
                <a:off x="2199" y="2478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7679" name="Freeform 114"/>
              <p:cNvSpPr>
                <a:spLocks/>
              </p:cNvSpPr>
              <p:nvPr/>
            </p:nvSpPr>
            <p:spPr bwMode="auto">
              <a:xfrm>
                <a:off x="2623" y="2478"/>
                <a:ext cx="243" cy="127"/>
              </a:xfrm>
              <a:custGeom>
                <a:avLst/>
                <a:gdLst>
                  <a:gd name="T0" fmla="*/ 183 w 217"/>
                  <a:gd name="T1" fmla="*/ 0 h 168"/>
                  <a:gd name="T2" fmla="*/ 301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5 w 217"/>
                  <a:gd name="T11" fmla="*/ 0 h 168"/>
                  <a:gd name="T12" fmla="*/ 183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7680" name="Freeform 115"/>
              <p:cNvSpPr>
                <a:spLocks/>
              </p:cNvSpPr>
              <p:nvPr/>
            </p:nvSpPr>
            <p:spPr bwMode="auto">
              <a:xfrm>
                <a:off x="2987" y="2478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7681" name="Freeform 116"/>
              <p:cNvSpPr>
                <a:spLocks/>
              </p:cNvSpPr>
              <p:nvPr/>
            </p:nvSpPr>
            <p:spPr bwMode="auto">
              <a:xfrm>
                <a:off x="3350" y="2478"/>
                <a:ext cx="243" cy="127"/>
              </a:xfrm>
              <a:custGeom>
                <a:avLst/>
                <a:gdLst>
                  <a:gd name="T0" fmla="*/ 183 w 217"/>
                  <a:gd name="T1" fmla="*/ 0 h 168"/>
                  <a:gd name="T2" fmla="*/ 301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5 w 217"/>
                  <a:gd name="T11" fmla="*/ 0 h 168"/>
                  <a:gd name="T12" fmla="*/ 183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7682" name="Freeform 117"/>
              <p:cNvSpPr>
                <a:spLocks/>
              </p:cNvSpPr>
              <p:nvPr/>
            </p:nvSpPr>
            <p:spPr bwMode="auto">
              <a:xfrm>
                <a:off x="3714" y="2478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7683" name="Freeform 118"/>
              <p:cNvSpPr>
                <a:spLocks/>
              </p:cNvSpPr>
              <p:nvPr/>
            </p:nvSpPr>
            <p:spPr bwMode="auto">
              <a:xfrm>
                <a:off x="4077" y="2478"/>
                <a:ext cx="243" cy="127"/>
              </a:xfrm>
              <a:custGeom>
                <a:avLst/>
                <a:gdLst>
                  <a:gd name="T0" fmla="*/ 183 w 217"/>
                  <a:gd name="T1" fmla="*/ 0 h 168"/>
                  <a:gd name="T2" fmla="*/ 301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5 w 217"/>
                  <a:gd name="T11" fmla="*/ 0 h 168"/>
                  <a:gd name="T12" fmla="*/ 183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7684" name="Freeform 119"/>
              <p:cNvSpPr>
                <a:spLocks/>
              </p:cNvSpPr>
              <p:nvPr/>
            </p:nvSpPr>
            <p:spPr bwMode="auto">
              <a:xfrm>
                <a:off x="4441" y="2478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</p:grpSp>
        <p:grpSp>
          <p:nvGrpSpPr>
            <p:cNvPr id="197657" name="Group 120"/>
            <p:cNvGrpSpPr>
              <a:grpSpLocks/>
            </p:cNvGrpSpPr>
            <p:nvPr/>
          </p:nvGrpSpPr>
          <p:grpSpPr bwMode="auto">
            <a:xfrm>
              <a:off x="385" y="2704"/>
              <a:ext cx="4302" cy="127"/>
              <a:chOff x="381" y="2478"/>
              <a:chExt cx="4302" cy="127"/>
            </a:xfrm>
          </p:grpSpPr>
          <p:sp>
            <p:nvSpPr>
              <p:cNvPr id="197661" name="Freeform 121"/>
              <p:cNvSpPr>
                <a:spLocks/>
              </p:cNvSpPr>
              <p:nvPr/>
            </p:nvSpPr>
            <p:spPr bwMode="auto">
              <a:xfrm>
                <a:off x="381" y="2478"/>
                <a:ext cx="243" cy="127"/>
              </a:xfrm>
              <a:custGeom>
                <a:avLst/>
                <a:gdLst>
                  <a:gd name="T0" fmla="*/ 183 w 217"/>
                  <a:gd name="T1" fmla="*/ 0 h 168"/>
                  <a:gd name="T2" fmla="*/ 301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5 w 217"/>
                  <a:gd name="T11" fmla="*/ 0 h 168"/>
                  <a:gd name="T12" fmla="*/ 183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7662" name="Freeform 122"/>
              <p:cNvSpPr>
                <a:spLocks/>
              </p:cNvSpPr>
              <p:nvPr/>
            </p:nvSpPr>
            <p:spPr bwMode="auto">
              <a:xfrm>
                <a:off x="745" y="2478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7663" name="Freeform 123"/>
              <p:cNvSpPr>
                <a:spLocks/>
              </p:cNvSpPr>
              <p:nvPr/>
            </p:nvSpPr>
            <p:spPr bwMode="auto">
              <a:xfrm>
                <a:off x="1109" y="2478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7664" name="Freeform 124"/>
              <p:cNvSpPr>
                <a:spLocks/>
              </p:cNvSpPr>
              <p:nvPr/>
            </p:nvSpPr>
            <p:spPr bwMode="auto">
              <a:xfrm>
                <a:off x="1472" y="2478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7665" name="Freeform 125"/>
              <p:cNvSpPr>
                <a:spLocks/>
              </p:cNvSpPr>
              <p:nvPr/>
            </p:nvSpPr>
            <p:spPr bwMode="auto">
              <a:xfrm>
                <a:off x="1836" y="2478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7666" name="Freeform 126"/>
              <p:cNvSpPr>
                <a:spLocks/>
              </p:cNvSpPr>
              <p:nvPr/>
            </p:nvSpPr>
            <p:spPr bwMode="auto">
              <a:xfrm>
                <a:off x="2199" y="2478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7667" name="Freeform 127"/>
              <p:cNvSpPr>
                <a:spLocks/>
              </p:cNvSpPr>
              <p:nvPr/>
            </p:nvSpPr>
            <p:spPr bwMode="auto">
              <a:xfrm>
                <a:off x="2623" y="2478"/>
                <a:ext cx="243" cy="127"/>
              </a:xfrm>
              <a:custGeom>
                <a:avLst/>
                <a:gdLst>
                  <a:gd name="T0" fmla="*/ 183 w 217"/>
                  <a:gd name="T1" fmla="*/ 0 h 168"/>
                  <a:gd name="T2" fmla="*/ 301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5 w 217"/>
                  <a:gd name="T11" fmla="*/ 0 h 168"/>
                  <a:gd name="T12" fmla="*/ 183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7668" name="Freeform 128"/>
              <p:cNvSpPr>
                <a:spLocks/>
              </p:cNvSpPr>
              <p:nvPr/>
            </p:nvSpPr>
            <p:spPr bwMode="auto">
              <a:xfrm>
                <a:off x="2987" y="2478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7669" name="Freeform 129"/>
              <p:cNvSpPr>
                <a:spLocks/>
              </p:cNvSpPr>
              <p:nvPr/>
            </p:nvSpPr>
            <p:spPr bwMode="auto">
              <a:xfrm>
                <a:off x="3350" y="2478"/>
                <a:ext cx="243" cy="127"/>
              </a:xfrm>
              <a:custGeom>
                <a:avLst/>
                <a:gdLst>
                  <a:gd name="T0" fmla="*/ 183 w 217"/>
                  <a:gd name="T1" fmla="*/ 0 h 168"/>
                  <a:gd name="T2" fmla="*/ 301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5 w 217"/>
                  <a:gd name="T11" fmla="*/ 0 h 168"/>
                  <a:gd name="T12" fmla="*/ 183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7670" name="Freeform 130"/>
              <p:cNvSpPr>
                <a:spLocks/>
              </p:cNvSpPr>
              <p:nvPr/>
            </p:nvSpPr>
            <p:spPr bwMode="auto">
              <a:xfrm>
                <a:off x="3714" y="2478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7671" name="Freeform 131"/>
              <p:cNvSpPr>
                <a:spLocks/>
              </p:cNvSpPr>
              <p:nvPr/>
            </p:nvSpPr>
            <p:spPr bwMode="auto">
              <a:xfrm>
                <a:off x="4077" y="2478"/>
                <a:ext cx="243" cy="127"/>
              </a:xfrm>
              <a:custGeom>
                <a:avLst/>
                <a:gdLst>
                  <a:gd name="T0" fmla="*/ 183 w 217"/>
                  <a:gd name="T1" fmla="*/ 0 h 168"/>
                  <a:gd name="T2" fmla="*/ 301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5 w 217"/>
                  <a:gd name="T11" fmla="*/ 0 h 168"/>
                  <a:gd name="T12" fmla="*/ 183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7672" name="Freeform 132"/>
              <p:cNvSpPr>
                <a:spLocks/>
              </p:cNvSpPr>
              <p:nvPr/>
            </p:nvSpPr>
            <p:spPr bwMode="auto">
              <a:xfrm>
                <a:off x="4441" y="2478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</p:grpSp>
        <p:sp>
          <p:nvSpPr>
            <p:cNvPr id="197658" name="Text Box 133"/>
            <p:cNvSpPr txBox="1">
              <a:spLocks noChangeArrowheads="1"/>
            </p:cNvSpPr>
            <p:nvPr/>
          </p:nvSpPr>
          <p:spPr bwMode="auto">
            <a:xfrm>
              <a:off x="3463" y="3050"/>
              <a:ext cx="1110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Islatılan alan</a:t>
              </a:r>
            </a:p>
          </p:txBody>
        </p:sp>
        <p:sp>
          <p:nvSpPr>
            <p:cNvPr id="197659" name="Line 134"/>
            <p:cNvSpPr>
              <a:spLocks noChangeShapeType="1"/>
            </p:cNvSpPr>
            <p:nvPr/>
          </p:nvSpPr>
          <p:spPr bwMode="auto">
            <a:xfrm flipH="1" flipV="1">
              <a:off x="3606" y="2886"/>
              <a:ext cx="227" cy="22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97660" name="Line 135"/>
            <p:cNvSpPr>
              <a:spLocks noChangeShapeType="1"/>
            </p:cNvSpPr>
            <p:nvPr/>
          </p:nvSpPr>
          <p:spPr bwMode="auto">
            <a:xfrm>
              <a:off x="340" y="2115"/>
              <a:ext cx="0" cy="45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</p:grpSp>
    </p:spTree>
    <p:extLst>
      <p:ext uri="{BB962C8B-B14F-4D97-AF65-F5344CB8AC3E}">
        <p14:creationId xmlns:p14="http://schemas.microsoft.com/office/powerpoint/2010/main" val="1179829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8658" name="Group 231"/>
          <p:cNvGrpSpPr>
            <a:grpSpLocks/>
          </p:cNvGrpSpPr>
          <p:nvPr/>
        </p:nvGrpSpPr>
        <p:grpSpPr bwMode="auto">
          <a:xfrm>
            <a:off x="1847850" y="619126"/>
            <a:ext cx="8763000" cy="5475288"/>
            <a:chOff x="337" y="754"/>
            <a:chExt cx="5520" cy="3449"/>
          </a:xfrm>
        </p:grpSpPr>
        <p:sp>
          <p:nvSpPr>
            <p:cNvPr id="198659" name="Text Box 28"/>
            <p:cNvSpPr txBox="1">
              <a:spLocks noChangeArrowheads="1"/>
            </p:cNvSpPr>
            <p:nvPr/>
          </p:nvSpPr>
          <p:spPr bwMode="auto">
            <a:xfrm>
              <a:off x="543" y="3873"/>
              <a:ext cx="4788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2800">
                  <a:solidFill>
                    <a:srgbClr val="CC3300"/>
                  </a:solidFill>
                  <a:latin typeface="Times New Roman" panose="02020603050405020304" pitchFamily="18" charset="0"/>
                </a:rPr>
                <a:t>Bitki sıra aralığı damlatıcı aralığından küçük, </a:t>
              </a:r>
              <a:r>
                <a:rPr lang="tr-TR" altLang="tr-TR" sz="2800">
                  <a:latin typeface="Times New Roman" panose="02020603050405020304" pitchFamily="18" charset="0"/>
                </a:rPr>
                <a:t>S</a:t>
              </a:r>
              <a:r>
                <a:rPr lang="tr-TR" altLang="tr-TR" sz="2800" baseline="-25000">
                  <a:latin typeface="Times New Roman" panose="02020603050405020304" pitchFamily="18" charset="0"/>
                </a:rPr>
                <a:t>s</a:t>
              </a:r>
              <a:r>
                <a:rPr lang="en-US" altLang="tr-TR" sz="2800">
                  <a:latin typeface="Times New Roman" panose="02020603050405020304" pitchFamily="18" charset="0"/>
                  <a:cs typeface="Times New Roman" panose="02020603050405020304" pitchFamily="18" charset="0"/>
                </a:rPr>
                <a:t>&lt;</a:t>
              </a:r>
              <a:r>
                <a:rPr lang="tr-TR" altLang="tr-TR" sz="2800">
                  <a:latin typeface="Times New Roman" panose="02020603050405020304" pitchFamily="18" charset="0"/>
                </a:rPr>
                <a:t>S</a:t>
              </a:r>
              <a:r>
                <a:rPr lang="tr-TR" altLang="tr-TR" sz="2800" baseline="-25000">
                  <a:latin typeface="Times New Roman" panose="02020603050405020304" pitchFamily="18" charset="0"/>
                </a:rPr>
                <a:t>d</a:t>
              </a:r>
              <a:endParaRPr lang="tr-TR" altLang="tr-TR" sz="2800">
                <a:latin typeface="Times New Roman" panose="02020603050405020304" pitchFamily="18" charset="0"/>
              </a:endParaRPr>
            </a:p>
          </p:txBody>
        </p:sp>
        <p:sp>
          <p:nvSpPr>
            <p:cNvPr id="198660" name="Rectangle 29"/>
            <p:cNvSpPr>
              <a:spLocks noChangeArrowheads="1"/>
            </p:cNvSpPr>
            <p:nvPr/>
          </p:nvSpPr>
          <p:spPr bwMode="auto">
            <a:xfrm>
              <a:off x="340" y="1207"/>
              <a:ext cx="4423" cy="2086"/>
            </a:xfrm>
            <a:prstGeom prst="rect">
              <a:avLst/>
            </a:prstGeom>
            <a:solidFill>
              <a:srgbClr val="DCFBFE"/>
            </a:solidFill>
            <a:ln w="12700" cap="sq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198661" name="Rectangle 30"/>
            <p:cNvSpPr>
              <a:spLocks noChangeArrowheads="1"/>
            </p:cNvSpPr>
            <p:nvPr/>
          </p:nvSpPr>
          <p:spPr bwMode="auto">
            <a:xfrm>
              <a:off x="337" y="2069"/>
              <a:ext cx="4415" cy="454"/>
            </a:xfrm>
            <a:prstGeom prst="rect">
              <a:avLst/>
            </a:prstGeom>
            <a:solidFill>
              <a:srgbClr val="FFCC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198662" name="Text Box 31"/>
            <p:cNvSpPr txBox="1">
              <a:spLocks noChangeArrowheads="1"/>
            </p:cNvSpPr>
            <p:nvPr/>
          </p:nvSpPr>
          <p:spPr bwMode="auto">
            <a:xfrm>
              <a:off x="2091" y="2143"/>
              <a:ext cx="88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Kuru alan</a:t>
              </a:r>
            </a:p>
          </p:txBody>
        </p:sp>
        <p:sp>
          <p:nvSpPr>
            <p:cNvPr id="198663" name="Text Box 32"/>
            <p:cNvSpPr txBox="1">
              <a:spLocks noChangeArrowheads="1"/>
            </p:cNvSpPr>
            <p:nvPr/>
          </p:nvSpPr>
          <p:spPr bwMode="auto">
            <a:xfrm>
              <a:off x="494" y="796"/>
              <a:ext cx="879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Damlatıcı</a:t>
              </a:r>
            </a:p>
          </p:txBody>
        </p:sp>
        <p:sp>
          <p:nvSpPr>
            <p:cNvPr id="198664" name="Text Box 33"/>
            <p:cNvSpPr txBox="1">
              <a:spLocks noChangeArrowheads="1"/>
            </p:cNvSpPr>
            <p:nvPr/>
          </p:nvSpPr>
          <p:spPr bwMode="auto">
            <a:xfrm>
              <a:off x="1982" y="789"/>
              <a:ext cx="52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Bitki</a:t>
              </a:r>
            </a:p>
          </p:txBody>
        </p:sp>
        <p:sp>
          <p:nvSpPr>
            <p:cNvPr id="198665" name="Text Box 34"/>
            <p:cNvSpPr txBox="1">
              <a:spLocks noChangeArrowheads="1"/>
            </p:cNvSpPr>
            <p:nvPr/>
          </p:nvSpPr>
          <p:spPr bwMode="auto">
            <a:xfrm>
              <a:off x="2893" y="754"/>
              <a:ext cx="1459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Lateral boru hattı</a:t>
              </a:r>
            </a:p>
          </p:txBody>
        </p:sp>
        <p:sp>
          <p:nvSpPr>
            <p:cNvPr id="198666" name="Line 35"/>
            <p:cNvSpPr>
              <a:spLocks noChangeShapeType="1"/>
            </p:cNvSpPr>
            <p:nvPr/>
          </p:nvSpPr>
          <p:spPr bwMode="auto">
            <a:xfrm>
              <a:off x="521" y="3385"/>
              <a:ext cx="4" cy="176"/>
            </a:xfrm>
            <a:prstGeom prst="line">
              <a:avLst/>
            </a:prstGeom>
            <a:noFill/>
            <a:ln w="31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98667" name="Line 36"/>
            <p:cNvSpPr>
              <a:spLocks noChangeShapeType="1"/>
            </p:cNvSpPr>
            <p:nvPr/>
          </p:nvSpPr>
          <p:spPr bwMode="auto">
            <a:xfrm>
              <a:off x="1198" y="3385"/>
              <a:ext cx="4" cy="182"/>
            </a:xfrm>
            <a:prstGeom prst="line">
              <a:avLst/>
            </a:prstGeom>
            <a:noFill/>
            <a:ln w="31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98668" name="Line 37"/>
            <p:cNvSpPr>
              <a:spLocks noChangeShapeType="1"/>
            </p:cNvSpPr>
            <p:nvPr/>
          </p:nvSpPr>
          <p:spPr bwMode="auto">
            <a:xfrm>
              <a:off x="521" y="3475"/>
              <a:ext cx="681" cy="0"/>
            </a:xfrm>
            <a:prstGeom prst="line">
              <a:avLst/>
            </a:prstGeom>
            <a:noFill/>
            <a:ln w="3175" cap="sq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98669" name="Line 38"/>
            <p:cNvSpPr>
              <a:spLocks noChangeShapeType="1"/>
            </p:cNvSpPr>
            <p:nvPr/>
          </p:nvSpPr>
          <p:spPr bwMode="auto">
            <a:xfrm>
              <a:off x="5193" y="1661"/>
              <a:ext cx="217" cy="0"/>
            </a:xfrm>
            <a:prstGeom prst="line">
              <a:avLst/>
            </a:prstGeom>
            <a:noFill/>
            <a:ln w="31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98670" name="Line 39"/>
            <p:cNvSpPr>
              <a:spLocks noChangeShapeType="1"/>
            </p:cNvSpPr>
            <p:nvPr/>
          </p:nvSpPr>
          <p:spPr bwMode="auto">
            <a:xfrm>
              <a:off x="5193" y="2931"/>
              <a:ext cx="217" cy="0"/>
            </a:xfrm>
            <a:prstGeom prst="line">
              <a:avLst/>
            </a:prstGeom>
            <a:noFill/>
            <a:ln w="31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98671" name="Line 40"/>
            <p:cNvSpPr>
              <a:spLocks noChangeShapeType="1"/>
            </p:cNvSpPr>
            <p:nvPr/>
          </p:nvSpPr>
          <p:spPr bwMode="auto">
            <a:xfrm>
              <a:off x="5284" y="1662"/>
              <a:ext cx="0" cy="1269"/>
            </a:xfrm>
            <a:prstGeom prst="line">
              <a:avLst/>
            </a:prstGeom>
            <a:noFill/>
            <a:ln w="3175" cap="sq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98672" name="Text Box 41"/>
            <p:cNvSpPr txBox="1">
              <a:spLocks noChangeArrowheads="1"/>
            </p:cNvSpPr>
            <p:nvPr/>
          </p:nvSpPr>
          <p:spPr bwMode="auto">
            <a:xfrm>
              <a:off x="703" y="3430"/>
              <a:ext cx="29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S</a:t>
              </a:r>
              <a:r>
                <a:rPr lang="tr-TR" altLang="tr-TR" sz="2400" baseline="-25000">
                  <a:latin typeface="Times New Roman" panose="02020603050405020304" pitchFamily="18" charset="0"/>
                </a:rPr>
                <a:t>d</a:t>
              </a:r>
              <a:endParaRPr lang="tr-TR" altLang="tr-TR" sz="2400">
                <a:latin typeface="Times New Roman" panose="02020603050405020304" pitchFamily="18" charset="0"/>
              </a:endParaRPr>
            </a:p>
          </p:txBody>
        </p:sp>
        <p:sp>
          <p:nvSpPr>
            <p:cNvPr id="198673" name="Text Box 42"/>
            <p:cNvSpPr txBox="1">
              <a:spLocks noChangeArrowheads="1"/>
            </p:cNvSpPr>
            <p:nvPr/>
          </p:nvSpPr>
          <p:spPr bwMode="auto">
            <a:xfrm>
              <a:off x="5236" y="2053"/>
              <a:ext cx="62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S</a:t>
              </a:r>
              <a:r>
                <a:rPr lang="tr-TR" altLang="tr-TR" sz="2400" baseline="-25000">
                  <a:latin typeface="Times New Roman" panose="02020603050405020304" pitchFamily="18" charset="0"/>
                </a:rPr>
                <a:t>l</a:t>
              </a:r>
              <a:r>
                <a:rPr lang="tr-TR" altLang="tr-TR" sz="2400">
                  <a:latin typeface="Times New Roman" panose="02020603050405020304" pitchFamily="18" charset="0"/>
                </a:rPr>
                <a:t>=2S</a:t>
              </a:r>
              <a:r>
                <a:rPr lang="tr-TR" altLang="tr-TR" sz="2400" baseline="-25000">
                  <a:latin typeface="Times New Roman" panose="02020603050405020304" pitchFamily="18" charset="0"/>
                </a:rPr>
                <a:t>s</a:t>
              </a:r>
              <a:endParaRPr lang="tr-TR" altLang="tr-TR" sz="2400">
                <a:latin typeface="Times New Roman" panose="02020603050405020304" pitchFamily="18" charset="0"/>
              </a:endParaRPr>
            </a:p>
          </p:txBody>
        </p:sp>
        <p:sp>
          <p:nvSpPr>
            <p:cNvPr id="198674" name="Line 44"/>
            <p:cNvSpPr>
              <a:spLocks noChangeShapeType="1"/>
            </p:cNvSpPr>
            <p:nvPr/>
          </p:nvSpPr>
          <p:spPr bwMode="auto">
            <a:xfrm>
              <a:off x="2217" y="1038"/>
              <a:ext cx="73" cy="396"/>
            </a:xfrm>
            <a:prstGeom prst="line">
              <a:avLst/>
            </a:prstGeom>
            <a:noFill/>
            <a:ln w="3175" cap="sq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98675" name="Line 45"/>
            <p:cNvSpPr>
              <a:spLocks noChangeShapeType="1"/>
            </p:cNvSpPr>
            <p:nvPr/>
          </p:nvSpPr>
          <p:spPr bwMode="auto">
            <a:xfrm>
              <a:off x="3651" y="1046"/>
              <a:ext cx="0" cy="615"/>
            </a:xfrm>
            <a:prstGeom prst="line">
              <a:avLst/>
            </a:prstGeom>
            <a:noFill/>
            <a:ln w="3175" cap="sq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grpSp>
          <p:nvGrpSpPr>
            <p:cNvPr id="198676" name="Group 123"/>
            <p:cNvGrpSpPr>
              <a:grpSpLocks/>
            </p:cNvGrpSpPr>
            <p:nvPr/>
          </p:nvGrpSpPr>
          <p:grpSpPr bwMode="auto">
            <a:xfrm>
              <a:off x="340" y="1593"/>
              <a:ext cx="4423" cy="113"/>
              <a:chOff x="453" y="436"/>
              <a:chExt cx="4423" cy="113"/>
            </a:xfrm>
          </p:grpSpPr>
          <p:sp>
            <p:nvSpPr>
              <p:cNvPr id="198746" name="Oval 57"/>
              <p:cNvSpPr>
                <a:spLocks noChangeArrowheads="1"/>
              </p:cNvSpPr>
              <p:nvPr/>
            </p:nvSpPr>
            <p:spPr bwMode="auto">
              <a:xfrm>
                <a:off x="594" y="436"/>
                <a:ext cx="113" cy="113"/>
              </a:xfrm>
              <a:prstGeom prst="ellipse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98747" name="Line 58"/>
              <p:cNvSpPr>
                <a:spLocks noChangeShapeType="1"/>
              </p:cNvSpPr>
              <p:nvPr/>
            </p:nvSpPr>
            <p:spPr bwMode="auto">
              <a:xfrm>
                <a:off x="453" y="490"/>
                <a:ext cx="4423" cy="0"/>
              </a:xfrm>
              <a:prstGeom prst="line">
                <a:avLst/>
              </a:prstGeom>
              <a:noFill/>
              <a:ln w="5715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8748" name="Oval 59"/>
              <p:cNvSpPr>
                <a:spLocks noChangeArrowheads="1"/>
              </p:cNvSpPr>
              <p:nvPr/>
            </p:nvSpPr>
            <p:spPr bwMode="auto">
              <a:xfrm>
                <a:off x="1270" y="436"/>
                <a:ext cx="113" cy="113"/>
              </a:xfrm>
              <a:prstGeom prst="ellipse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98749" name="Oval 60"/>
              <p:cNvSpPr>
                <a:spLocks noChangeArrowheads="1"/>
              </p:cNvSpPr>
              <p:nvPr/>
            </p:nvSpPr>
            <p:spPr bwMode="auto">
              <a:xfrm>
                <a:off x="1951" y="436"/>
                <a:ext cx="113" cy="113"/>
              </a:xfrm>
              <a:prstGeom prst="ellipse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98750" name="Oval 61"/>
              <p:cNvSpPr>
                <a:spLocks noChangeArrowheads="1"/>
              </p:cNvSpPr>
              <p:nvPr/>
            </p:nvSpPr>
            <p:spPr bwMode="auto">
              <a:xfrm>
                <a:off x="4672" y="436"/>
                <a:ext cx="113" cy="113"/>
              </a:xfrm>
              <a:prstGeom prst="ellipse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98751" name="Oval 62"/>
              <p:cNvSpPr>
                <a:spLocks noChangeArrowheads="1"/>
              </p:cNvSpPr>
              <p:nvPr/>
            </p:nvSpPr>
            <p:spPr bwMode="auto">
              <a:xfrm>
                <a:off x="2631" y="436"/>
                <a:ext cx="113" cy="113"/>
              </a:xfrm>
              <a:prstGeom prst="ellipse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98752" name="Oval 63"/>
              <p:cNvSpPr>
                <a:spLocks noChangeArrowheads="1"/>
              </p:cNvSpPr>
              <p:nvPr/>
            </p:nvSpPr>
            <p:spPr bwMode="auto">
              <a:xfrm>
                <a:off x="3311" y="436"/>
                <a:ext cx="113" cy="113"/>
              </a:xfrm>
              <a:prstGeom prst="ellipse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98753" name="Oval 64"/>
              <p:cNvSpPr>
                <a:spLocks noChangeArrowheads="1"/>
              </p:cNvSpPr>
              <p:nvPr/>
            </p:nvSpPr>
            <p:spPr bwMode="auto">
              <a:xfrm>
                <a:off x="3992" y="436"/>
                <a:ext cx="113" cy="113"/>
              </a:xfrm>
              <a:prstGeom prst="ellipse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</p:grpSp>
        <p:grpSp>
          <p:nvGrpSpPr>
            <p:cNvPr id="198677" name="Group 66"/>
            <p:cNvGrpSpPr>
              <a:grpSpLocks/>
            </p:cNvGrpSpPr>
            <p:nvPr/>
          </p:nvGrpSpPr>
          <p:grpSpPr bwMode="auto">
            <a:xfrm>
              <a:off x="385" y="1398"/>
              <a:ext cx="4302" cy="127"/>
              <a:chOff x="381" y="2478"/>
              <a:chExt cx="4302" cy="127"/>
            </a:xfrm>
          </p:grpSpPr>
          <p:sp>
            <p:nvSpPr>
              <p:cNvPr id="198734" name="Freeform 67"/>
              <p:cNvSpPr>
                <a:spLocks/>
              </p:cNvSpPr>
              <p:nvPr/>
            </p:nvSpPr>
            <p:spPr bwMode="auto">
              <a:xfrm>
                <a:off x="381" y="2478"/>
                <a:ext cx="243" cy="127"/>
              </a:xfrm>
              <a:custGeom>
                <a:avLst/>
                <a:gdLst>
                  <a:gd name="T0" fmla="*/ 183 w 217"/>
                  <a:gd name="T1" fmla="*/ 0 h 168"/>
                  <a:gd name="T2" fmla="*/ 301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5 w 217"/>
                  <a:gd name="T11" fmla="*/ 0 h 168"/>
                  <a:gd name="T12" fmla="*/ 183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8735" name="Freeform 68"/>
              <p:cNvSpPr>
                <a:spLocks/>
              </p:cNvSpPr>
              <p:nvPr/>
            </p:nvSpPr>
            <p:spPr bwMode="auto">
              <a:xfrm>
                <a:off x="745" y="2478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8736" name="Freeform 69"/>
              <p:cNvSpPr>
                <a:spLocks/>
              </p:cNvSpPr>
              <p:nvPr/>
            </p:nvSpPr>
            <p:spPr bwMode="auto">
              <a:xfrm>
                <a:off x="1109" y="2478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8737" name="Freeform 70"/>
              <p:cNvSpPr>
                <a:spLocks/>
              </p:cNvSpPr>
              <p:nvPr/>
            </p:nvSpPr>
            <p:spPr bwMode="auto">
              <a:xfrm>
                <a:off x="1472" y="2478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8738" name="Freeform 71"/>
              <p:cNvSpPr>
                <a:spLocks/>
              </p:cNvSpPr>
              <p:nvPr/>
            </p:nvSpPr>
            <p:spPr bwMode="auto">
              <a:xfrm>
                <a:off x="1836" y="2478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8739" name="Freeform 72"/>
              <p:cNvSpPr>
                <a:spLocks/>
              </p:cNvSpPr>
              <p:nvPr/>
            </p:nvSpPr>
            <p:spPr bwMode="auto">
              <a:xfrm>
                <a:off x="2199" y="2478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8740" name="Freeform 73"/>
              <p:cNvSpPr>
                <a:spLocks/>
              </p:cNvSpPr>
              <p:nvPr/>
            </p:nvSpPr>
            <p:spPr bwMode="auto">
              <a:xfrm>
                <a:off x="2623" y="2478"/>
                <a:ext cx="243" cy="127"/>
              </a:xfrm>
              <a:custGeom>
                <a:avLst/>
                <a:gdLst>
                  <a:gd name="T0" fmla="*/ 183 w 217"/>
                  <a:gd name="T1" fmla="*/ 0 h 168"/>
                  <a:gd name="T2" fmla="*/ 301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5 w 217"/>
                  <a:gd name="T11" fmla="*/ 0 h 168"/>
                  <a:gd name="T12" fmla="*/ 183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8741" name="Freeform 74"/>
              <p:cNvSpPr>
                <a:spLocks/>
              </p:cNvSpPr>
              <p:nvPr/>
            </p:nvSpPr>
            <p:spPr bwMode="auto">
              <a:xfrm>
                <a:off x="2987" y="2478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8742" name="Freeform 75"/>
              <p:cNvSpPr>
                <a:spLocks/>
              </p:cNvSpPr>
              <p:nvPr/>
            </p:nvSpPr>
            <p:spPr bwMode="auto">
              <a:xfrm>
                <a:off x="3350" y="2478"/>
                <a:ext cx="243" cy="127"/>
              </a:xfrm>
              <a:custGeom>
                <a:avLst/>
                <a:gdLst>
                  <a:gd name="T0" fmla="*/ 183 w 217"/>
                  <a:gd name="T1" fmla="*/ 0 h 168"/>
                  <a:gd name="T2" fmla="*/ 301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5 w 217"/>
                  <a:gd name="T11" fmla="*/ 0 h 168"/>
                  <a:gd name="T12" fmla="*/ 183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8743" name="Freeform 76"/>
              <p:cNvSpPr>
                <a:spLocks/>
              </p:cNvSpPr>
              <p:nvPr/>
            </p:nvSpPr>
            <p:spPr bwMode="auto">
              <a:xfrm>
                <a:off x="3714" y="2478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8744" name="Freeform 77"/>
              <p:cNvSpPr>
                <a:spLocks/>
              </p:cNvSpPr>
              <p:nvPr/>
            </p:nvSpPr>
            <p:spPr bwMode="auto">
              <a:xfrm>
                <a:off x="4077" y="2478"/>
                <a:ext cx="243" cy="127"/>
              </a:xfrm>
              <a:custGeom>
                <a:avLst/>
                <a:gdLst>
                  <a:gd name="T0" fmla="*/ 183 w 217"/>
                  <a:gd name="T1" fmla="*/ 0 h 168"/>
                  <a:gd name="T2" fmla="*/ 301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5 w 217"/>
                  <a:gd name="T11" fmla="*/ 0 h 168"/>
                  <a:gd name="T12" fmla="*/ 183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8745" name="Freeform 78"/>
              <p:cNvSpPr>
                <a:spLocks/>
              </p:cNvSpPr>
              <p:nvPr/>
            </p:nvSpPr>
            <p:spPr bwMode="auto">
              <a:xfrm>
                <a:off x="4441" y="2478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</p:grpSp>
        <p:grpSp>
          <p:nvGrpSpPr>
            <p:cNvPr id="198678" name="Group 79"/>
            <p:cNvGrpSpPr>
              <a:grpSpLocks/>
            </p:cNvGrpSpPr>
            <p:nvPr/>
          </p:nvGrpSpPr>
          <p:grpSpPr bwMode="auto">
            <a:xfrm>
              <a:off x="385" y="2713"/>
              <a:ext cx="4302" cy="127"/>
              <a:chOff x="381" y="2478"/>
              <a:chExt cx="4302" cy="127"/>
            </a:xfrm>
          </p:grpSpPr>
          <p:sp>
            <p:nvSpPr>
              <p:cNvPr id="198722" name="Freeform 80"/>
              <p:cNvSpPr>
                <a:spLocks/>
              </p:cNvSpPr>
              <p:nvPr/>
            </p:nvSpPr>
            <p:spPr bwMode="auto">
              <a:xfrm>
                <a:off x="381" y="2478"/>
                <a:ext cx="243" cy="127"/>
              </a:xfrm>
              <a:custGeom>
                <a:avLst/>
                <a:gdLst>
                  <a:gd name="T0" fmla="*/ 183 w 217"/>
                  <a:gd name="T1" fmla="*/ 0 h 168"/>
                  <a:gd name="T2" fmla="*/ 301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5 w 217"/>
                  <a:gd name="T11" fmla="*/ 0 h 168"/>
                  <a:gd name="T12" fmla="*/ 183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8723" name="Freeform 81"/>
              <p:cNvSpPr>
                <a:spLocks/>
              </p:cNvSpPr>
              <p:nvPr/>
            </p:nvSpPr>
            <p:spPr bwMode="auto">
              <a:xfrm>
                <a:off x="745" y="2478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8724" name="Freeform 82"/>
              <p:cNvSpPr>
                <a:spLocks/>
              </p:cNvSpPr>
              <p:nvPr/>
            </p:nvSpPr>
            <p:spPr bwMode="auto">
              <a:xfrm>
                <a:off x="1109" y="2478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8725" name="Freeform 83"/>
              <p:cNvSpPr>
                <a:spLocks/>
              </p:cNvSpPr>
              <p:nvPr/>
            </p:nvSpPr>
            <p:spPr bwMode="auto">
              <a:xfrm>
                <a:off x="1472" y="2478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8726" name="Freeform 84"/>
              <p:cNvSpPr>
                <a:spLocks/>
              </p:cNvSpPr>
              <p:nvPr/>
            </p:nvSpPr>
            <p:spPr bwMode="auto">
              <a:xfrm>
                <a:off x="1836" y="2478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8727" name="Freeform 85"/>
              <p:cNvSpPr>
                <a:spLocks/>
              </p:cNvSpPr>
              <p:nvPr/>
            </p:nvSpPr>
            <p:spPr bwMode="auto">
              <a:xfrm>
                <a:off x="2199" y="2478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8728" name="Freeform 86"/>
              <p:cNvSpPr>
                <a:spLocks/>
              </p:cNvSpPr>
              <p:nvPr/>
            </p:nvSpPr>
            <p:spPr bwMode="auto">
              <a:xfrm>
                <a:off x="2623" y="2478"/>
                <a:ext cx="243" cy="127"/>
              </a:xfrm>
              <a:custGeom>
                <a:avLst/>
                <a:gdLst>
                  <a:gd name="T0" fmla="*/ 183 w 217"/>
                  <a:gd name="T1" fmla="*/ 0 h 168"/>
                  <a:gd name="T2" fmla="*/ 301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5 w 217"/>
                  <a:gd name="T11" fmla="*/ 0 h 168"/>
                  <a:gd name="T12" fmla="*/ 183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8729" name="Freeform 87"/>
              <p:cNvSpPr>
                <a:spLocks/>
              </p:cNvSpPr>
              <p:nvPr/>
            </p:nvSpPr>
            <p:spPr bwMode="auto">
              <a:xfrm>
                <a:off x="2987" y="2478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8730" name="Freeform 88"/>
              <p:cNvSpPr>
                <a:spLocks/>
              </p:cNvSpPr>
              <p:nvPr/>
            </p:nvSpPr>
            <p:spPr bwMode="auto">
              <a:xfrm>
                <a:off x="3350" y="2478"/>
                <a:ext cx="243" cy="127"/>
              </a:xfrm>
              <a:custGeom>
                <a:avLst/>
                <a:gdLst>
                  <a:gd name="T0" fmla="*/ 183 w 217"/>
                  <a:gd name="T1" fmla="*/ 0 h 168"/>
                  <a:gd name="T2" fmla="*/ 301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5 w 217"/>
                  <a:gd name="T11" fmla="*/ 0 h 168"/>
                  <a:gd name="T12" fmla="*/ 183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8731" name="Freeform 89"/>
              <p:cNvSpPr>
                <a:spLocks/>
              </p:cNvSpPr>
              <p:nvPr/>
            </p:nvSpPr>
            <p:spPr bwMode="auto">
              <a:xfrm>
                <a:off x="3714" y="2478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8732" name="Freeform 90"/>
              <p:cNvSpPr>
                <a:spLocks/>
              </p:cNvSpPr>
              <p:nvPr/>
            </p:nvSpPr>
            <p:spPr bwMode="auto">
              <a:xfrm>
                <a:off x="4077" y="2478"/>
                <a:ext cx="243" cy="127"/>
              </a:xfrm>
              <a:custGeom>
                <a:avLst/>
                <a:gdLst>
                  <a:gd name="T0" fmla="*/ 183 w 217"/>
                  <a:gd name="T1" fmla="*/ 0 h 168"/>
                  <a:gd name="T2" fmla="*/ 301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5 w 217"/>
                  <a:gd name="T11" fmla="*/ 0 h 168"/>
                  <a:gd name="T12" fmla="*/ 183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8733" name="Freeform 91"/>
              <p:cNvSpPr>
                <a:spLocks/>
              </p:cNvSpPr>
              <p:nvPr/>
            </p:nvSpPr>
            <p:spPr bwMode="auto">
              <a:xfrm>
                <a:off x="4441" y="2478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</p:grpSp>
        <p:sp>
          <p:nvSpPr>
            <p:cNvPr id="198679" name="Text Box 92"/>
            <p:cNvSpPr txBox="1">
              <a:spLocks noChangeArrowheads="1"/>
            </p:cNvSpPr>
            <p:nvPr/>
          </p:nvSpPr>
          <p:spPr bwMode="auto">
            <a:xfrm>
              <a:off x="3463" y="3338"/>
              <a:ext cx="1110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Islatılan alan</a:t>
              </a:r>
            </a:p>
          </p:txBody>
        </p:sp>
        <p:sp>
          <p:nvSpPr>
            <p:cNvPr id="198680" name="Line 93"/>
            <p:cNvSpPr>
              <a:spLocks noChangeShapeType="1"/>
            </p:cNvSpPr>
            <p:nvPr/>
          </p:nvSpPr>
          <p:spPr bwMode="auto">
            <a:xfrm flipH="1" flipV="1">
              <a:off x="3651" y="3158"/>
              <a:ext cx="227" cy="22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98681" name="Line 94"/>
            <p:cNvSpPr>
              <a:spLocks noChangeShapeType="1"/>
            </p:cNvSpPr>
            <p:nvPr/>
          </p:nvSpPr>
          <p:spPr bwMode="auto">
            <a:xfrm>
              <a:off x="340" y="2070"/>
              <a:ext cx="0" cy="45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grpSp>
          <p:nvGrpSpPr>
            <p:cNvPr id="198682" name="Group 95"/>
            <p:cNvGrpSpPr>
              <a:grpSpLocks/>
            </p:cNvGrpSpPr>
            <p:nvPr/>
          </p:nvGrpSpPr>
          <p:grpSpPr bwMode="auto">
            <a:xfrm>
              <a:off x="385" y="1752"/>
              <a:ext cx="4302" cy="127"/>
              <a:chOff x="381" y="2478"/>
              <a:chExt cx="4302" cy="127"/>
            </a:xfrm>
          </p:grpSpPr>
          <p:sp>
            <p:nvSpPr>
              <p:cNvPr id="198710" name="Freeform 96"/>
              <p:cNvSpPr>
                <a:spLocks/>
              </p:cNvSpPr>
              <p:nvPr/>
            </p:nvSpPr>
            <p:spPr bwMode="auto">
              <a:xfrm>
                <a:off x="381" y="2478"/>
                <a:ext cx="243" cy="127"/>
              </a:xfrm>
              <a:custGeom>
                <a:avLst/>
                <a:gdLst>
                  <a:gd name="T0" fmla="*/ 183 w 217"/>
                  <a:gd name="T1" fmla="*/ 0 h 168"/>
                  <a:gd name="T2" fmla="*/ 301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5 w 217"/>
                  <a:gd name="T11" fmla="*/ 0 h 168"/>
                  <a:gd name="T12" fmla="*/ 183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8711" name="Freeform 97"/>
              <p:cNvSpPr>
                <a:spLocks/>
              </p:cNvSpPr>
              <p:nvPr/>
            </p:nvSpPr>
            <p:spPr bwMode="auto">
              <a:xfrm>
                <a:off x="745" y="2478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8712" name="Freeform 98"/>
              <p:cNvSpPr>
                <a:spLocks/>
              </p:cNvSpPr>
              <p:nvPr/>
            </p:nvSpPr>
            <p:spPr bwMode="auto">
              <a:xfrm>
                <a:off x="1109" y="2478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8713" name="Freeform 99"/>
              <p:cNvSpPr>
                <a:spLocks/>
              </p:cNvSpPr>
              <p:nvPr/>
            </p:nvSpPr>
            <p:spPr bwMode="auto">
              <a:xfrm>
                <a:off x="1472" y="2478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8714" name="Freeform 100"/>
              <p:cNvSpPr>
                <a:spLocks/>
              </p:cNvSpPr>
              <p:nvPr/>
            </p:nvSpPr>
            <p:spPr bwMode="auto">
              <a:xfrm>
                <a:off x="1836" y="2478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8715" name="Freeform 101"/>
              <p:cNvSpPr>
                <a:spLocks/>
              </p:cNvSpPr>
              <p:nvPr/>
            </p:nvSpPr>
            <p:spPr bwMode="auto">
              <a:xfrm>
                <a:off x="2199" y="2478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8716" name="Freeform 102"/>
              <p:cNvSpPr>
                <a:spLocks/>
              </p:cNvSpPr>
              <p:nvPr/>
            </p:nvSpPr>
            <p:spPr bwMode="auto">
              <a:xfrm>
                <a:off x="2623" y="2478"/>
                <a:ext cx="243" cy="127"/>
              </a:xfrm>
              <a:custGeom>
                <a:avLst/>
                <a:gdLst>
                  <a:gd name="T0" fmla="*/ 183 w 217"/>
                  <a:gd name="T1" fmla="*/ 0 h 168"/>
                  <a:gd name="T2" fmla="*/ 301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5 w 217"/>
                  <a:gd name="T11" fmla="*/ 0 h 168"/>
                  <a:gd name="T12" fmla="*/ 183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8717" name="Freeform 103"/>
              <p:cNvSpPr>
                <a:spLocks/>
              </p:cNvSpPr>
              <p:nvPr/>
            </p:nvSpPr>
            <p:spPr bwMode="auto">
              <a:xfrm>
                <a:off x="2987" y="2478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8718" name="Freeform 104"/>
              <p:cNvSpPr>
                <a:spLocks/>
              </p:cNvSpPr>
              <p:nvPr/>
            </p:nvSpPr>
            <p:spPr bwMode="auto">
              <a:xfrm>
                <a:off x="3350" y="2478"/>
                <a:ext cx="243" cy="127"/>
              </a:xfrm>
              <a:custGeom>
                <a:avLst/>
                <a:gdLst>
                  <a:gd name="T0" fmla="*/ 183 w 217"/>
                  <a:gd name="T1" fmla="*/ 0 h 168"/>
                  <a:gd name="T2" fmla="*/ 301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5 w 217"/>
                  <a:gd name="T11" fmla="*/ 0 h 168"/>
                  <a:gd name="T12" fmla="*/ 183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8719" name="Freeform 105"/>
              <p:cNvSpPr>
                <a:spLocks/>
              </p:cNvSpPr>
              <p:nvPr/>
            </p:nvSpPr>
            <p:spPr bwMode="auto">
              <a:xfrm>
                <a:off x="3714" y="2478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8720" name="Freeform 106"/>
              <p:cNvSpPr>
                <a:spLocks/>
              </p:cNvSpPr>
              <p:nvPr/>
            </p:nvSpPr>
            <p:spPr bwMode="auto">
              <a:xfrm>
                <a:off x="4077" y="2478"/>
                <a:ext cx="243" cy="127"/>
              </a:xfrm>
              <a:custGeom>
                <a:avLst/>
                <a:gdLst>
                  <a:gd name="T0" fmla="*/ 183 w 217"/>
                  <a:gd name="T1" fmla="*/ 0 h 168"/>
                  <a:gd name="T2" fmla="*/ 301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5 w 217"/>
                  <a:gd name="T11" fmla="*/ 0 h 168"/>
                  <a:gd name="T12" fmla="*/ 183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8721" name="Freeform 107"/>
              <p:cNvSpPr>
                <a:spLocks/>
              </p:cNvSpPr>
              <p:nvPr/>
            </p:nvSpPr>
            <p:spPr bwMode="auto">
              <a:xfrm>
                <a:off x="4441" y="2478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</p:grpSp>
        <p:grpSp>
          <p:nvGrpSpPr>
            <p:cNvPr id="198683" name="Group 108"/>
            <p:cNvGrpSpPr>
              <a:grpSpLocks/>
            </p:cNvGrpSpPr>
            <p:nvPr/>
          </p:nvGrpSpPr>
          <p:grpSpPr bwMode="auto">
            <a:xfrm>
              <a:off x="385" y="3031"/>
              <a:ext cx="4302" cy="127"/>
              <a:chOff x="381" y="2478"/>
              <a:chExt cx="4302" cy="127"/>
            </a:xfrm>
          </p:grpSpPr>
          <p:sp>
            <p:nvSpPr>
              <p:cNvPr id="198698" name="Freeform 109"/>
              <p:cNvSpPr>
                <a:spLocks/>
              </p:cNvSpPr>
              <p:nvPr/>
            </p:nvSpPr>
            <p:spPr bwMode="auto">
              <a:xfrm>
                <a:off x="381" y="2478"/>
                <a:ext cx="243" cy="127"/>
              </a:xfrm>
              <a:custGeom>
                <a:avLst/>
                <a:gdLst>
                  <a:gd name="T0" fmla="*/ 183 w 217"/>
                  <a:gd name="T1" fmla="*/ 0 h 168"/>
                  <a:gd name="T2" fmla="*/ 301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5 w 217"/>
                  <a:gd name="T11" fmla="*/ 0 h 168"/>
                  <a:gd name="T12" fmla="*/ 183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8699" name="Freeform 110"/>
              <p:cNvSpPr>
                <a:spLocks/>
              </p:cNvSpPr>
              <p:nvPr/>
            </p:nvSpPr>
            <p:spPr bwMode="auto">
              <a:xfrm>
                <a:off x="745" y="2478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8700" name="Freeform 111"/>
              <p:cNvSpPr>
                <a:spLocks/>
              </p:cNvSpPr>
              <p:nvPr/>
            </p:nvSpPr>
            <p:spPr bwMode="auto">
              <a:xfrm>
                <a:off x="1109" y="2478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8701" name="Freeform 112"/>
              <p:cNvSpPr>
                <a:spLocks/>
              </p:cNvSpPr>
              <p:nvPr/>
            </p:nvSpPr>
            <p:spPr bwMode="auto">
              <a:xfrm>
                <a:off x="1472" y="2478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8702" name="Freeform 113"/>
              <p:cNvSpPr>
                <a:spLocks/>
              </p:cNvSpPr>
              <p:nvPr/>
            </p:nvSpPr>
            <p:spPr bwMode="auto">
              <a:xfrm>
                <a:off x="1836" y="2478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8703" name="Freeform 114"/>
              <p:cNvSpPr>
                <a:spLocks/>
              </p:cNvSpPr>
              <p:nvPr/>
            </p:nvSpPr>
            <p:spPr bwMode="auto">
              <a:xfrm>
                <a:off x="2199" y="2478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8704" name="Freeform 115"/>
              <p:cNvSpPr>
                <a:spLocks/>
              </p:cNvSpPr>
              <p:nvPr/>
            </p:nvSpPr>
            <p:spPr bwMode="auto">
              <a:xfrm>
                <a:off x="2623" y="2478"/>
                <a:ext cx="243" cy="127"/>
              </a:xfrm>
              <a:custGeom>
                <a:avLst/>
                <a:gdLst>
                  <a:gd name="T0" fmla="*/ 183 w 217"/>
                  <a:gd name="T1" fmla="*/ 0 h 168"/>
                  <a:gd name="T2" fmla="*/ 301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5 w 217"/>
                  <a:gd name="T11" fmla="*/ 0 h 168"/>
                  <a:gd name="T12" fmla="*/ 183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8705" name="Freeform 116"/>
              <p:cNvSpPr>
                <a:spLocks/>
              </p:cNvSpPr>
              <p:nvPr/>
            </p:nvSpPr>
            <p:spPr bwMode="auto">
              <a:xfrm>
                <a:off x="2987" y="2478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8706" name="Freeform 117"/>
              <p:cNvSpPr>
                <a:spLocks/>
              </p:cNvSpPr>
              <p:nvPr/>
            </p:nvSpPr>
            <p:spPr bwMode="auto">
              <a:xfrm>
                <a:off x="3350" y="2478"/>
                <a:ext cx="243" cy="127"/>
              </a:xfrm>
              <a:custGeom>
                <a:avLst/>
                <a:gdLst>
                  <a:gd name="T0" fmla="*/ 183 w 217"/>
                  <a:gd name="T1" fmla="*/ 0 h 168"/>
                  <a:gd name="T2" fmla="*/ 301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5 w 217"/>
                  <a:gd name="T11" fmla="*/ 0 h 168"/>
                  <a:gd name="T12" fmla="*/ 183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8707" name="Freeform 118"/>
              <p:cNvSpPr>
                <a:spLocks/>
              </p:cNvSpPr>
              <p:nvPr/>
            </p:nvSpPr>
            <p:spPr bwMode="auto">
              <a:xfrm>
                <a:off x="3714" y="2478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8708" name="Freeform 119"/>
              <p:cNvSpPr>
                <a:spLocks/>
              </p:cNvSpPr>
              <p:nvPr/>
            </p:nvSpPr>
            <p:spPr bwMode="auto">
              <a:xfrm>
                <a:off x="4077" y="2478"/>
                <a:ext cx="243" cy="127"/>
              </a:xfrm>
              <a:custGeom>
                <a:avLst/>
                <a:gdLst>
                  <a:gd name="T0" fmla="*/ 183 w 217"/>
                  <a:gd name="T1" fmla="*/ 0 h 168"/>
                  <a:gd name="T2" fmla="*/ 301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5 w 217"/>
                  <a:gd name="T11" fmla="*/ 0 h 168"/>
                  <a:gd name="T12" fmla="*/ 183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8709" name="Freeform 120"/>
              <p:cNvSpPr>
                <a:spLocks/>
              </p:cNvSpPr>
              <p:nvPr/>
            </p:nvSpPr>
            <p:spPr bwMode="auto">
              <a:xfrm>
                <a:off x="4441" y="2478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</p:grpSp>
        <p:sp>
          <p:nvSpPr>
            <p:cNvPr id="198684" name="Line 121"/>
            <p:cNvSpPr>
              <a:spLocks noChangeShapeType="1"/>
            </p:cNvSpPr>
            <p:nvPr/>
          </p:nvSpPr>
          <p:spPr bwMode="auto">
            <a:xfrm>
              <a:off x="4830" y="1434"/>
              <a:ext cx="217" cy="0"/>
            </a:xfrm>
            <a:prstGeom prst="line">
              <a:avLst/>
            </a:prstGeom>
            <a:noFill/>
            <a:ln w="31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98685" name="Line 122"/>
            <p:cNvSpPr>
              <a:spLocks noChangeShapeType="1"/>
            </p:cNvSpPr>
            <p:nvPr/>
          </p:nvSpPr>
          <p:spPr bwMode="auto">
            <a:xfrm>
              <a:off x="4830" y="1842"/>
              <a:ext cx="217" cy="0"/>
            </a:xfrm>
            <a:prstGeom prst="line">
              <a:avLst/>
            </a:prstGeom>
            <a:noFill/>
            <a:ln w="31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grpSp>
          <p:nvGrpSpPr>
            <p:cNvPr id="198686" name="Group 124"/>
            <p:cNvGrpSpPr>
              <a:grpSpLocks/>
            </p:cNvGrpSpPr>
            <p:nvPr/>
          </p:nvGrpSpPr>
          <p:grpSpPr bwMode="auto">
            <a:xfrm>
              <a:off x="340" y="2875"/>
              <a:ext cx="4423" cy="113"/>
              <a:chOff x="453" y="436"/>
              <a:chExt cx="4423" cy="113"/>
            </a:xfrm>
          </p:grpSpPr>
          <p:sp>
            <p:nvSpPr>
              <p:cNvPr id="198690" name="Oval 125"/>
              <p:cNvSpPr>
                <a:spLocks noChangeArrowheads="1"/>
              </p:cNvSpPr>
              <p:nvPr/>
            </p:nvSpPr>
            <p:spPr bwMode="auto">
              <a:xfrm>
                <a:off x="594" y="436"/>
                <a:ext cx="113" cy="113"/>
              </a:xfrm>
              <a:prstGeom prst="ellipse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98691" name="Line 126"/>
              <p:cNvSpPr>
                <a:spLocks noChangeShapeType="1"/>
              </p:cNvSpPr>
              <p:nvPr/>
            </p:nvSpPr>
            <p:spPr bwMode="auto">
              <a:xfrm>
                <a:off x="453" y="490"/>
                <a:ext cx="4423" cy="0"/>
              </a:xfrm>
              <a:prstGeom prst="line">
                <a:avLst/>
              </a:prstGeom>
              <a:noFill/>
              <a:ln w="5715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8692" name="Oval 127"/>
              <p:cNvSpPr>
                <a:spLocks noChangeArrowheads="1"/>
              </p:cNvSpPr>
              <p:nvPr/>
            </p:nvSpPr>
            <p:spPr bwMode="auto">
              <a:xfrm>
                <a:off x="1270" y="436"/>
                <a:ext cx="113" cy="113"/>
              </a:xfrm>
              <a:prstGeom prst="ellipse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98693" name="Oval 128"/>
              <p:cNvSpPr>
                <a:spLocks noChangeArrowheads="1"/>
              </p:cNvSpPr>
              <p:nvPr/>
            </p:nvSpPr>
            <p:spPr bwMode="auto">
              <a:xfrm>
                <a:off x="1951" y="436"/>
                <a:ext cx="113" cy="113"/>
              </a:xfrm>
              <a:prstGeom prst="ellipse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98694" name="Oval 129"/>
              <p:cNvSpPr>
                <a:spLocks noChangeArrowheads="1"/>
              </p:cNvSpPr>
              <p:nvPr/>
            </p:nvSpPr>
            <p:spPr bwMode="auto">
              <a:xfrm>
                <a:off x="4672" y="436"/>
                <a:ext cx="113" cy="113"/>
              </a:xfrm>
              <a:prstGeom prst="ellipse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98695" name="Oval 130"/>
              <p:cNvSpPr>
                <a:spLocks noChangeArrowheads="1"/>
              </p:cNvSpPr>
              <p:nvPr/>
            </p:nvSpPr>
            <p:spPr bwMode="auto">
              <a:xfrm>
                <a:off x="2631" y="436"/>
                <a:ext cx="113" cy="113"/>
              </a:xfrm>
              <a:prstGeom prst="ellipse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98696" name="Oval 131"/>
              <p:cNvSpPr>
                <a:spLocks noChangeArrowheads="1"/>
              </p:cNvSpPr>
              <p:nvPr/>
            </p:nvSpPr>
            <p:spPr bwMode="auto">
              <a:xfrm>
                <a:off x="3311" y="436"/>
                <a:ext cx="113" cy="113"/>
              </a:xfrm>
              <a:prstGeom prst="ellipse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98697" name="Oval 132"/>
              <p:cNvSpPr>
                <a:spLocks noChangeArrowheads="1"/>
              </p:cNvSpPr>
              <p:nvPr/>
            </p:nvSpPr>
            <p:spPr bwMode="auto">
              <a:xfrm>
                <a:off x="3992" y="436"/>
                <a:ext cx="113" cy="113"/>
              </a:xfrm>
              <a:prstGeom prst="ellipse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</p:grpSp>
        <p:sp>
          <p:nvSpPr>
            <p:cNvPr id="198687" name="Line 133"/>
            <p:cNvSpPr>
              <a:spLocks noChangeShapeType="1"/>
            </p:cNvSpPr>
            <p:nvPr/>
          </p:nvSpPr>
          <p:spPr bwMode="auto">
            <a:xfrm flipV="1">
              <a:off x="567" y="1043"/>
              <a:ext cx="363" cy="573"/>
            </a:xfrm>
            <a:prstGeom prst="line">
              <a:avLst/>
            </a:prstGeom>
            <a:noFill/>
            <a:ln w="3175" cap="sq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98688" name="Line 134"/>
            <p:cNvSpPr>
              <a:spLocks noChangeShapeType="1"/>
            </p:cNvSpPr>
            <p:nvPr/>
          </p:nvSpPr>
          <p:spPr bwMode="auto">
            <a:xfrm>
              <a:off x="4921" y="1434"/>
              <a:ext cx="0" cy="40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98689" name="Rectangle 135"/>
            <p:cNvSpPr>
              <a:spLocks noChangeArrowheads="1"/>
            </p:cNvSpPr>
            <p:nvPr/>
          </p:nvSpPr>
          <p:spPr bwMode="auto">
            <a:xfrm>
              <a:off x="4921" y="1509"/>
              <a:ext cx="281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r-TR" altLang="tr-TR" sz="2000"/>
                <a:t>S</a:t>
              </a:r>
              <a:r>
                <a:rPr lang="tr-TR" altLang="tr-TR" sz="2000" baseline="-25000"/>
                <a:t>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97199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9682" name="Group 315"/>
          <p:cNvGrpSpPr>
            <a:grpSpLocks/>
          </p:cNvGrpSpPr>
          <p:nvPr/>
        </p:nvGrpSpPr>
        <p:grpSpPr bwMode="auto">
          <a:xfrm>
            <a:off x="2070100" y="403225"/>
            <a:ext cx="8274050" cy="5908674"/>
            <a:chOff x="336" y="708"/>
            <a:chExt cx="5212" cy="3722"/>
          </a:xfrm>
        </p:grpSpPr>
        <p:sp>
          <p:nvSpPr>
            <p:cNvPr id="199683" name="Text Box 5"/>
            <p:cNvSpPr txBox="1">
              <a:spLocks noChangeArrowheads="1"/>
            </p:cNvSpPr>
            <p:nvPr/>
          </p:nvSpPr>
          <p:spPr bwMode="auto">
            <a:xfrm>
              <a:off x="1350" y="4100"/>
              <a:ext cx="3169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2800">
                  <a:solidFill>
                    <a:srgbClr val="CC3300"/>
                  </a:solidFill>
                  <a:latin typeface="Times New Roman" panose="02020603050405020304" pitchFamily="18" charset="0"/>
                </a:rPr>
                <a:t>Sık ekilen-dikilen bitkiler, </a:t>
              </a:r>
              <a:r>
                <a:rPr lang="tr-TR" altLang="tr-TR" sz="2800">
                  <a:latin typeface="Times New Roman" panose="02020603050405020304" pitchFamily="18" charset="0"/>
                </a:rPr>
                <a:t>S</a:t>
              </a:r>
              <a:r>
                <a:rPr lang="tr-TR" altLang="tr-TR" sz="2800" baseline="-25000">
                  <a:latin typeface="Times New Roman" panose="02020603050405020304" pitchFamily="18" charset="0"/>
                </a:rPr>
                <a:t>d</a:t>
              </a:r>
              <a:r>
                <a:rPr lang="tr-TR" altLang="tr-TR" sz="2800">
                  <a:latin typeface="Times New Roman" panose="02020603050405020304" pitchFamily="18" charset="0"/>
                </a:rPr>
                <a:t>&gt;2S</a:t>
              </a:r>
              <a:r>
                <a:rPr lang="tr-TR" altLang="tr-TR" sz="2800" baseline="-25000">
                  <a:latin typeface="Times New Roman" panose="02020603050405020304" pitchFamily="18" charset="0"/>
                </a:rPr>
                <a:t>s</a:t>
              </a:r>
              <a:endParaRPr lang="tr-TR" altLang="tr-TR" sz="2800">
                <a:latin typeface="Times New Roman" panose="02020603050405020304" pitchFamily="18" charset="0"/>
              </a:endParaRPr>
            </a:p>
          </p:txBody>
        </p:sp>
        <p:sp>
          <p:nvSpPr>
            <p:cNvPr id="199684" name="Rectangle 6"/>
            <p:cNvSpPr>
              <a:spLocks noChangeArrowheads="1"/>
            </p:cNvSpPr>
            <p:nvPr/>
          </p:nvSpPr>
          <p:spPr bwMode="auto">
            <a:xfrm>
              <a:off x="336" y="1137"/>
              <a:ext cx="4423" cy="2611"/>
            </a:xfrm>
            <a:prstGeom prst="rect">
              <a:avLst/>
            </a:prstGeom>
            <a:solidFill>
              <a:srgbClr val="DCFBFE"/>
            </a:solidFill>
            <a:ln w="12700" cap="sq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199685" name="Text Box 9"/>
            <p:cNvSpPr txBox="1">
              <a:spLocks noChangeArrowheads="1"/>
            </p:cNvSpPr>
            <p:nvPr/>
          </p:nvSpPr>
          <p:spPr bwMode="auto">
            <a:xfrm>
              <a:off x="570" y="750"/>
              <a:ext cx="879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Damlatıcı</a:t>
              </a:r>
            </a:p>
          </p:txBody>
        </p:sp>
        <p:sp>
          <p:nvSpPr>
            <p:cNvPr id="199686" name="Text Box 10"/>
            <p:cNvSpPr txBox="1">
              <a:spLocks noChangeArrowheads="1"/>
            </p:cNvSpPr>
            <p:nvPr/>
          </p:nvSpPr>
          <p:spPr bwMode="auto">
            <a:xfrm>
              <a:off x="1982" y="743"/>
              <a:ext cx="52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Bitki</a:t>
              </a:r>
            </a:p>
          </p:txBody>
        </p:sp>
        <p:sp>
          <p:nvSpPr>
            <p:cNvPr id="199687" name="Text Box 11"/>
            <p:cNvSpPr txBox="1">
              <a:spLocks noChangeArrowheads="1"/>
            </p:cNvSpPr>
            <p:nvPr/>
          </p:nvSpPr>
          <p:spPr bwMode="auto">
            <a:xfrm>
              <a:off x="2893" y="708"/>
              <a:ext cx="1459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Lateral boru hattı</a:t>
              </a:r>
            </a:p>
          </p:txBody>
        </p:sp>
        <p:sp>
          <p:nvSpPr>
            <p:cNvPr id="199688" name="Line 12"/>
            <p:cNvSpPr>
              <a:spLocks noChangeShapeType="1"/>
            </p:cNvSpPr>
            <p:nvPr/>
          </p:nvSpPr>
          <p:spPr bwMode="auto">
            <a:xfrm>
              <a:off x="653" y="3798"/>
              <a:ext cx="4" cy="176"/>
            </a:xfrm>
            <a:prstGeom prst="line">
              <a:avLst/>
            </a:prstGeom>
            <a:noFill/>
            <a:ln w="31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99689" name="Line 13"/>
            <p:cNvSpPr>
              <a:spLocks noChangeShapeType="1"/>
            </p:cNvSpPr>
            <p:nvPr/>
          </p:nvSpPr>
          <p:spPr bwMode="auto">
            <a:xfrm>
              <a:off x="1156" y="3793"/>
              <a:ext cx="4" cy="182"/>
            </a:xfrm>
            <a:prstGeom prst="line">
              <a:avLst/>
            </a:prstGeom>
            <a:noFill/>
            <a:ln w="31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99690" name="Line 14"/>
            <p:cNvSpPr>
              <a:spLocks noChangeShapeType="1"/>
            </p:cNvSpPr>
            <p:nvPr/>
          </p:nvSpPr>
          <p:spPr bwMode="auto">
            <a:xfrm>
              <a:off x="649" y="3884"/>
              <a:ext cx="507" cy="0"/>
            </a:xfrm>
            <a:prstGeom prst="line">
              <a:avLst/>
            </a:prstGeom>
            <a:noFill/>
            <a:ln w="3175" cap="sq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grpSp>
          <p:nvGrpSpPr>
            <p:cNvPr id="199691" name="Group 309"/>
            <p:cNvGrpSpPr>
              <a:grpSpLocks/>
            </p:cNvGrpSpPr>
            <p:nvPr/>
          </p:nvGrpSpPr>
          <p:grpSpPr bwMode="auto">
            <a:xfrm>
              <a:off x="4904" y="2931"/>
              <a:ext cx="217" cy="590"/>
              <a:chOff x="4904" y="2931"/>
              <a:chExt cx="217" cy="590"/>
            </a:xfrm>
          </p:grpSpPr>
          <p:sp>
            <p:nvSpPr>
              <p:cNvPr id="199949" name="Line 15"/>
              <p:cNvSpPr>
                <a:spLocks noChangeShapeType="1"/>
              </p:cNvSpPr>
              <p:nvPr/>
            </p:nvSpPr>
            <p:spPr bwMode="auto">
              <a:xfrm>
                <a:off x="4904" y="3521"/>
                <a:ext cx="217" cy="0"/>
              </a:xfrm>
              <a:prstGeom prst="line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950" name="Line 16"/>
              <p:cNvSpPr>
                <a:spLocks noChangeShapeType="1"/>
              </p:cNvSpPr>
              <p:nvPr/>
            </p:nvSpPr>
            <p:spPr bwMode="auto">
              <a:xfrm>
                <a:off x="4904" y="2931"/>
                <a:ext cx="217" cy="0"/>
              </a:xfrm>
              <a:prstGeom prst="line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951" name="Line 17"/>
              <p:cNvSpPr>
                <a:spLocks noChangeShapeType="1"/>
              </p:cNvSpPr>
              <p:nvPr/>
            </p:nvSpPr>
            <p:spPr bwMode="auto">
              <a:xfrm>
                <a:off x="5012" y="2932"/>
                <a:ext cx="0" cy="589"/>
              </a:xfrm>
              <a:prstGeom prst="line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</p:grpSp>
        <p:sp>
          <p:nvSpPr>
            <p:cNvPr id="199692" name="Text Box 18"/>
            <p:cNvSpPr txBox="1">
              <a:spLocks noChangeArrowheads="1"/>
            </p:cNvSpPr>
            <p:nvPr/>
          </p:nvSpPr>
          <p:spPr bwMode="auto">
            <a:xfrm>
              <a:off x="748" y="3868"/>
              <a:ext cx="29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S</a:t>
              </a:r>
              <a:r>
                <a:rPr lang="tr-TR" altLang="tr-TR" sz="2400" baseline="-25000">
                  <a:latin typeface="Times New Roman" panose="02020603050405020304" pitchFamily="18" charset="0"/>
                </a:rPr>
                <a:t>d</a:t>
              </a:r>
              <a:endParaRPr lang="tr-TR" altLang="tr-TR" sz="2400">
                <a:latin typeface="Times New Roman" panose="02020603050405020304" pitchFamily="18" charset="0"/>
              </a:endParaRPr>
            </a:p>
          </p:txBody>
        </p:sp>
        <p:sp>
          <p:nvSpPr>
            <p:cNvPr id="199693" name="Text Box 19"/>
            <p:cNvSpPr txBox="1">
              <a:spLocks noChangeArrowheads="1"/>
            </p:cNvSpPr>
            <p:nvPr/>
          </p:nvSpPr>
          <p:spPr bwMode="auto">
            <a:xfrm>
              <a:off x="5002" y="3006"/>
              <a:ext cx="54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S</a:t>
              </a:r>
              <a:r>
                <a:rPr lang="tr-TR" altLang="tr-TR" sz="2400" baseline="-25000">
                  <a:latin typeface="Times New Roman" panose="02020603050405020304" pitchFamily="18" charset="0"/>
                </a:rPr>
                <a:t>l</a:t>
              </a:r>
              <a:r>
                <a:rPr lang="tr-TR" altLang="tr-TR" sz="2400">
                  <a:latin typeface="Times New Roman" panose="02020603050405020304" pitchFamily="18" charset="0"/>
                </a:rPr>
                <a:t>=S</a:t>
              </a:r>
              <a:r>
                <a:rPr lang="tr-TR" altLang="tr-TR" sz="2400" baseline="-25000">
                  <a:latin typeface="Times New Roman" panose="02020603050405020304" pitchFamily="18" charset="0"/>
                </a:rPr>
                <a:t>d</a:t>
              </a:r>
              <a:endParaRPr lang="tr-TR" altLang="tr-TR" sz="2400">
                <a:latin typeface="Times New Roman" panose="02020603050405020304" pitchFamily="18" charset="0"/>
              </a:endParaRPr>
            </a:p>
          </p:txBody>
        </p:sp>
        <p:grpSp>
          <p:nvGrpSpPr>
            <p:cNvPr id="199694" name="Group 33"/>
            <p:cNvGrpSpPr>
              <a:grpSpLocks/>
            </p:cNvGrpSpPr>
            <p:nvPr/>
          </p:nvGrpSpPr>
          <p:grpSpPr bwMode="auto">
            <a:xfrm>
              <a:off x="340" y="1321"/>
              <a:ext cx="4423" cy="113"/>
              <a:chOff x="407" y="1049"/>
              <a:chExt cx="4423" cy="113"/>
            </a:xfrm>
          </p:grpSpPr>
          <p:sp>
            <p:nvSpPr>
              <p:cNvPr id="199940" name="Oval 34"/>
              <p:cNvSpPr>
                <a:spLocks noChangeArrowheads="1"/>
              </p:cNvSpPr>
              <p:nvPr/>
            </p:nvSpPr>
            <p:spPr bwMode="auto">
              <a:xfrm>
                <a:off x="661" y="1049"/>
                <a:ext cx="113" cy="113"/>
              </a:xfrm>
              <a:prstGeom prst="ellipse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99941" name="Line 35"/>
              <p:cNvSpPr>
                <a:spLocks noChangeShapeType="1"/>
              </p:cNvSpPr>
              <p:nvPr/>
            </p:nvSpPr>
            <p:spPr bwMode="auto">
              <a:xfrm>
                <a:off x="407" y="1103"/>
                <a:ext cx="4423" cy="0"/>
              </a:xfrm>
              <a:prstGeom prst="line">
                <a:avLst/>
              </a:prstGeom>
              <a:noFill/>
              <a:ln w="5715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942" name="Oval 36"/>
              <p:cNvSpPr>
                <a:spLocks noChangeArrowheads="1"/>
              </p:cNvSpPr>
              <p:nvPr/>
            </p:nvSpPr>
            <p:spPr bwMode="auto">
              <a:xfrm>
                <a:off x="1179" y="1049"/>
                <a:ext cx="113" cy="113"/>
              </a:xfrm>
              <a:prstGeom prst="ellipse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99943" name="Oval 37"/>
              <p:cNvSpPr>
                <a:spLocks noChangeArrowheads="1"/>
              </p:cNvSpPr>
              <p:nvPr/>
            </p:nvSpPr>
            <p:spPr bwMode="auto">
              <a:xfrm>
                <a:off x="1724" y="1049"/>
                <a:ext cx="113" cy="113"/>
              </a:xfrm>
              <a:prstGeom prst="ellipse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99944" name="Oval 38"/>
              <p:cNvSpPr>
                <a:spLocks noChangeArrowheads="1"/>
              </p:cNvSpPr>
              <p:nvPr/>
            </p:nvSpPr>
            <p:spPr bwMode="auto">
              <a:xfrm>
                <a:off x="2268" y="1049"/>
                <a:ext cx="113" cy="113"/>
              </a:xfrm>
              <a:prstGeom prst="ellipse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99945" name="Oval 39"/>
              <p:cNvSpPr>
                <a:spLocks noChangeArrowheads="1"/>
              </p:cNvSpPr>
              <p:nvPr/>
            </p:nvSpPr>
            <p:spPr bwMode="auto">
              <a:xfrm>
                <a:off x="2812" y="1049"/>
                <a:ext cx="113" cy="113"/>
              </a:xfrm>
              <a:prstGeom prst="ellipse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99946" name="Oval 40"/>
              <p:cNvSpPr>
                <a:spLocks noChangeArrowheads="1"/>
              </p:cNvSpPr>
              <p:nvPr/>
            </p:nvSpPr>
            <p:spPr bwMode="auto">
              <a:xfrm>
                <a:off x="3357" y="1049"/>
                <a:ext cx="113" cy="113"/>
              </a:xfrm>
              <a:prstGeom prst="ellipse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99947" name="Oval 41"/>
              <p:cNvSpPr>
                <a:spLocks noChangeArrowheads="1"/>
              </p:cNvSpPr>
              <p:nvPr/>
            </p:nvSpPr>
            <p:spPr bwMode="auto">
              <a:xfrm>
                <a:off x="3901" y="1049"/>
                <a:ext cx="113" cy="113"/>
              </a:xfrm>
              <a:prstGeom prst="ellipse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99948" name="Oval 42"/>
              <p:cNvSpPr>
                <a:spLocks noChangeArrowheads="1"/>
              </p:cNvSpPr>
              <p:nvPr/>
            </p:nvSpPr>
            <p:spPr bwMode="auto">
              <a:xfrm>
                <a:off x="4445" y="1049"/>
                <a:ext cx="113" cy="113"/>
              </a:xfrm>
              <a:prstGeom prst="ellipse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</p:grpSp>
        <p:grpSp>
          <p:nvGrpSpPr>
            <p:cNvPr id="199695" name="Group 125"/>
            <p:cNvGrpSpPr>
              <a:grpSpLocks/>
            </p:cNvGrpSpPr>
            <p:nvPr/>
          </p:nvGrpSpPr>
          <p:grpSpPr bwMode="auto">
            <a:xfrm>
              <a:off x="431" y="1208"/>
              <a:ext cx="4256" cy="136"/>
              <a:chOff x="431" y="119"/>
              <a:chExt cx="4256" cy="136"/>
            </a:xfrm>
          </p:grpSpPr>
          <p:sp>
            <p:nvSpPr>
              <p:cNvPr id="199923" name="Freeform 44"/>
              <p:cNvSpPr>
                <a:spLocks/>
              </p:cNvSpPr>
              <p:nvPr/>
            </p:nvSpPr>
            <p:spPr bwMode="auto">
              <a:xfrm>
                <a:off x="431" y="119"/>
                <a:ext cx="243" cy="127"/>
              </a:xfrm>
              <a:custGeom>
                <a:avLst/>
                <a:gdLst>
                  <a:gd name="T0" fmla="*/ 183 w 217"/>
                  <a:gd name="T1" fmla="*/ 0 h 168"/>
                  <a:gd name="T2" fmla="*/ 301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5 w 217"/>
                  <a:gd name="T11" fmla="*/ 0 h 168"/>
                  <a:gd name="T12" fmla="*/ 183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924" name="Freeform 45"/>
              <p:cNvSpPr>
                <a:spLocks/>
              </p:cNvSpPr>
              <p:nvPr/>
            </p:nvSpPr>
            <p:spPr bwMode="auto">
              <a:xfrm>
                <a:off x="1187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925" name="Freeform 46"/>
              <p:cNvSpPr>
                <a:spLocks/>
              </p:cNvSpPr>
              <p:nvPr/>
            </p:nvSpPr>
            <p:spPr bwMode="auto">
              <a:xfrm>
                <a:off x="1429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926" name="Freeform 47"/>
              <p:cNvSpPr>
                <a:spLocks/>
              </p:cNvSpPr>
              <p:nvPr/>
            </p:nvSpPr>
            <p:spPr bwMode="auto">
              <a:xfrm>
                <a:off x="1927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927" name="Freeform 48"/>
              <p:cNvSpPr>
                <a:spLocks/>
              </p:cNvSpPr>
              <p:nvPr/>
            </p:nvSpPr>
            <p:spPr bwMode="auto">
              <a:xfrm>
                <a:off x="3198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928" name="Freeform 49"/>
              <p:cNvSpPr>
                <a:spLocks/>
              </p:cNvSpPr>
              <p:nvPr/>
            </p:nvSpPr>
            <p:spPr bwMode="auto">
              <a:xfrm>
                <a:off x="3953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929" name="Freeform 50"/>
              <p:cNvSpPr>
                <a:spLocks/>
              </p:cNvSpPr>
              <p:nvPr/>
            </p:nvSpPr>
            <p:spPr bwMode="auto">
              <a:xfrm>
                <a:off x="4195" y="119"/>
                <a:ext cx="243" cy="127"/>
              </a:xfrm>
              <a:custGeom>
                <a:avLst/>
                <a:gdLst>
                  <a:gd name="T0" fmla="*/ 183 w 217"/>
                  <a:gd name="T1" fmla="*/ 0 h 168"/>
                  <a:gd name="T2" fmla="*/ 301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5 w 217"/>
                  <a:gd name="T11" fmla="*/ 0 h 168"/>
                  <a:gd name="T12" fmla="*/ 183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930" name="Freeform 73"/>
              <p:cNvSpPr>
                <a:spLocks/>
              </p:cNvSpPr>
              <p:nvPr/>
            </p:nvSpPr>
            <p:spPr bwMode="auto">
              <a:xfrm>
                <a:off x="687" y="119"/>
                <a:ext cx="243" cy="127"/>
              </a:xfrm>
              <a:custGeom>
                <a:avLst/>
                <a:gdLst>
                  <a:gd name="T0" fmla="*/ 183 w 217"/>
                  <a:gd name="T1" fmla="*/ 0 h 168"/>
                  <a:gd name="T2" fmla="*/ 301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5 w 217"/>
                  <a:gd name="T11" fmla="*/ 0 h 168"/>
                  <a:gd name="T12" fmla="*/ 183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931" name="Freeform 75"/>
              <p:cNvSpPr>
                <a:spLocks/>
              </p:cNvSpPr>
              <p:nvPr/>
            </p:nvSpPr>
            <p:spPr bwMode="auto">
              <a:xfrm>
                <a:off x="930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932" name="Freeform 76"/>
              <p:cNvSpPr>
                <a:spLocks/>
              </p:cNvSpPr>
              <p:nvPr/>
            </p:nvSpPr>
            <p:spPr bwMode="auto">
              <a:xfrm>
                <a:off x="2184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933" name="Freeform 77"/>
              <p:cNvSpPr>
                <a:spLocks/>
              </p:cNvSpPr>
              <p:nvPr/>
            </p:nvSpPr>
            <p:spPr bwMode="auto">
              <a:xfrm>
                <a:off x="1685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934" name="Freeform 78"/>
              <p:cNvSpPr>
                <a:spLocks/>
              </p:cNvSpPr>
              <p:nvPr/>
            </p:nvSpPr>
            <p:spPr bwMode="auto">
              <a:xfrm>
                <a:off x="2426" y="128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935" name="Freeform 80"/>
              <p:cNvSpPr>
                <a:spLocks/>
              </p:cNvSpPr>
              <p:nvPr/>
            </p:nvSpPr>
            <p:spPr bwMode="auto">
              <a:xfrm>
                <a:off x="2683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936" name="Freeform 81"/>
              <p:cNvSpPr>
                <a:spLocks/>
              </p:cNvSpPr>
              <p:nvPr/>
            </p:nvSpPr>
            <p:spPr bwMode="auto">
              <a:xfrm>
                <a:off x="2955" y="119"/>
                <a:ext cx="243" cy="127"/>
              </a:xfrm>
              <a:custGeom>
                <a:avLst/>
                <a:gdLst>
                  <a:gd name="T0" fmla="*/ 183 w 217"/>
                  <a:gd name="T1" fmla="*/ 0 h 168"/>
                  <a:gd name="T2" fmla="*/ 301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5 w 217"/>
                  <a:gd name="T11" fmla="*/ 0 h 168"/>
                  <a:gd name="T12" fmla="*/ 183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937" name="Freeform 82"/>
              <p:cNvSpPr>
                <a:spLocks/>
              </p:cNvSpPr>
              <p:nvPr/>
            </p:nvSpPr>
            <p:spPr bwMode="auto">
              <a:xfrm>
                <a:off x="3454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938" name="Freeform 83"/>
              <p:cNvSpPr>
                <a:spLocks/>
              </p:cNvSpPr>
              <p:nvPr/>
            </p:nvSpPr>
            <p:spPr bwMode="auto">
              <a:xfrm>
                <a:off x="3696" y="119"/>
                <a:ext cx="243" cy="127"/>
              </a:xfrm>
              <a:custGeom>
                <a:avLst/>
                <a:gdLst>
                  <a:gd name="T0" fmla="*/ 183 w 217"/>
                  <a:gd name="T1" fmla="*/ 0 h 168"/>
                  <a:gd name="T2" fmla="*/ 301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5 w 217"/>
                  <a:gd name="T11" fmla="*/ 0 h 168"/>
                  <a:gd name="T12" fmla="*/ 183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939" name="Freeform 84"/>
              <p:cNvSpPr>
                <a:spLocks/>
              </p:cNvSpPr>
              <p:nvPr/>
            </p:nvSpPr>
            <p:spPr bwMode="auto">
              <a:xfrm>
                <a:off x="4445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</p:grpSp>
        <p:grpSp>
          <p:nvGrpSpPr>
            <p:cNvPr id="199696" name="Group 85"/>
            <p:cNvGrpSpPr>
              <a:grpSpLocks/>
            </p:cNvGrpSpPr>
            <p:nvPr/>
          </p:nvGrpSpPr>
          <p:grpSpPr bwMode="auto">
            <a:xfrm>
              <a:off x="340" y="1820"/>
              <a:ext cx="4423" cy="113"/>
              <a:chOff x="407" y="1049"/>
              <a:chExt cx="4423" cy="113"/>
            </a:xfrm>
          </p:grpSpPr>
          <p:sp>
            <p:nvSpPr>
              <p:cNvPr id="199914" name="Oval 86"/>
              <p:cNvSpPr>
                <a:spLocks noChangeArrowheads="1"/>
              </p:cNvSpPr>
              <p:nvPr/>
            </p:nvSpPr>
            <p:spPr bwMode="auto">
              <a:xfrm>
                <a:off x="661" y="1049"/>
                <a:ext cx="113" cy="113"/>
              </a:xfrm>
              <a:prstGeom prst="ellipse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99915" name="Line 87"/>
              <p:cNvSpPr>
                <a:spLocks noChangeShapeType="1"/>
              </p:cNvSpPr>
              <p:nvPr/>
            </p:nvSpPr>
            <p:spPr bwMode="auto">
              <a:xfrm>
                <a:off x="407" y="1103"/>
                <a:ext cx="4423" cy="0"/>
              </a:xfrm>
              <a:prstGeom prst="line">
                <a:avLst/>
              </a:prstGeom>
              <a:noFill/>
              <a:ln w="5715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916" name="Oval 88"/>
              <p:cNvSpPr>
                <a:spLocks noChangeArrowheads="1"/>
              </p:cNvSpPr>
              <p:nvPr/>
            </p:nvSpPr>
            <p:spPr bwMode="auto">
              <a:xfrm>
                <a:off x="1179" y="1049"/>
                <a:ext cx="113" cy="113"/>
              </a:xfrm>
              <a:prstGeom prst="ellipse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99917" name="Oval 89"/>
              <p:cNvSpPr>
                <a:spLocks noChangeArrowheads="1"/>
              </p:cNvSpPr>
              <p:nvPr/>
            </p:nvSpPr>
            <p:spPr bwMode="auto">
              <a:xfrm>
                <a:off x="1724" y="1049"/>
                <a:ext cx="113" cy="113"/>
              </a:xfrm>
              <a:prstGeom prst="ellipse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99918" name="Oval 90"/>
              <p:cNvSpPr>
                <a:spLocks noChangeArrowheads="1"/>
              </p:cNvSpPr>
              <p:nvPr/>
            </p:nvSpPr>
            <p:spPr bwMode="auto">
              <a:xfrm>
                <a:off x="2268" y="1049"/>
                <a:ext cx="113" cy="113"/>
              </a:xfrm>
              <a:prstGeom prst="ellipse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99919" name="Oval 91"/>
              <p:cNvSpPr>
                <a:spLocks noChangeArrowheads="1"/>
              </p:cNvSpPr>
              <p:nvPr/>
            </p:nvSpPr>
            <p:spPr bwMode="auto">
              <a:xfrm>
                <a:off x="2812" y="1049"/>
                <a:ext cx="113" cy="113"/>
              </a:xfrm>
              <a:prstGeom prst="ellipse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99920" name="Oval 92"/>
              <p:cNvSpPr>
                <a:spLocks noChangeArrowheads="1"/>
              </p:cNvSpPr>
              <p:nvPr/>
            </p:nvSpPr>
            <p:spPr bwMode="auto">
              <a:xfrm>
                <a:off x="3357" y="1049"/>
                <a:ext cx="113" cy="113"/>
              </a:xfrm>
              <a:prstGeom prst="ellipse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99921" name="Oval 93"/>
              <p:cNvSpPr>
                <a:spLocks noChangeArrowheads="1"/>
              </p:cNvSpPr>
              <p:nvPr/>
            </p:nvSpPr>
            <p:spPr bwMode="auto">
              <a:xfrm>
                <a:off x="3901" y="1049"/>
                <a:ext cx="113" cy="113"/>
              </a:xfrm>
              <a:prstGeom prst="ellipse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99922" name="Oval 94"/>
              <p:cNvSpPr>
                <a:spLocks noChangeArrowheads="1"/>
              </p:cNvSpPr>
              <p:nvPr/>
            </p:nvSpPr>
            <p:spPr bwMode="auto">
              <a:xfrm>
                <a:off x="4445" y="1049"/>
                <a:ext cx="113" cy="113"/>
              </a:xfrm>
              <a:prstGeom prst="ellipse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</p:grpSp>
        <p:grpSp>
          <p:nvGrpSpPr>
            <p:cNvPr id="199697" name="Group 95"/>
            <p:cNvGrpSpPr>
              <a:grpSpLocks/>
            </p:cNvGrpSpPr>
            <p:nvPr/>
          </p:nvGrpSpPr>
          <p:grpSpPr bwMode="auto">
            <a:xfrm>
              <a:off x="340" y="2365"/>
              <a:ext cx="4423" cy="113"/>
              <a:chOff x="407" y="1049"/>
              <a:chExt cx="4423" cy="113"/>
            </a:xfrm>
          </p:grpSpPr>
          <p:sp>
            <p:nvSpPr>
              <p:cNvPr id="199905" name="Oval 96"/>
              <p:cNvSpPr>
                <a:spLocks noChangeArrowheads="1"/>
              </p:cNvSpPr>
              <p:nvPr/>
            </p:nvSpPr>
            <p:spPr bwMode="auto">
              <a:xfrm>
                <a:off x="661" y="1049"/>
                <a:ext cx="113" cy="113"/>
              </a:xfrm>
              <a:prstGeom prst="ellipse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99906" name="Line 97"/>
              <p:cNvSpPr>
                <a:spLocks noChangeShapeType="1"/>
              </p:cNvSpPr>
              <p:nvPr/>
            </p:nvSpPr>
            <p:spPr bwMode="auto">
              <a:xfrm>
                <a:off x="407" y="1103"/>
                <a:ext cx="4423" cy="0"/>
              </a:xfrm>
              <a:prstGeom prst="line">
                <a:avLst/>
              </a:prstGeom>
              <a:noFill/>
              <a:ln w="5715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907" name="Oval 98"/>
              <p:cNvSpPr>
                <a:spLocks noChangeArrowheads="1"/>
              </p:cNvSpPr>
              <p:nvPr/>
            </p:nvSpPr>
            <p:spPr bwMode="auto">
              <a:xfrm>
                <a:off x="1179" y="1049"/>
                <a:ext cx="113" cy="113"/>
              </a:xfrm>
              <a:prstGeom prst="ellipse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99908" name="Oval 99"/>
              <p:cNvSpPr>
                <a:spLocks noChangeArrowheads="1"/>
              </p:cNvSpPr>
              <p:nvPr/>
            </p:nvSpPr>
            <p:spPr bwMode="auto">
              <a:xfrm>
                <a:off x="1724" y="1049"/>
                <a:ext cx="113" cy="113"/>
              </a:xfrm>
              <a:prstGeom prst="ellipse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99909" name="Oval 100"/>
              <p:cNvSpPr>
                <a:spLocks noChangeArrowheads="1"/>
              </p:cNvSpPr>
              <p:nvPr/>
            </p:nvSpPr>
            <p:spPr bwMode="auto">
              <a:xfrm>
                <a:off x="2268" y="1049"/>
                <a:ext cx="113" cy="113"/>
              </a:xfrm>
              <a:prstGeom prst="ellipse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99910" name="Oval 101"/>
              <p:cNvSpPr>
                <a:spLocks noChangeArrowheads="1"/>
              </p:cNvSpPr>
              <p:nvPr/>
            </p:nvSpPr>
            <p:spPr bwMode="auto">
              <a:xfrm>
                <a:off x="2812" y="1049"/>
                <a:ext cx="113" cy="113"/>
              </a:xfrm>
              <a:prstGeom prst="ellipse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99911" name="Oval 102"/>
              <p:cNvSpPr>
                <a:spLocks noChangeArrowheads="1"/>
              </p:cNvSpPr>
              <p:nvPr/>
            </p:nvSpPr>
            <p:spPr bwMode="auto">
              <a:xfrm>
                <a:off x="3357" y="1049"/>
                <a:ext cx="113" cy="113"/>
              </a:xfrm>
              <a:prstGeom prst="ellipse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99912" name="Oval 103"/>
              <p:cNvSpPr>
                <a:spLocks noChangeArrowheads="1"/>
              </p:cNvSpPr>
              <p:nvPr/>
            </p:nvSpPr>
            <p:spPr bwMode="auto">
              <a:xfrm>
                <a:off x="3901" y="1049"/>
                <a:ext cx="113" cy="113"/>
              </a:xfrm>
              <a:prstGeom prst="ellipse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99913" name="Oval 104"/>
              <p:cNvSpPr>
                <a:spLocks noChangeArrowheads="1"/>
              </p:cNvSpPr>
              <p:nvPr/>
            </p:nvSpPr>
            <p:spPr bwMode="auto">
              <a:xfrm>
                <a:off x="4445" y="1049"/>
                <a:ext cx="113" cy="113"/>
              </a:xfrm>
              <a:prstGeom prst="ellipse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</p:grpSp>
        <p:grpSp>
          <p:nvGrpSpPr>
            <p:cNvPr id="199698" name="Group 105"/>
            <p:cNvGrpSpPr>
              <a:grpSpLocks/>
            </p:cNvGrpSpPr>
            <p:nvPr/>
          </p:nvGrpSpPr>
          <p:grpSpPr bwMode="auto">
            <a:xfrm>
              <a:off x="340" y="2909"/>
              <a:ext cx="4423" cy="113"/>
              <a:chOff x="407" y="1049"/>
              <a:chExt cx="4423" cy="113"/>
            </a:xfrm>
          </p:grpSpPr>
          <p:sp>
            <p:nvSpPr>
              <p:cNvPr id="199896" name="Oval 106"/>
              <p:cNvSpPr>
                <a:spLocks noChangeArrowheads="1"/>
              </p:cNvSpPr>
              <p:nvPr/>
            </p:nvSpPr>
            <p:spPr bwMode="auto">
              <a:xfrm>
                <a:off x="661" y="1049"/>
                <a:ext cx="113" cy="113"/>
              </a:xfrm>
              <a:prstGeom prst="ellipse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99897" name="Line 107"/>
              <p:cNvSpPr>
                <a:spLocks noChangeShapeType="1"/>
              </p:cNvSpPr>
              <p:nvPr/>
            </p:nvSpPr>
            <p:spPr bwMode="auto">
              <a:xfrm>
                <a:off x="407" y="1103"/>
                <a:ext cx="4423" cy="0"/>
              </a:xfrm>
              <a:prstGeom prst="line">
                <a:avLst/>
              </a:prstGeom>
              <a:noFill/>
              <a:ln w="5715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898" name="Oval 108"/>
              <p:cNvSpPr>
                <a:spLocks noChangeArrowheads="1"/>
              </p:cNvSpPr>
              <p:nvPr/>
            </p:nvSpPr>
            <p:spPr bwMode="auto">
              <a:xfrm>
                <a:off x="1179" y="1049"/>
                <a:ext cx="113" cy="113"/>
              </a:xfrm>
              <a:prstGeom prst="ellipse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99899" name="Oval 109"/>
              <p:cNvSpPr>
                <a:spLocks noChangeArrowheads="1"/>
              </p:cNvSpPr>
              <p:nvPr/>
            </p:nvSpPr>
            <p:spPr bwMode="auto">
              <a:xfrm>
                <a:off x="1724" y="1049"/>
                <a:ext cx="113" cy="113"/>
              </a:xfrm>
              <a:prstGeom prst="ellipse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99900" name="Oval 110"/>
              <p:cNvSpPr>
                <a:spLocks noChangeArrowheads="1"/>
              </p:cNvSpPr>
              <p:nvPr/>
            </p:nvSpPr>
            <p:spPr bwMode="auto">
              <a:xfrm>
                <a:off x="2268" y="1049"/>
                <a:ext cx="113" cy="113"/>
              </a:xfrm>
              <a:prstGeom prst="ellipse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99901" name="Oval 111"/>
              <p:cNvSpPr>
                <a:spLocks noChangeArrowheads="1"/>
              </p:cNvSpPr>
              <p:nvPr/>
            </p:nvSpPr>
            <p:spPr bwMode="auto">
              <a:xfrm>
                <a:off x="2812" y="1049"/>
                <a:ext cx="113" cy="113"/>
              </a:xfrm>
              <a:prstGeom prst="ellipse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99902" name="Oval 112"/>
              <p:cNvSpPr>
                <a:spLocks noChangeArrowheads="1"/>
              </p:cNvSpPr>
              <p:nvPr/>
            </p:nvSpPr>
            <p:spPr bwMode="auto">
              <a:xfrm>
                <a:off x="3357" y="1049"/>
                <a:ext cx="113" cy="113"/>
              </a:xfrm>
              <a:prstGeom prst="ellipse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99903" name="Oval 113"/>
              <p:cNvSpPr>
                <a:spLocks noChangeArrowheads="1"/>
              </p:cNvSpPr>
              <p:nvPr/>
            </p:nvSpPr>
            <p:spPr bwMode="auto">
              <a:xfrm>
                <a:off x="3901" y="1049"/>
                <a:ext cx="113" cy="113"/>
              </a:xfrm>
              <a:prstGeom prst="ellipse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99904" name="Oval 114"/>
              <p:cNvSpPr>
                <a:spLocks noChangeArrowheads="1"/>
              </p:cNvSpPr>
              <p:nvPr/>
            </p:nvSpPr>
            <p:spPr bwMode="auto">
              <a:xfrm>
                <a:off x="4445" y="1049"/>
                <a:ext cx="113" cy="113"/>
              </a:xfrm>
              <a:prstGeom prst="ellipse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</p:grpSp>
        <p:grpSp>
          <p:nvGrpSpPr>
            <p:cNvPr id="199699" name="Group 115"/>
            <p:cNvGrpSpPr>
              <a:grpSpLocks/>
            </p:cNvGrpSpPr>
            <p:nvPr/>
          </p:nvGrpSpPr>
          <p:grpSpPr bwMode="auto">
            <a:xfrm>
              <a:off x="362" y="3453"/>
              <a:ext cx="4423" cy="113"/>
              <a:chOff x="407" y="1049"/>
              <a:chExt cx="4423" cy="113"/>
            </a:xfrm>
          </p:grpSpPr>
          <p:sp>
            <p:nvSpPr>
              <p:cNvPr id="199887" name="Oval 116"/>
              <p:cNvSpPr>
                <a:spLocks noChangeArrowheads="1"/>
              </p:cNvSpPr>
              <p:nvPr/>
            </p:nvSpPr>
            <p:spPr bwMode="auto">
              <a:xfrm>
                <a:off x="661" y="1049"/>
                <a:ext cx="113" cy="113"/>
              </a:xfrm>
              <a:prstGeom prst="ellipse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99888" name="Line 117"/>
              <p:cNvSpPr>
                <a:spLocks noChangeShapeType="1"/>
              </p:cNvSpPr>
              <p:nvPr/>
            </p:nvSpPr>
            <p:spPr bwMode="auto">
              <a:xfrm>
                <a:off x="407" y="1103"/>
                <a:ext cx="4423" cy="0"/>
              </a:xfrm>
              <a:prstGeom prst="line">
                <a:avLst/>
              </a:prstGeom>
              <a:noFill/>
              <a:ln w="5715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889" name="Oval 118"/>
              <p:cNvSpPr>
                <a:spLocks noChangeArrowheads="1"/>
              </p:cNvSpPr>
              <p:nvPr/>
            </p:nvSpPr>
            <p:spPr bwMode="auto">
              <a:xfrm>
                <a:off x="1179" y="1049"/>
                <a:ext cx="113" cy="113"/>
              </a:xfrm>
              <a:prstGeom prst="ellipse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99890" name="Oval 119"/>
              <p:cNvSpPr>
                <a:spLocks noChangeArrowheads="1"/>
              </p:cNvSpPr>
              <p:nvPr/>
            </p:nvSpPr>
            <p:spPr bwMode="auto">
              <a:xfrm>
                <a:off x="1724" y="1049"/>
                <a:ext cx="113" cy="113"/>
              </a:xfrm>
              <a:prstGeom prst="ellipse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99891" name="Oval 120"/>
              <p:cNvSpPr>
                <a:spLocks noChangeArrowheads="1"/>
              </p:cNvSpPr>
              <p:nvPr/>
            </p:nvSpPr>
            <p:spPr bwMode="auto">
              <a:xfrm>
                <a:off x="2268" y="1049"/>
                <a:ext cx="113" cy="113"/>
              </a:xfrm>
              <a:prstGeom prst="ellipse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99892" name="Oval 121"/>
              <p:cNvSpPr>
                <a:spLocks noChangeArrowheads="1"/>
              </p:cNvSpPr>
              <p:nvPr/>
            </p:nvSpPr>
            <p:spPr bwMode="auto">
              <a:xfrm>
                <a:off x="2812" y="1049"/>
                <a:ext cx="113" cy="113"/>
              </a:xfrm>
              <a:prstGeom prst="ellipse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99893" name="Oval 122"/>
              <p:cNvSpPr>
                <a:spLocks noChangeArrowheads="1"/>
              </p:cNvSpPr>
              <p:nvPr/>
            </p:nvSpPr>
            <p:spPr bwMode="auto">
              <a:xfrm>
                <a:off x="3357" y="1049"/>
                <a:ext cx="113" cy="113"/>
              </a:xfrm>
              <a:prstGeom prst="ellipse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99894" name="Oval 123"/>
              <p:cNvSpPr>
                <a:spLocks noChangeArrowheads="1"/>
              </p:cNvSpPr>
              <p:nvPr/>
            </p:nvSpPr>
            <p:spPr bwMode="auto">
              <a:xfrm>
                <a:off x="3901" y="1049"/>
                <a:ext cx="113" cy="113"/>
              </a:xfrm>
              <a:prstGeom prst="ellipse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99895" name="Oval 124"/>
              <p:cNvSpPr>
                <a:spLocks noChangeArrowheads="1"/>
              </p:cNvSpPr>
              <p:nvPr/>
            </p:nvSpPr>
            <p:spPr bwMode="auto">
              <a:xfrm>
                <a:off x="4445" y="1049"/>
                <a:ext cx="113" cy="113"/>
              </a:xfrm>
              <a:prstGeom prst="ellipse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</p:grpSp>
        <p:grpSp>
          <p:nvGrpSpPr>
            <p:cNvPr id="199700" name="Group 126"/>
            <p:cNvGrpSpPr>
              <a:grpSpLocks/>
            </p:cNvGrpSpPr>
            <p:nvPr/>
          </p:nvGrpSpPr>
          <p:grpSpPr bwMode="auto">
            <a:xfrm>
              <a:off x="431" y="1434"/>
              <a:ext cx="4256" cy="136"/>
              <a:chOff x="431" y="119"/>
              <a:chExt cx="4256" cy="136"/>
            </a:xfrm>
          </p:grpSpPr>
          <p:sp>
            <p:nvSpPr>
              <p:cNvPr id="199870" name="Freeform 127"/>
              <p:cNvSpPr>
                <a:spLocks/>
              </p:cNvSpPr>
              <p:nvPr/>
            </p:nvSpPr>
            <p:spPr bwMode="auto">
              <a:xfrm>
                <a:off x="431" y="119"/>
                <a:ext cx="243" cy="127"/>
              </a:xfrm>
              <a:custGeom>
                <a:avLst/>
                <a:gdLst>
                  <a:gd name="T0" fmla="*/ 183 w 217"/>
                  <a:gd name="T1" fmla="*/ 0 h 168"/>
                  <a:gd name="T2" fmla="*/ 301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5 w 217"/>
                  <a:gd name="T11" fmla="*/ 0 h 168"/>
                  <a:gd name="T12" fmla="*/ 183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871" name="Freeform 128"/>
              <p:cNvSpPr>
                <a:spLocks/>
              </p:cNvSpPr>
              <p:nvPr/>
            </p:nvSpPr>
            <p:spPr bwMode="auto">
              <a:xfrm>
                <a:off x="1187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872" name="Freeform 129"/>
              <p:cNvSpPr>
                <a:spLocks/>
              </p:cNvSpPr>
              <p:nvPr/>
            </p:nvSpPr>
            <p:spPr bwMode="auto">
              <a:xfrm>
                <a:off x="1429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873" name="Freeform 130"/>
              <p:cNvSpPr>
                <a:spLocks/>
              </p:cNvSpPr>
              <p:nvPr/>
            </p:nvSpPr>
            <p:spPr bwMode="auto">
              <a:xfrm>
                <a:off x="1927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874" name="Freeform 131"/>
              <p:cNvSpPr>
                <a:spLocks/>
              </p:cNvSpPr>
              <p:nvPr/>
            </p:nvSpPr>
            <p:spPr bwMode="auto">
              <a:xfrm>
                <a:off x="3198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875" name="Freeform 132"/>
              <p:cNvSpPr>
                <a:spLocks/>
              </p:cNvSpPr>
              <p:nvPr/>
            </p:nvSpPr>
            <p:spPr bwMode="auto">
              <a:xfrm>
                <a:off x="3953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876" name="Freeform 133"/>
              <p:cNvSpPr>
                <a:spLocks/>
              </p:cNvSpPr>
              <p:nvPr/>
            </p:nvSpPr>
            <p:spPr bwMode="auto">
              <a:xfrm>
                <a:off x="4195" y="119"/>
                <a:ext cx="243" cy="127"/>
              </a:xfrm>
              <a:custGeom>
                <a:avLst/>
                <a:gdLst>
                  <a:gd name="T0" fmla="*/ 183 w 217"/>
                  <a:gd name="T1" fmla="*/ 0 h 168"/>
                  <a:gd name="T2" fmla="*/ 301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5 w 217"/>
                  <a:gd name="T11" fmla="*/ 0 h 168"/>
                  <a:gd name="T12" fmla="*/ 183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877" name="Freeform 134"/>
              <p:cNvSpPr>
                <a:spLocks/>
              </p:cNvSpPr>
              <p:nvPr/>
            </p:nvSpPr>
            <p:spPr bwMode="auto">
              <a:xfrm>
                <a:off x="687" y="119"/>
                <a:ext cx="243" cy="127"/>
              </a:xfrm>
              <a:custGeom>
                <a:avLst/>
                <a:gdLst>
                  <a:gd name="T0" fmla="*/ 183 w 217"/>
                  <a:gd name="T1" fmla="*/ 0 h 168"/>
                  <a:gd name="T2" fmla="*/ 301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5 w 217"/>
                  <a:gd name="T11" fmla="*/ 0 h 168"/>
                  <a:gd name="T12" fmla="*/ 183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878" name="Freeform 135"/>
              <p:cNvSpPr>
                <a:spLocks/>
              </p:cNvSpPr>
              <p:nvPr/>
            </p:nvSpPr>
            <p:spPr bwMode="auto">
              <a:xfrm>
                <a:off x="930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879" name="Freeform 136"/>
              <p:cNvSpPr>
                <a:spLocks/>
              </p:cNvSpPr>
              <p:nvPr/>
            </p:nvSpPr>
            <p:spPr bwMode="auto">
              <a:xfrm>
                <a:off x="2184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880" name="Freeform 137"/>
              <p:cNvSpPr>
                <a:spLocks/>
              </p:cNvSpPr>
              <p:nvPr/>
            </p:nvSpPr>
            <p:spPr bwMode="auto">
              <a:xfrm>
                <a:off x="1685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881" name="Freeform 138"/>
              <p:cNvSpPr>
                <a:spLocks/>
              </p:cNvSpPr>
              <p:nvPr/>
            </p:nvSpPr>
            <p:spPr bwMode="auto">
              <a:xfrm>
                <a:off x="2426" y="128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882" name="Freeform 139"/>
              <p:cNvSpPr>
                <a:spLocks/>
              </p:cNvSpPr>
              <p:nvPr/>
            </p:nvSpPr>
            <p:spPr bwMode="auto">
              <a:xfrm>
                <a:off x="2683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883" name="Freeform 140"/>
              <p:cNvSpPr>
                <a:spLocks/>
              </p:cNvSpPr>
              <p:nvPr/>
            </p:nvSpPr>
            <p:spPr bwMode="auto">
              <a:xfrm>
                <a:off x="2955" y="119"/>
                <a:ext cx="243" cy="127"/>
              </a:xfrm>
              <a:custGeom>
                <a:avLst/>
                <a:gdLst>
                  <a:gd name="T0" fmla="*/ 183 w 217"/>
                  <a:gd name="T1" fmla="*/ 0 h 168"/>
                  <a:gd name="T2" fmla="*/ 301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5 w 217"/>
                  <a:gd name="T11" fmla="*/ 0 h 168"/>
                  <a:gd name="T12" fmla="*/ 183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884" name="Freeform 141"/>
              <p:cNvSpPr>
                <a:spLocks/>
              </p:cNvSpPr>
              <p:nvPr/>
            </p:nvSpPr>
            <p:spPr bwMode="auto">
              <a:xfrm>
                <a:off x="3454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885" name="Freeform 142"/>
              <p:cNvSpPr>
                <a:spLocks/>
              </p:cNvSpPr>
              <p:nvPr/>
            </p:nvSpPr>
            <p:spPr bwMode="auto">
              <a:xfrm>
                <a:off x="3696" y="119"/>
                <a:ext cx="243" cy="127"/>
              </a:xfrm>
              <a:custGeom>
                <a:avLst/>
                <a:gdLst>
                  <a:gd name="T0" fmla="*/ 183 w 217"/>
                  <a:gd name="T1" fmla="*/ 0 h 168"/>
                  <a:gd name="T2" fmla="*/ 301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5 w 217"/>
                  <a:gd name="T11" fmla="*/ 0 h 168"/>
                  <a:gd name="T12" fmla="*/ 183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886" name="Freeform 143"/>
              <p:cNvSpPr>
                <a:spLocks/>
              </p:cNvSpPr>
              <p:nvPr/>
            </p:nvSpPr>
            <p:spPr bwMode="auto">
              <a:xfrm>
                <a:off x="4445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</p:grpSp>
        <p:grpSp>
          <p:nvGrpSpPr>
            <p:cNvPr id="199701" name="Group 144"/>
            <p:cNvGrpSpPr>
              <a:grpSpLocks/>
            </p:cNvGrpSpPr>
            <p:nvPr/>
          </p:nvGrpSpPr>
          <p:grpSpPr bwMode="auto">
            <a:xfrm>
              <a:off x="431" y="1661"/>
              <a:ext cx="4256" cy="136"/>
              <a:chOff x="431" y="119"/>
              <a:chExt cx="4256" cy="136"/>
            </a:xfrm>
          </p:grpSpPr>
          <p:sp>
            <p:nvSpPr>
              <p:cNvPr id="199853" name="Freeform 145"/>
              <p:cNvSpPr>
                <a:spLocks/>
              </p:cNvSpPr>
              <p:nvPr/>
            </p:nvSpPr>
            <p:spPr bwMode="auto">
              <a:xfrm>
                <a:off x="431" y="119"/>
                <a:ext cx="243" cy="127"/>
              </a:xfrm>
              <a:custGeom>
                <a:avLst/>
                <a:gdLst>
                  <a:gd name="T0" fmla="*/ 183 w 217"/>
                  <a:gd name="T1" fmla="*/ 0 h 168"/>
                  <a:gd name="T2" fmla="*/ 301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5 w 217"/>
                  <a:gd name="T11" fmla="*/ 0 h 168"/>
                  <a:gd name="T12" fmla="*/ 183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854" name="Freeform 146"/>
              <p:cNvSpPr>
                <a:spLocks/>
              </p:cNvSpPr>
              <p:nvPr/>
            </p:nvSpPr>
            <p:spPr bwMode="auto">
              <a:xfrm>
                <a:off x="1187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855" name="Freeform 147"/>
              <p:cNvSpPr>
                <a:spLocks/>
              </p:cNvSpPr>
              <p:nvPr/>
            </p:nvSpPr>
            <p:spPr bwMode="auto">
              <a:xfrm>
                <a:off x="1429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856" name="Freeform 148"/>
              <p:cNvSpPr>
                <a:spLocks/>
              </p:cNvSpPr>
              <p:nvPr/>
            </p:nvSpPr>
            <p:spPr bwMode="auto">
              <a:xfrm>
                <a:off x="1927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857" name="Freeform 149"/>
              <p:cNvSpPr>
                <a:spLocks/>
              </p:cNvSpPr>
              <p:nvPr/>
            </p:nvSpPr>
            <p:spPr bwMode="auto">
              <a:xfrm>
                <a:off x="3198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858" name="Freeform 150"/>
              <p:cNvSpPr>
                <a:spLocks/>
              </p:cNvSpPr>
              <p:nvPr/>
            </p:nvSpPr>
            <p:spPr bwMode="auto">
              <a:xfrm>
                <a:off x="3953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859" name="Freeform 151"/>
              <p:cNvSpPr>
                <a:spLocks/>
              </p:cNvSpPr>
              <p:nvPr/>
            </p:nvSpPr>
            <p:spPr bwMode="auto">
              <a:xfrm>
                <a:off x="4195" y="119"/>
                <a:ext cx="243" cy="127"/>
              </a:xfrm>
              <a:custGeom>
                <a:avLst/>
                <a:gdLst>
                  <a:gd name="T0" fmla="*/ 183 w 217"/>
                  <a:gd name="T1" fmla="*/ 0 h 168"/>
                  <a:gd name="T2" fmla="*/ 301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5 w 217"/>
                  <a:gd name="T11" fmla="*/ 0 h 168"/>
                  <a:gd name="T12" fmla="*/ 183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860" name="Freeform 152"/>
              <p:cNvSpPr>
                <a:spLocks/>
              </p:cNvSpPr>
              <p:nvPr/>
            </p:nvSpPr>
            <p:spPr bwMode="auto">
              <a:xfrm>
                <a:off x="687" y="119"/>
                <a:ext cx="243" cy="127"/>
              </a:xfrm>
              <a:custGeom>
                <a:avLst/>
                <a:gdLst>
                  <a:gd name="T0" fmla="*/ 183 w 217"/>
                  <a:gd name="T1" fmla="*/ 0 h 168"/>
                  <a:gd name="T2" fmla="*/ 301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5 w 217"/>
                  <a:gd name="T11" fmla="*/ 0 h 168"/>
                  <a:gd name="T12" fmla="*/ 183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861" name="Freeform 153"/>
              <p:cNvSpPr>
                <a:spLocks/>
              </p:cNvSpPr>
              <p:nvPr/>
            </p:nvSpPr>
            <p:spPr bwMode="auto">
              <a:xfrm>
                <a:off x="930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862" name="Freeform 154"/>
              <p:cNvSpPr>
                <a:spLocks/>
              </p:cNvSpPr>
              <p:nvPr/>
            </p:nvSpPr>
            <p:spPr bwMode="auto">
              <a:xfrm>
                <a:off x="2184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863" name="Freeform 155"/>
              <p:cNvSpPr>
                <a:spLocks/>
              </p:cNvSpPr>
              <p:nvPr/>
            </p:nvSpPr>
            <p:spPr bwMode="auto">
              <a:xfrm>
                <a:off x="1685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864" name="Freeform 156"/>
              <p:cNvSpPr>
                <a:spLocks/>
              </p:cNvSpPr>
              <p:nvPr/>
            </p:nvSpPr>
            <p:spPr bwMode="auto">
              <a:xfrm>
                <a:off x="2426" y="128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865" name="Freeform 157"/>
              <p:cNvSpPr>
                <a:spLocks/>
              </p:cNvSpPr>
              <p:nvPr/>
            </p:nvSpPr>
            <p:spPr bwMode="auto">
              <a:xfrm>
                <a:off x="2683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866" name="Freeform 158"/>
              <p:cNvSpPr>
                <a:spLocks/>
              </p:cNvSpPr>
              <p:nvPr/>
            </p:nvSpPr>
            <p:spPr bwMode="auto">
              <a:xfrm>
                <a:off x="2955" y="119"/>
                <a:ext cx="243" cy="127"/>
              </a:xfrm>
              <a:custGeom>
                <a:avLst/>
                <a:gdLst>
                  <a:gd name="T0" fmla="*/ 183 w 217"/>
                  <a:gd name="T1" fmla="*/ 0 h 168"/>
                  <a:gd name="T2" fmla="*/ 301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5 w 217"/>
                  <a:gd name="T11" fmla="*/ 0 h 168"/>
                  <a:gd name="T12" fmla="*/ 183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867" name="Freeform 159"/>
              <p:cNvSpPr>
                <a:spLocks/>
              </p:cNvSpPr>
              <p:nvPr/>
            </p:nvSpPr>
            <p:spPr bwMode="auto">
              <a:xfrm>
                <a:off x="3454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868" name="Freeform 160"/>
              <p:cNvSpPr>
                <a:spLocks/>
              </p:cNvSpPr>
              <p:nvPr/>
            </p:nvSpPr>
            <p:spPr bwMode="auto">
              <a:xfrm>
                <a:off x="3696" y="119"/>
                <a:ext cx="243" cy="127"/>
              </a:xfrm>
              <a:custGeom>
                <a:avLst/>
                <a:gdLst>
                  <a:gd name="T0" fmla="*/ 183 w 217"/>
                  <a:gd name="T1" fmla="*/ 0 h 168"/>
                  <a:gd name="T2" fmla="*/ 301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5 w 217"/>
                  <a:gd name="T11" fmla="*/ 0 h 168"/>
                  <a:gd name="T12" fmla="*/ 183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869" name="Freeform 161"/>
              <p:cNvSpPr>
                <a:spLocks/>
              </p:cNvSpPr>
              <p:nvPr/>
            </p:nvSpPr>
            <p:spPr bwMode="auto">
              <a:xfrm>
                <a:off x="4445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</p:grpSp>
        <p:grpSp>
          <p:nvGrpSpPr>
            <p:cNvPr id="199702" name="Group 162"/>
            <p:cNvGrpSpPr>
              <a:grpSpLocks/>
            </p:cNvGrpSpPr>
            <p:nvPr/>
          </p:nvGrpSpPr>
          <p:grpSpPr bwMode="auto">
            <a:xfrm>
              <a:off x="431" y="1888"/>
              <a:ext cx="4256" cy="136"/>
              <a:chOff x="431" y="119"/>
              <a:chExt cx="4256" cy="136"/>
            </a:xfrm>
          </p:grpSpPr>
          <p:sp>
            <p:nvSpPr>
              <p:cNvPr id="199836" name="Freeform 163"/>
              <p:cNvSpPr>
                <a:spLocks/>
              </p:cNvSpPr>
              <p:nvPr/>
            </p:nvSpPr>
            <p:spPr bwMode="auto">
              <a:xfrm>
                <a:off x="431" y="119"/>
                <a:ext cx="243" cy="127"/>
              </a:xfrm>
              <a:custGeom>
                <a:avLst/>
                <a:gdLst>
                  <a:gd name="T0" fmla="*/ 183 w 217"/>
                  <a:gd name="T1" fmla="*/ 0 h 168"/>
                  <a:gd name="T2" fmla="*/ 301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5 w 217"/>
                  <a:gd name="T11" fmla="*/ 0 h 168"/>
                  <a:gd name="T12" fmla="*/ 183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837" name="Freeform 164"/>
              <p:cNvSpPr>
                <a:spLocks/>
              </p:cNvSpPr>
              <p:nvPr/>
            </p:nvSpPr>
            <p:spPr bwMode="auto">
              <a:xfrm>
                <a:off x="1187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838" name="Freeform 165"/>
              <p:cNvSpPr>
                <a:spLocks/>
              </p:cNvSpPr>
              <p:nvPr/>
            </p:nvSpPr>
            <p:spPr bwMode="auto">
              <a:xfrm>
                <a:off x="1429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839" name="Freeform 166"/>
              <p:cNvSpPr>
                <a:spLocks/>
              </p:cNvSpPr>
              <p:nvPr/>
            </p:nvSpPr>
            <p:spPr bwMode="auto">
              <a:xfrm>
                <a:off x="1927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840" name="Freeform 167"/>
              <p:cNvSpPr>
                <a:spLocks/>
              </p:cNvSpPr>
              <p:nvPr/>
            </p:nvSpPr>
            <p:spPr bwMode="auto">
              <a:xfrm>
                <a:off x="3198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841" name="Freeform 168"/>
              <p:cNvSpPr>
                <a:spLocks/>
              </p:cNvSpPr>
              <p:nvPr/>
            </p:nvSpPr>
            <p:spPr bwMode="auto">
              <a:xfrm>
                <a:off x="3953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842" name="Freeform 169"/>
              <p:cNvSpPr>
                <a:spLocks/>
              </p:cNvSpPr>
              <p:nvPr/>
            </p:nvSpPr>
            <p:spPr bwMode="auto">
              <a:xfrm>
                <a:off x="4195" y="119"/>
                <a:ext cx="243" cy="127"/>
              </a:xfrm>
              <a:custGeom>
                <a:avLst/>
                <a:gdLst>
                  <a:gd name="T0" fmla="*/ 183 w 217"/>
                  <a:gd name="T1" fmla="*/ 0 h 168"/>
                  <a:gd name="T2" fmla="*/ 301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5 w 217"/>
                  <a:gd name="T11" fmla="*/ 0 h 168"/>
                  <a:gd name="T12" fmla="*/ 183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843" name="Freeform 170"/>
              <p:cNvSpPr>
                <a:spLocks/>
              </p:cNvSpPr>
              <p:nvPr/>
            </p:nvSpPr>
            <p:spPr bwMode="auto">
              <a:xfrm>
                <a:off x="687" y="119"/>
                <a:ext cx="243" cy="127"/>
              </a:xfrm>
              <a:custGeom>
                <a:avLst/>
                <a:gdLst>
                  <a:gd name="T0" fmla="*/ 183 w 217"/>
                  <a:gd name="T1" fmla="*/ 0 h 168"/>
                  <a:gd name="T2" fmla="*/ 301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5 w 217"/>
                  <a:gd name="T11" fmla="*/ 0 h 168"/>
                  <a:gd name="T12" fmla="*/ 183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844" name="Freeform 171"/>
              <p:cNvSpPr>
                <a:spLocks/>
              </p:cNvSpPr>
              <p:nvPr/>
            </p:nvSpPr>
            <p:spPr bwMode="auto">
              <a:xfrm>
                <a:off x="930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845" name="Freeform 172"/>
              <p:cNvSpPr>
                <a:spLocks/>
              </p:cNvSpPr>
              <p:nvPr/>
            </p:nvSpPr>
            <p:spPr bwMode="auto">
              <a:xfrm>
                <a:off x="2184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846" name="Freeform 173"/>
              <p:cNvSpPr>
                <a:spLocks/>
              </p:cNvSpPr>
              <p:nvPr/>
            </p:nvSpPr>
            <p:spPr bwMode="auto">
              <a:xfrm>
                <a:off x="1685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847" name="Freeform 174"/>
              <p:cNvSpPr>
                <a:spLocks/>
              </p:cNvSpPr>
              <p:nvPr/>
            </p:nvSpPr>
            <p:spPr bwMode="auto">
              <a:xfrm>
                <a:off x="2426" y="128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848" name="Freeform 175"/>
              <p:cNvSpPr>
                <a:spLocks/>
              </p:cNvSpPr>
              <p:nvPr/>
            </p:nvSpPr>
            <p:spPr bwMode="auto">
              <a:xfrm>
                <a:off x="2683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849" name="Freeform 176"/>
              <p:cNvSpPr>
                <a:spLocks/>
              </p:cNvSpPr>
              <p:nvPr/>
            </p:nvSpPr>
            <p:spPr bwMode="auto">
              <a:xfrm>
                <a:off x="2955" y="119"/>
                <a:ext cx="243" cy="127"/>
              </a:xfrm>
              <a:custGeom>
                <a:avLst/>
                <a:gdLst>
                  <a:gd name="T0" fmla="*/ 183 w 217"/>
                  <a:gd name="T1" fmla="*/ 0 h 168"/>
                  <a:gd name="T2" fmla="*/ 301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5 w 217"/>
                  <a:gd name="T11" fmla="*/ 0 h 168"/>
                  <a:gd name="T12" fmla="*/ 183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850" name="Freeform 177"/>
              <p:cNvSpPr>
                <a:spLocks/>
              </p:cNvSpPr>
              <p:nvPr/>
            </p:nvSpPr>
            <p:spPr bwMode="auto">
              <a:xfrm>
                <a:off x="3454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851" name="Freeform 178"/>
              <p:cNvSpPr>
                <a:spLocks/>
              </p:cNvSpPr>
              <p:nvPr/>
            </p:nvSpPr>
            <p:spPr bwMode="auto">
              <a:xfrm>
                <a:off x="3696" y="119"/>
                <a:ext cx="243" cy="127"/>
              </a:xfrm>
              <a:custGeom>
                <a:avLst/>
                <a:gdLst>
                  <a:gd name="T0" fmla="*/ 183 w 217"/>
                  <a:gd name="T1" fmla="*/ 0 h 168"/>
                  <a:gd name="T2" fmla="*/ 301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5 w 217"/>
                  <a:gd name="T11" fmla="*/ 0 h 168"/>
                  <a:gd name="T12" fmla="*/ 183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852" name="Freeform 179"/>
              <p:cNvSpPr>
                <a:spLocks/>
              </p:cNvSpPr>
              <p:nvPr/>
            </p:nvSpPr>
            <p:spPr bwMode="auto">
              <a:xfrm>
                <a:off x="4445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</p:grpSp>
        <p:grpSp>
          <p:nvGrpSpPr>
            <p:cNvPr id="199703" name="Group 180"/>
            <p:cNvGrpSpPr>
              <a:grpSpLocks/>
            </p:cNvGrpSpPr>
            <p:nvPr/>
          </p:nvGrpSpPr>
          <p:grpSpPr bwMode="auto">
            <a:xfrm>
              <a:off x="431" y="2115"/>
              <a:ext cx="4256" cy="136"/>
              <a:chOff x="431" y="119"/>
              <a:chExt cx="4256" cy="136"/>
            </a:xfrm>
          </p:grpSpPr>
          <p:sp>
            <p:nvSpPr>
              <p:cNvPr id="199819" name="Freeform 181"/>
              <p:cNvSpPr>
                <a:spLocks/>
              </p:cNvSpPr>
              <p:nvPr/>
            </p:nvSpPr>
            <p:spPr bwMode="auto">
              <a:xfrm>
                <a:off x="431" y="119"/>
                <a:ext cx="243" cy="127"/>
              </a:xfrm>
              <a:custGeom>
                <a:avLst/>
                <a:gdLst>
                  <a:gd name="T0" fmla="*/ 183 w 217"/>
                  <a:gd name="T1" fmla="*/ 0 h 168"/>
                  <a:gd name="T2" fmla="*/ 301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5 w 217"/>
                  <a:gd name="T11" fmla="*/ 0 h 168"/>
                  <a:gd name="T12" fmla="*/ 183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820" name="Freeform 182"/>
              <p:cNvSpPr>
                <a:spLocks/>
              </p:cNvSpPr>
              <p:nvPr/>
            </p:nvSpPr>
            <p:spPr bwMode="auto">
              <a:xfrm>
                <a:off x="1187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821" name="Freeform 183"/>
              <p:cNvSpPr>
                <a:spLocks/>
              </p:cNvSpPr>
              <p:nvPr/>
            </p:nvSpPr>
            <p:spPr bwMode="auto">
              <a:xfrm>
                <a:off x="1429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822" name="Freeform 184"/>
              <p:cNvSpPr>
                <a:spLocks/>
              </p:cNvSpPr>
              <p:nvPr/>
            </p:nvSpPr>
            <p:spPr bwMode="auto">
              <a:xfrm>
                <a:off x="1927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823" name="Freeform 185"/>
              <p:cNvSpPr>
                <a:spLocks/>
              </p:cNvSpPr>
              <p:nvPr/>
            </p:nvSpPr>
            <p:spPr bwMode="auto">
              <a:xfrm>
                <a:off x="3198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824" name="Freeform 186"/>
              <p:cNvSpPr>
                <a:spLocks/>
              </p:cNvSpPr>
              <p:nvPr/>
            </p:nvSpPr>
            <p:spPr bwMode="auto">
              <a:xfrm>
                <a:off x="3953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825" name="Freeform 187"/>
              <p:cNvSpPr>
                <a:spLocks/>
              </p:cNvSpPr>
              <p:nvPr/>
            </p:nvSpPr>
            <p:spPr bwMode="auto">
              <a:xfrm>
                <a:off x="4195" y="119"/>
                <a:ext cx="243" cy="127"/>
              </a:xfrm>
              <a:custGeom>
                <a:avLst/>
                <a:gdLst>
                  <a:gd name="T0" fmla="*/ 183 w 217"/>
                  <a:gd name="T1" fmla="*/ 0 h 168"/>
                  <a:gd name="T2" fmla="*/ 301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5 w 217"/>
                  <a:gd name="T11" fmla="*/ 0 h 168"/>
                  <a:gd name="T12" fmla="*/ 183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826" name="Freeform 188"/>
              <p:cNvSpPr>
                <a:spLocks/>
              </p:cNvSpPr>
              <p:nvPr/>
            </p:nvSpPr>
            <p:spPr bwMode="auto">
              <a:xfrm>
                <a:off x="687" y="119"/>
                <a:ext cx="243" cy="127"/>
              </a:xfrm>
              <a:custGeom>
                <a:avLst/>
                <a:gdLst>
                  <a:gd name="T0" fmla="*/ 183 w 217"/>
                  <a:gd name="T1" fmla="*/ 0 h 168"/>
                  <a:gd name="T2" fmla="*/ 301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5 w 217"/>
                  <a:gd name="T11" fmla="*/ 0 h 168"/>
                  <a:gd name="T12" fmla="*/ 183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827" name="Freeform 189"/>
              <p:cNvSpPr>
                <a:spLocks/>
              </p:cNvSpPr>
              <p:nvPr/>
            </p:nvSpPr>
            <p:spPr bwMode="auto">
              <a:xfrm>
                <a:off x="930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828" name="Freeform 190"/>
              <p:cNvSpPr>
                <a:spLocks/>
              </p:cNvSpPr>
              <p:nvPr/>
            </p:nvSpPr>
            <p:spPr bwMode="auto">
              <a:xfrm>
                <a:off x="2184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829" name="Freeform 191"/>
              <p:cNvSpPr>
                <a:spLocks/>
              </p:cNvSpPr>
              <p:nvPr/>
            </p:nvSpPr>
            <p:spPr bwMode="auto">
              <a:xfrm>
                <a:off x="1685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830" name="Freeform 192"/>
              <p:cNvSpPr>
                <a:spLocks/>
              </p:cNvSpPr>
              <p:nvPr/>
            </p:nvSpPr>
            <p:spPr bwMode="auto">
              <a:xfrm>
                <a:off x="2426" y="128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831" name="Freeform 193"/>
              <p:cNvSpPr>
                <a:spLocks/>
              </p:cNvSpPr>
              <p:nvPr/>
            </p:nvSpPr>
            <p:spPr bwMode="auto">
              <a:xfrm>
                <a:off x="2683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832" name="Freeform 194"/>
              <p:cNvSpPr>
                <a:spLocks/>
              </p:cNvSpPr>
              <p:nvPr/>
            </p:nvSpPr>
            <p:spPr bwMode="auto">
              <a:xfrm>
                <a:off x="2955" y="119"/>
                <a:ext cx="243" cy="127"/>
              </a:xfrm>
              <a:custGeom>
                <a:avLst/>
                <a:gdLst>
                  <a:gd name="T0" fmla="*/ 183 w 217"/>
                  <a:gd name="T1" fmla="*/ 0 h 168"/>
                  <a:gd name="T2" fmla="*/ 301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5 w 217"/>
                  <a:gd name="T11" fmla="*/ 0 h 168"/>
                  <a:gd name="T12" fmla="*/ 183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833" name="Freeform 195"/>
              <p:cNvSpPr>
                <a:spLocks/>
              </p:cNvSpPr>
              <p:nvPr/>
            </p:nvSpPr>
            <p:spPr bwMode="auto">
              <a:xfrm>
                <a:off x="3454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834" name="Freeform 196"/>
              <p:cNvSpPr>
                <a:spLocks/>
              </p:cNvSpPr>
              <p:nvPr/>
            </p:nvSpPr>
            <p:spPr bwMode="auto">
              <a:xfrm>
                <a:off x="3696" y="119"/>
                <a:ext cx="243" cy="127"/>
              </a:xfrm>
              <a:custGeom>
                <a:avLst/>
                <a:gdLst>
                  <a:gd name="T0" fmla="*/ 183 w 217"/>
                  <a:gd name="T1" fmla="*/ 0 h 168"/>
                  <a:gd name="T2" fmla="*/ 301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5 w 217"/>
                  <a:gd name="T11" fmla="*/ 0 h 168"/>
                  <a:gd name="T12" fmla="*/ 183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835" name="Freeform 197"/>
              <p:cNvSpPr>
                <a:spLocks/>
              </p:cNvSpPr>
              <p:nvPr/>
            </p:nvSpPr>
            <p:spPr bwMode="auto">
              <a:xfrm>
                <a:off x="4445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</p:grpSp>
        <p:grpSp>
          <p:nvGrpSpPr>
            <p:cNvPr id="199704" name="Group 198"/>
            <p:cNvGrpSpPr>
              <a:grpSpLocks/>
            </p:cNvGrpSpPr>
            <p:nvPr/>
          </p:nvGrpSpPr>
          <p:grpSpPr bwMode="auto">
            <a:xfrm>
              <a:off x="431" y="2342"/>
              <a:ext cx="4256" cy="136"/>
              <a:chOff x="431" y="119"/>
              <a:chExt cx="4256" cy="136"/>
            </a:xfrm>
          </p:grpSpPr>
          <p:sp>
            <p:nvSpPr>
              <p:cNvPr id="199802" name="Freeform 199"/>
              <p:cNvSpPr>
                <a:spLocks/>
              </p:cNvSpPr>
              <p:nvPr/>
            </p:nvSpPr>
            <p:spPr bwMode="auto">
              <a:xfrm>
                <a:off x="431" y="119"/>
                <a:ext cx="243" cy="127"/>
              </a:xfrm>
              <a:custGeom>
                <a:avLst/>
                <a:gdLst>
                  <a:gd name="T0" fmla="*/ 183 w 217"/>
                  <a:gd name="T1" fmla="*/ 0 h 168"/>
                  <a:gd name="T2" fmla="*/ 301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5 w 217"/>
                  <a:gd name="T11" fmla="*/ 0 h 168"/>
                  <a:gd name="T12" fmla="*/ 183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803" name="Freeform 200"/>
              <p:cNvSpPr>
                <a:spLocks/>
              </p:cNvSpPr>
              <p:nvPr/>
            </p:nvSpPr>
            <p:spPr bwMode="auto">
              <a:xfrm>
                <a:off x="1187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804" name="Freeform 201"/>
              <p:cNvSpPr>
                <a:spLocks/>
              </p:cNvSpPr>
              <p:nvPr/>
            </p:nvSpPr>
            <p:spPr bwMode="auto">
              <a:xfrm>
                <a:off x="1429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805" name="Freeform 202"/>
              <p:cNvSpPr>
                <a:spLocks/>
              </p:cNvSpPr>
              <p:nvPr/>
            </p:nvSpPr>
            <p:spPr bwMode="auto">
              <a:xfrm>
                <a:off x="1927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806" name="Freeform 203"/>
              <p:cNvSpPr>
                <a:spLocks/>
              </p:cNvSpPr>
              <p:nvPr/>
            </p:nvSpPr>
            <p:spPr bwMode="auto">
              <a:xfrm>
                <a:off x="3198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807" name="Freeform 204"/>
              <p:cNvSpPr>
                <a:spLocks/>
              </p:cNvSpPr>
              <p:nvPr/>
            </p:nvSpPr>
            <p:spPr bwMode="auto">
              <a:xfrm>
                <a:off x="3953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808" name="Freeform 205"/>
              <p:cNvSpPr>
                <a:spLocks/>
              </p:cNvSpPr>
              <p:nvPr/>
            </p:nvSpPr>
            <p:spPr bwMode="auto">
              <a:xfrm>
                <a:off x="4195" y="119"/>
                <a:ext cx="243" cy="127"/>
              </a:xfrm>
              <a:custGeom>
                <a:avLst/>
                <a:gdLst>
                  <a:gd name="T0" fmla="*/ 183 w 217"/>
                  <a:gd name="T1" fmla="*/ 0 h 168"/>
                  <a:gd name="T2" fmla="*/ 301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5 w 217"/>
                  <a:gd name="T11" fmla="*/ 0 h 168"/>
                  <a:gd name="T12" fmla="*/ 183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809" name="Freeform 206"/>
              <p:cNvSpPr>
                <a:spLocks/>
              </p:cNvSpPr>
              <p:nvPr/>
            </p:nvSpPr>
            <p:spPr bwMode="auto">
              <a:xfrm>
                <a:off x="687" y="119"/>
                <a:ext cx="243" cy="127"/>
              </a:xfrm>
              <a:custGeom>
                <a:avLst/>
                <a:gdLst>
                  <a:gd name="T0" fmla="*/ 183 w 217"/>
                  <a:gd name="T1" fmla="*/ 0 h 168"/>
                  <a:gd name="T2" fmla="*/ 301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5 w 217"/>
                  <a:gd name="T11" fmla="*/ 0 h 168"/>
                  <a:gd name="T12" fmla="*/ 183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810" name="Freeform 207"/>
              <p:cNvSpPr>
                <a:spLocks/>
              </p:cNvSpPr>
              <p:nvPr/>
            </p:nvSpPr>
            <p:spPr bwMode="auto">
              <a:xfrm>
                <a:off x="930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811" name="Freeform 208"/>
              <p:cNvSpPr>
                <a:spLocks/>
              </p:cNvSpPr>
              <p:nvPr/>
            </p:nvSpPr>
            <p:spPr bwMode="auto">
              <a:xfrm>
                <a:off x="2184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812" name="Freeform 209"/>
              <p:cNvSpPr>
                <a:spLocks/>
              </p:cNvSpPr>
              <p:nvPr/>
            </p:nvSpPr>
            <p:spPr bwMode="auto">
              <a:xfrm>
                <a:off x="1685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813" name="Freeform 210"/>
              <p:cNvSpPr>
                <a:spLocks/>
              </p:cNvSpPr>
              <p:nvPr/>
            </p:nvSpPr>
            <p:spPr bwMode="auto">
              <a:xfrm>
                <a:off x="2426" y="128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814" name="Freeform 211"/>
              <p:cNvSpPr>
                <a:spLocks/>
              </p:cNvSpPr>
              <p:nvPr/>
            </p:nvSpPr>
            <p:spPr bwMode="auto">
              <a:xfrm>
                <a:off x="2683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815" name="Freeform 212"/>
              <p:cNvSpPr>
                <a:spLocks/>
              </p:cNvSpPr>
              <p:nvPr/>
            </p:nvSpPr>
            <p:spPr bwMode="auto">
              <a:xfrm>
                <a:off x="2955" y="119"/>
                <a:ext cx="243" cy="127"/>
              </a:xfrm>
              <a:custGeom>
                <a:avLst/>
                <a:gdLst>
                  <a:gd name="T0" fmla="*/ 183 w 217"/>
                  <a:gd name="T1" fmla="*/ 0 h 168"/>
                  <a:gd name="T2" fmla="*/ 301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5 w 217"/>
                  <a:gd name="T11" fmla="*/ 0 h 168"/>
                  <a:gd name="T12" fmla="*/ 183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816" name="Freeform 213"/>
              <p:cNvSpPr>
                <a:spLocks/>
              </p:cNvSpPr>
              <p:nvPr/>
            </p:nvSpPr>
            <p:spPr bwMode="auto">
              <a:xfrm>
                <a:off x="3454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817" name="Freeform 214"/>
              <p:cNvSpPr>
                <a:spLocks/>
              </p:cNvSpPr>
              <p:nvPr/>
            </p:nvSpPr>
            <p:spPr bwMode="auto">
              <a:xfrm>
                <a:off x="3696" y="119"/>
                <a:ext cx="243" cy="127"/>
              </a:xfrm>
              <a:custGeom>
                <a:avLst/>
                <a:gdLst>
                  <a:gd name="T0" fmla="*/ 183 w 217"/>
                  <a:gd name="T1" fmla="*/ 0 h 168"/>
                  <a:gd name="T2" fmla="*/ 301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5 w 217"/>
                  <a:gd name="T11" fmla="*/ 0 h 168"/>
                  <a:gd name="T12" fmla="*/ 183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818" name="Freeform 215"/>
              <p:cNvSpPr>
                <a:spLocks/>
              </p:cNvSpPr>
              <p:nvPr/>
            </p:nvSpPr>
            <p:spPr bwMode="auto">
              <a:xfrm>
                <a:off x="4445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</p:grpSp>
        <p:grpSp>
          <p:nvGrpSpPr>
            <p:cNvPr id="199705" name="Group 216"/>
            <p:cNvGrpSpPr>
              <a:grpSpLocks/>
            </p:cNvGrpSpPr>
            <p:nvPr/>
          </p:nvGrpSpPr>
          <p:grpSpPr bwMode="auto">
            <a:xfrm>
              <a:off x="431" y="2568"/>
              <a:ext cx="4256" cy="136"/>
              <a:chOff x="431" y="119"/>
              <a:chExt cx="4256" cy="136"/>
            </a:xfrm>
          </p:grpSpPr>
          <p:sp>
            <p:nvSpPr>
              <p:cNvPr id="199785" name="Freeform 217"/>
              <p:cNvSpPr>
                <a:spLocks/>
              </p:cNvSpPr>
              <p:nvPr/>
            </p:nvSpPr>
            <p:spPr bwMode="auto">
              <a:xfrm>
                <a:off x="431" y="119"/>
                <a:ext cx="243" cy="127"/>
              </a:xfrm>
              <a:custGeom>
                <a:avLst/>
                <a:gdLst>
                  <a:gd name="T0" fmla="*/ 183 w 217"/>
                  <a:gd name="T1" fmla="*/ 0 h 168"/>
                  <a:gd name="T2" fmla="*/ 301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5 w 217"/>
                  <a:gd name="T11" fmla="*/ 0 h 168"/>
                  <a:gd name="T12" fmla="*/ 183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786" name="Freeform 218"/>
              <p:cNvSpPr>
                <a:spLocks/>
              </p:cNvSpPr>
              <p:nvPr/>
            </p:nvSpPr>
            <p:spPr bwMode="auto">
              <a:xfrm>
                <a:off x="1187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787" name="Freeform 219"/>
              <p:cNvSpPr>
                <a:spLocks/>
              </p:cNvSpPr>
              <p:nvPr/>
            </p:nvSpPr>
            <p:spPr bwMode="auto">
              <a:xfrm>
                <a:off x="1429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788" name="Freeform 220"/>
              <p:cNvSpPr>
                <a:spLocks/>
              </p:cNvSpPr>
              <p:nvPr/>
            </p:nvSpPr>
            <p:spPr bwMode="auto">
              <a:xfrm>
                <a:off x="1927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789" name="Freeform 221"/>
              <p:cNvSpPr>
                <a:spLocks/>
              </p:cNvSpPr>
              <p:nvPr/>
            </p:nvSpPr>
            <p:spPr bwMode="auto">
              <a:xfrm>
                <a:off x="3198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790" name="Freeform 222"/>
              <p:cNvSpPr>
                <a:spLocks/>
              </p:cNvSpPr>
              <p:nvPr/>
            </p:nvSpPr>
            <p:spPr bwMode="auto">
              <a:xfrm>
                <a:off x="3953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791" name="Freeform 223"/>
              <p:cNvSpPr>
                <a:spLocks/>
              </p:cNvSpPr>
              <p:nvPr/>
            </p:nvSpPr>
            <p:spPr bwMode="auto">
              <a:xfrm>
                <a:off x="4195" y="119"/>
                <a:ext cx="243" cy="127"/>
              </a:xfrm>
              <a:custGeom>
                <a:avLst/>
                <a:gdLst>
                  <a:gd name="T0" fmla="*/ 183 w 217"/>
                  <a:gd name="T1" fmla="*/ 0 h 168"/>
                  <a:gd name="T2" fmla="*/ 301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5 w 217"/>
                  <a:gd name="T11" fmla="*/ 0 h 168"/>
                  <a:gd name="T12" fmla="*/ 183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792" name="Freeform 224"/>
              <p:cNvSpPr>
                <a:spLocks/>
              </p:cNvSpPr>
              <p:nvPr/>
            </p:nvSpPr>
            <p:spPr bwMode="auto">
              <a:xfrm>
                <a:off x="687" y="119"/>
                <a:ext cx="243" cy="127"/>
              </a:xfrm>
              <a:custGeom>
                <a:avLst/>
                <a:gdLst>
                  <a:gd name="T0" fmla="*/ 183 w 217"/>
                  <a:gd name="T1" fmla="*/ 0 h 168"/>
                  <a:gd name="T2" fmla="*/ 301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5 w 217"/>
                  <a:gd name="T11" fmla="*/ 0 h 168"/>
                  <a:gd name="T12" fmla="*/ 183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793" name="Freeform 225"/>
              <p:cNvSpPr>
                <a:spLocks/>
              </p:cNvSpPr>
              <p:nvPr/>
            </p:nvSpPr>
            <p:spPr bwMode="auto">
              <a:xfrm>
                <a:off x="930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794" name="Freeform 226"/>
              <p:cNvSpPr>
                <a:spLocks/>
              </p:cNvSpPr>
              <p:nvPr/>
            </p:nvSpPr>
            <p:spPr bwMode="auto">
              <a:xfrm>
                <a:off x="2184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795" name="Freeform 227"/>
              <p:cNvSpPr>
                <a:spLocks/>
              </p:cNvSpPr>
              <p:nvPr/>
            </p:nvSpPr>
            <p:spPr bwMode="auto">
              <a:xfrm>
                <a:off x="1685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796" name="Freeform 228"/>
              <p:cNvSpPr>
                <a:spLocks/>
              </p:cNvSpPr>
              <p:nvPr/>
            </p:nvSpPr>
            <p:spPr bwMode="auto">
              <a:xfrm>
                <a:off x="2426" y="128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797" name="Freeform 229"/>
              <p:cNvSpPr>
                <a:spLocks/>
              </p:cNvSpPr>
              <p:nvPr/>
            </p:nvSpPr>
            <p:spPr bwMode="auto">
              <a:xfrm>
                <a:off x="2683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798" name="Freeform 230"/>
              <p:cNvSpPr>
                <a:spLocks/>
              </p:cNvSpPr>
              <p:nvPr/>
            </p:nvSpPr>
            <p:spPr bwMode="auto">
              <a:xfrm>
                <a:off x="2955" y="119"/>
                <a:ext cx="243" cy="127"/>
              </a:xfrm>
              <a:custGeom>
                <a:avLst/>
                <a:gdLst>
                  <a:gd name="T0" fmla="*/ 183 w 217"/>
                  <a:gd name="T1" fmla="*/ 0 h 168"/>
                  <a:gd name="T2" fmla="*/ 301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5 w 217"/>
                  <a:gd name="T11" fmla="*/ 0 h 168"/>
                  <a:gd name="T12" fmla="*/ 183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799" name="Freeform 231"/>
              <p:cNvSpPr>
                <a:spLocks/>
              </p:cNvSpPr>
              <p:nvPr/>
            </p:nvSpPr>
            <p:spPr bwMode="auto">
              <a:xfrm>
                <a:off x="3454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800" name="Freeform 232"/>
              <p:cNvSpPr>
                <a:spLocks/>
              </p:cNvSpPr>
              <p:nvPr/>
            </p:nvSpPr>
            <p:spPr bwMode="auto">
              <a:xfrm>
                <a:off x="3696" y="119"/>
                <a:ext cx="243" cy="127"/>
              </a:xfrm>
              <a:custGeom>
                <a:avLst/>
                <a:gdLst>
                  <a:gd name="T0" fmla="*/ 183 w 217"/>
                  <a:gd name="T1" fmla="*/ 0 h 168"/>
                  <a:gd name="T2" fmla="*/ 301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5 w 217"/>
                  <a:gd name="T11" fmla="*/ 0 h 168"/>
                  <a:gd name="T12" fmla="*/ 183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801" name="Freeform 233"/>
              <p:cNvSpPr>
                <a:spLocks/>
              </p:cNvSpPr>
              <p:nvPr/>
            </p:nvSpPr>
            <p:spPr bwMode="auto">
              <a:xfrm>
                <a:off x="4445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</p:grpSp>
        <p:grpSp>
          <p:nvGrpSpPr>
            <p:cNvPr id="199706" name="Group 234"/>
            <p:cNvGrpSpPr>
              <a:grpSpLocks/>
            </p:cNvGrpSpPr>
            <p:nvPr/>
          </p:nvGrpSpPr>
          <p:grpSpPr bwMode="auto">
            <a:xfrm>
              <a:off x="431" y="2795"/>
              <a:ext cx="4256" cy="136"/>
              <a:chOff x="431" y="119"/>
              <a:chExt cx="4256" cy="136"/>
            </a:xfrm>
          </p:grpSpPr>
          <p:sp>
            <p:nvSpPr>
              <p:cNvPr id="199768" name="Freeform 235"/>
              <p:cNvSpPr>
                <a:spLocks/>
              </p:cNvSpPr>
              <p:nvPr/>
            </p:nvSpPr>
            <p:spPr bwMode="auto">
              <a:xfrm>
                <a:off x="431" y="119"/>
                <a:ext cx="243" cy="127"/>
              </a:xfrm>
              <a:custGeom>
                <a:avLst/>
                <a:gdLst>
                  <a:gd name="T0" fmla="*/ 183 w 217"/>
                  <a:gd name="T1" fmla="*/ 0 h 168"/>
                  <a:gd name="T2" fmla="*/ 301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5 w 217"/>
                  <a:gd name="T11" fmla="*/ 0 h 168"/>
                  <a:gd name="T12" fmla="*/ 183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769" name="Freeform 236"/>
              <p:cNvSpPr>
                <a:spLocks/>
              </p:cNvSpPr>
              <p:nvPr/>
            </p:nvSpPr>
            <p:spPr bwMode="auto">
              <a:xfrm>
                <a:off x="1187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770" name="Freeform 237"/>
              <p:cNvSpPr>
                <a:spLocks/>
              </p:cNvSpPr>
              <p:nvPr/>
            </p:nvSpPr>
            <p:spPr bwMode="auto">
              <a:xfrm>
                <a:off x="1429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771" name="Freeform 238"/>
              <p:cNvSpPr>
                <a:spLocks/>
              </p:cNvSpPr>
              <p:nvPr/>
            </p:nvSpPr>
            <p:spPr bwMode="auto">
              <a:xfrm>
                <a:off x="1927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772" name="Freeform 239"/>
              <p:cNvSpPr>
                <a:spLocks/>
              </p:cNvSpPr>
              <p:nvPr/>
            </p:nvSpPr>
            <p:spPr bwMode="auto">
              <a:xfrm>
                <a:off x="3198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773" name="Freeform 240"/>
              <p:cNvSpPr>
                <a:spLocks/>
              </p:cNvSpPr>
              <p:nvPr/>
            </p:nvSpPr>
            <p:spPr bwMode="auto">
              <a:xfrm>
                <a:off x="3953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774" name="Freeform 241"/>
              <p:cNvSpPr>
                <a:spLocks/>
              </p:cNvSpPr>
              <p:nvPr/>
            </p:nvSpPr>
            <p:spPr bwMode="auto">
              <a:xfrm>
                <a:off x="4195" y="119"/>
                <a:ext cx="243" cy="127"/>
              </a:xfrm>
              <a:custGeom>
                <a:avLst/>
                <a:gdLst>
                  <a:gd name="T0" fmla="*/ 183 w 217"/>
                  <a:gd name="T1" fmla="*/ 0 h 168"/>
                  <a:gd name="T2" fmla="*/ 301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5 w 217"/>
                  <a:gd name="T11" fmla="*/ 0 h 168"/>
                  <a:gd name="T12" fmla="*/ 183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775" name="Freeform 242"/>
              <p:cNvSpPr>
                <a:spLocks/>
              </p:cNvSpPr>
              <p:nvPr/>
            </p:nvSpPr>
            <p:spPr bwMode="auto">
              <a:xfrm>
                <a:off x="687" y="119"/>
                <a:ext cx="243" cy="127"/>
              </a:xfrm>
              <a:custGeom>
                <a:avLst/>
                <a:gdLst>
                  <a:gd name="T0" fmla="*/ 183 w 217"/>
                  <a:gd name="T1" fmla="*/ 0 h 168"/>
                  <a:gd name="T2" fmla="*/ 301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5 w 217"/>
                  <a:gd name="T11" fmla="*/ 0 h 168"/>
                  <a:gd name="T12" fmla="*/ 183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776" name="Freeform 243"/>
              <p:cNvSpPr>
                <a:spLocks/>
              </p:cNvSpPr>
              <p:nvPr/>
            </p:nvSpPr>
            <p:spPr bwMode="auto">
              <a:xfrm>
                <a:off x="930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777" name="Freeform 244"/>
              <p:cNvSpPr>
                <a:spLocks/>
              </p:cNvSpPr>
              <p:nvPr/>
            </p:nvSpPr>
            <p:spPr bwMode="auto">
              <a:xfrm>
                <a:off x="2184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778" name="Freeform 245"/>
              <p:cNvSpPr>
                <a:spLocks/>
              </p:cNvSpPr>
              <p:nvPr/>
            </p:nvSpPr>
            <p:spPr bwMode="auto">
              <a:xfrm>
                <a:off x="1685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779" name="Freeform 246"/>
              <p:cNvSpPr>
                <a:spLocks/>
              </p:cNvSpPr>
              <p:nvPr/>
            </p:nvSpPr>
            <p:spPr bwMode="auto">
              <a:xfrm>
                <a:off x="2426" y="128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780" name="Freeform 247"/>
              <p:cNvSpPr>
                <a:spLocks/>
              </p:cNvSpPr>
              <p:nvPr/>
            </p:nvSpPr>
            <p:spPr bwMode="auto">
              <a:xfrm>
                <a:off x="2683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781" name="Freeform 248"/>
              <p:cNvSpPr>
                <a:spLocks/>
              </p:cNvSpPr>
              <p:nvPr/>
            </p:nvSpPr>
            <p:spPr bwMode="auto">
              <a:xfrm>
                <a:off x="2955" y="119"/>
                <a:ext cx="243" cy="127"/>
              </a:xfrm>
              <a:custGeom>
                <a:avLst/>
                <a:gdLst>
                  <a:gd name="T0" fmla="*/ 183 w 217"/>
                  <a:gd name="T1" fmla="*/ 0 h 168"/>
                  <a:gd name="T2" fmla="*/ 301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5 w 217"/>
                  <a:gd name="T11" fmla="*/ 0 h 168"/>
                  <a:gd name="T12" fmla="*/ 183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782" name="Freeform 249"/>
              <p:cNvSpPr>
                <a:spLocks/>
              </p:cNvSpPr>
              <p:nvPr/>
            </p:nvSpPr>
            <p:spPr bwMode="auto">
              <a:xfrm>
                <a:off x="3454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783" name="Freeform 250"/>
              <p:cNvSpPr>
                <a:spLocks/>
              </p:cNvSpPr>
              <p:nvPr/>
            </p:nvSpPr>
            <p:spPr bwMode="auto">
              <a:xfrm>
                <a:off x="3696" y="119"/>
                <a:ext cx="243" cy="127"/>
              </a:xfrm>
              <a:custGeom>
                <a:avLst/>
                <a:gdLst>
                  <a:gd name="T0" fmla="*/ 183 w 217"/>
                  <a:gd name="T1" fmla="*/ 0 h 168"/>
                  <a:gd name="T2" fmla="*/ 301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5 w 217"/>
                  <a:gd name="T11" fmla="*/ 0 h 168"/>
                  <a:gd name="T12" fmla="*/ 183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784" name="Freeform 251"/>
              <p:cNvSpPr>
                <a:spLocks/>
              </p:cNvSpPr>
              <p:nvPr/>
            </p:nvSpPr>
            <p:spPr bwMode="auto">
              <a:xfrm>
                <a:off x="4445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</p:grpSp>
        <p:grpSp>
          <p:nvGrpSpPr>
            <p:cNvPr id="199707" name="Group 252"/>
            <p:cNvGrpSpPr>
              <a:grpSpLocks/>
            </p:cNvGrpSpPr>
            <p:nvPr/>
          </p:nvGrpSpPr>
          <p:grpSpPr bwMode="auto">
            <a:xfrm>
              <a:off x="431" y="3067"/>
              <a:ext cx="4256" cy="136"/>
              <a:chOff x="431" y="119"/>
              <a:chExt cx="4256" cy="136"/>
            </a:xfrm>
          </p:grpSpPr>
          <p:sp>
            <p:nvSpPr>
              <p:cNvPr id="199751" name="Freeform 253"/>
              <p:cNvSpPr>
                <a:spLocks/>
              </p:cNvSpPr>
              <p:nvPr/>
            </p:nvSpPr>
            <p:spPr bwMode="auto">
              <a:xfrm>
                <a:off x="431" y="119"/>
                <a:ext cx="243" cy="127"/>
              </a:xfrm>
              <a:custGeom>
                <a:avLst/>
                <a:gdLst>
                  <a:gd name="T0" fmla="*/ 183 w 217"/>
                  <a:gd name="T1" fmla="*/ 0 h 168"/>
                  <a:gd name="T2" fmla="*/ 301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5 w 217"/>
                  <a:gd name="T11" fmla="*/ 0 h 168"/>
                  <a:gd name="T12" fmla="*/ 183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752" name="Freeform 254"/>
              <p:cNvSpPr>
                <a:spLocks/>
              </p:cNvSpPr>
              <p:nvPr/>
            </p:nvSpPr>
            <p:spPr bwMode="auto">
              <a:xfrm>
                <a:off x="1187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753" name="Freeform 255"/>
              <p:cNvSpPr>
                <a:spLocks/>
              </p:cNvSpPr>
              <p:nvPr/>
            </p:nvSpPr>
            <p:spPr bwMode="auto">
              <a:xfrm>
                <a:off x="1429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754" name="Freeform 256"/>
              <p:cNvSpPr>
                <a:spLocks/>
              </p:cNvSpPr>
              <p:nvPr/>
            </p:nvSpPr>
            <p:spPr bwMode="auto">
              <a:xfrm>
                <a:off x="1927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755" name="Freeform 257"/>
              <p:cNvSpPr>
                <a:spLocks/>
              </p:cNvSpPr>
              <p:nvPr/>
            </p:nvSpPr>
            <p:spPr bwMode="auto">
              <a:xfrm>
                <a:off x="3198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756" name="Freeform 258"/>
              <p:cNvSpPr>
                <a:spLocks/>
              </p:cNvSpPr>
              <p:nvPr/>
            </p:nvSpPr>
            <p:spPr bwMode="auto">
              <a:xfrm>
                <a:off x="3953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757" name="Freeform 259"/>
              <p:cNvSpPr>
                <a:spLocks/>
              </p:cNvSpPr>
              <p:nvPr/>
            </p:nvSpPr>
            <p:spPr bwMode="auto">
              <a:xfrm>
                <a:off x="4195" y="119"/>
                <a:ext cx="243" cy="127"/>
              </a:xfrm>
              <a:custGeom>
                <a:avLst/>
                <a:gdLst>
                  <a:gd name="T0" fmla="*/ 183 w 217"/>
                  <a:gd name="T1" fmla="*/ 0 h 168"/>
                  <a:gd name="T2" fmla="*/ 301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5 w 217"/>
                  <a:gd name="T11" fmla="*/ 0 h 168"/>
                  <a:gd name="T12" fmla="*/ 183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758" name="Freeform 260"/>
              <p:cNvSpPr>
                <a:spLocks/>
              </p:cNvSpPr>
              <p:nvPr/>
            </p:nvSpPr>
            <p:spPr bwMode="auto">
              <a:xfrm>
                <a:off x="687" y="119"/>
                <a:ext cx="243" cy="127"/>
              </a:xfrm>
              <a:custGeom>
                <a:avLst/>
                <a:gdLst>
                  <a:gd name="T0" fmla="*/ 183 w 217"/>
                  <a:gd name="T1" fmla="*/ 0 h 168"/>
                  <a:gd name="T2" fmla="*/ 301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5 w 217"/>
                  <a:gd name="T11" fmla="*/ 0 h 168"/>
                  <a:gd name="T12" fmla="*/ 183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759" name="Freeform 261"/>
              <p:cNvSpPr>
                <a:spLocks/>
              </p:cNvSpPr>
              <p:nvPr/>
            </p:nvSpPr>
            <p:spPr bwMode="auto">
              <a:xfrm>
                <a:off x="930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760" name="Freeform 262"/>
              <p:cNvSpPr>
                <a:spLocks/>
              </p:cNvSpPr>
              <p:nvPr/>
            </p:nvSpPr>
            <p:spPr bwMode="auto">
              <a:xfrm>
                <a:off x="2184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761" name="Freeform 263"/>
              <p:cNvSpPr>
                <a:spLocks/>
              </p:cNvSpPr>
              <p:nvPr/>
            </p:nvSpPr>
            <p:spPr bwMode="auto">
              <a:xfrm>
                <a:off x="1685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762" name="Freeform 264"/>
              <p:cNvSpPr>
                <a:spLocks/>
              </p:cNvSpPr>
              <p:nvPr/>
            </p:nvSpPr>
            <p:spPr bwMode="auto">
              <a:xfrm>
                <a:off x="2426" y="128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763" name="Freeform 265"/>
              <p:cNvSpPr>
                <a:spLocks/>
              </p:cNvSpPr>
              <p:nvPr/>
            </p:nvSpPr>
            <p:spPr bwMode="auto">
              <a:xfrm>
                <a:off x="2683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764" name="Freeform 266"/>
              <p:cNvSpPr>
                <a:spLocks/>
              </p:cNvSpPr>
              <p:nvPr/>
            </p:nvSpPr>
            <p:spPr bwMode="auto">
              <a:xfrm>
                <a:off x="2955" y="119"/>
                <a:ext cx="243" cy="127"/>
              </a:xfrm>
              <a:custGeom>
                <a:avLst/>
                <a:gdLst>
                  <a:gd name="T0" fmla="*/ 183 w 217"/>
                  <a:gd name="T1" fmla="*/ 0 h 168"/>
                  <a:gd name="T2" fmla="*/ 301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5 w 217"/>
                  <a:gd name="T11" fmla="*/ 0 h 168"/>
                  <a:gd name="T12" fmla="*/ 183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765" name="Freeform 267"/>
              <p:cNvSpPr>
                <a:spLocks/>
              </p:cNvSpPr>
              <p:nvPr/>
            </p:nvSpPr>
            <p:spPr bwMode="auto">
              <a:xfrm>
                <a:off x="3454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766" name="Freeform 268"/>
              <p:cNvSpPr>
                <a:spLocks/>
              </p:cNvSpPr>
              <p:nvPr/>
            </p:nvSpPr>
            <p:spPr bwMode="auto">
              <a:xfrm>
                <a:off x="3696" y="119"/>
                <a:ext cx="243" cy="127"/>
              </a:xfrm>
              <a:custGeom>
                <a:avLst/>
                <a:gdLst>
                  <a:gd name="T0" fmla="*/ 183 w 217"/>
                  <a:gd name="T1" fmla="*/ 0 h 168"/>
                  <a:gd name="T2" fmla="*/ 301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5 w 217"/>
                  <a:gd name="T11" fmla="*/ 0 h 168"/>
                  <a:gd name="T12" fmla="*/ 183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767" name="Freeform 269"/>
              <p:cNvSpPr>
                <a:spLocks/>
              </p:cNvSpPr>
              <p:nvPr/>
            </p:nvSpPr>
            <p:spPr bwMode="auto">
              <a:xfrm>
                <a:off x="4445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</p:grpSp>
        <p:grpSp>
          <p:nvGrpSpPr>
            <p:cNvPr id="199708" name="Group 270"/>
            <p:cNvGrpSpPr>
              <a:grpSpLocks/>
            </p:cNvGrpSpPr>
            <p:nvPr/>
          </p:nvGrpSpPr>
          <p:grpSpPr bwMode="auto">
            <a:xfrm>
              <a:off x="431" y="3294"/>
              <a:ext cx="4256" cy="136"/>
              <a:chOff x="431" y="119"/>
              <a:chExt cx="4256" cy="136"/>
            </a:xfrm>
          </p:grpSpPr>
          <p:sp>
            <p:nvSpPr>
              <p:cNvPr id="199734" name="Freeform 271"/>
              <p:cNvSpPr>
                <a:spLocks/>
              </p:cNvSpPr>
              <p:nvPr/>
            </p:nvSpPr>
            <p:spPr bwMode="auto">
              <a:xfrm>
                <a:off x="431" y="119"/>
                <a:ext cx="243" cy="127"/>
              </a:xfrm>
              <a:custGeom>
                <a:avLst/>
                <a:gdLst>
                  <a:gd name="T0" fmla="*/ 183 w 217"/>
                  <a:gd name="T1" fmla="*/ 0 h 168"/>
                  <a:gd name="T2" fmla="*/ 301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5 w 217"/>
                  <a:gd name="T11" fmla="*/ 0 h 168"/>
                  <a:gd name="T12" fmla="*/ 183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735" name="Freeform 272"/>
              <p:cNvSpPr>
                <a:spLocks/>
              </p:cNvSpPr>
              <p:nvPr/>
            </p:nvSpPr>
            <p:spPr bwMode="auto">
              <a:xfrm>
                <a:off x="1187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736" name="Freeform 273"/>
              <p:cNvSpPr>
                <a:spLocks/>
              </p:cNvSpPr>
              <p:nvPr/>
            </p:nvSpPr>
            <p:spPr bwMode="auto">
              <a:xfrm>
                <a:off x="1429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737" name="Freeform 274"/>
              <p:cNvSpPr>
                <a:spLocks/>
              </p:cNvSpPr>
              <p:nvPr/>
            </p:nvSpPr>
            <p:spPr bwMode="auto">
              <a:xfrm>
                <a:off x="1927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738" name="Freeform 275"/>
              <p:cNvSpPr>
                <a:spLocks/>
              </p:cNvSpPr>
              <p:nvPr/>
            </p:nvSpPr>
            <p:spPr bwMode="auto">
              <a:xfrm>
                <a:off x="3198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739" name="Freeform 276"/>
              <p:cNvSpPr>
                <a:spLocks/>
              </p:cNvSpPr>
              <p:nvPr/>
            </p:nvSpPr>
            <p:spPr bwMode="auto">
              <a:xfrm>
                <a:off x="3953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740" name="Freeform 277"/>
              <p:cNvSpPr>
                <a:spLocks/>
              </p:cNvSpPr>
              <p:nvPr/>
            </p:nvSpPr>
            <p:spPr bwMode="auto">
              <a:xfrm>
                <a:off x="4195" y="119"/>
                <a:ext cx="243" cy="127"/>
              </a:xfrm>
              <a:custGeom>
                <a:avLst/>
                <a:gdLst>
                  <a:gd name="T0" fmla="*/ 183 w 217"/>
                  <a:gd name="T1" fmla="*/ 0 h 168"/>
                  <a:gd name="T2" fmla="*/ 301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5 w 217"/>
                  <a:gd name="T11" fmla="*/ 0 h 168"/>
                  <a:gd name="T12" fmla="*/ 183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741" name="Freeform 278"/>
              <p:cNvSpPr>
                <a:spLocks/>
              </p:cNvSpPr>
              <p:nvPr/>
            </p:nvSpPr>
            <p:spPr bwMode="auto">
              <a:xfrm>
                <a:off x="687" y="119"/>
                <a:ext cx="243" cy="127"/>
              </a:xfrm>
              <a:custGeom>
                <a:avLst/>
                <a:gdLst>
                  <a:gd name="T0" fmla="*/ 183 w 217"/>
                  <a:gd name="T1" fmla="*/ 0 h 168"/>
                  <a:gd name="T2" fmla="*/ 301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5 w 217"/>
                  <a:gd name="T11" fmla="*/ 0 h 168"/>
                  <a:gd name="T12" fmla="*/ 183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742" name="Freeform 279"/>
              <p:cNvSpPr>
                <a:spLocks/>
              </p:cNvSpPr>
              <p:nvPr/>
            </p:nvSpPr>
            <p:spPr bwMode="auto">
              <a:xfrm>
                <a:off x="930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743" name="Freeform 280"/>
              <p:cNvSpPr>
                <a:spLocks/>
              </p:cNvSpPr>
              <p:nvPr/>
            </p:nvSpPr>
            <p:spPr bwMode="auto">
              <a:xfrm>
                <a:off x="2184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744" name="Freeform 281"/>
              <p:cNvSpPr>
                <a:spLocks/>
              </p:cNvSpPr>
              <p:nvPr/>
            </p:nvSpPr>
            <p:spPr bwMode="auto">
              <a:xfrm>
                <a:off x="1685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745" name="Freeform 282"/>
              <p:cNvSpPr>
                <a:spLocks/>
              </p:cNvSpPr>
              <p:nvPr/>
            </p:nvSpPr>
            <p:spPr bwMode="auto">
              <a:xfrm>
                <a:off x="2426" y="128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746" name="Freeform 283"/>
              <p:cNvSpPr>
                <a:spLocks/>
              </p:cNvSpPr>
              <p:nvPr/>
            </p:nvSpPr>
            <p:spPr bwMode="auto">
              <a:xfrm>
                <a:off x="2683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747" name="Freeform 284"/>
              <p:cNvSpPr>
                <a:spLocks/>
              </p:cNvSpPr>
              <p:nvPr/>
            </p:nvSpPr>
            <p:spPr bwMode="auto">
              <a:xfrm>
                <a:off x="2955" y="119"/>
                <a:ext cx="243" cy="127"/>
              </a:xfrm>
              <a:custGeom>
                <a:avLst/>
                <a:gdLst>
                  <a:gd name="T0" fmla="*/ 183 w 217"/>
                  <a:gd name="T1" fmla="*/ 0 h 168"/>
                  <a:gd name="T2" fmla="*/ 301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5 w 217"/>
                  <a:gd name="T11" fmla="*/ 0 h 168"/>
                  <a:gd name="T12" fmla="*/ 183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748" name="Freeform 285"/>
              <p:cNvSpPr>
                <a:spLocks/>
              </p:cNvSpPr>
              <p:nvPr/>
            </p:nvSpPr>
            <p:spPr bwMode="auto">
              <a:xfrm>
                <a:off x="3454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749" name="Freeform 286"/>
              <p:cNvSpPr>
                <a:spLocks/>
              </p:cNvSpPr>
              <p:nvPr/>
            </p:nvSpPr>
            <p:spPr bwMode="auto">
              <a:xfrm>
                <a:off x="3696" y="119"/>
                <a:ext cx="243" cy="127"/>
              </a:xfrm>
              <a:custGeom>
                <a:avLst/>
                <a:gdLst>
                  <a:gd name="T0" fmla="*/ 183 w 217"/>
                  <a:gd name="T1" fmla="*/ 0 h 168"/>
                  <a:gd name="T2" fmla="*/ 301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5 w 217"/>
                  <a:gd name="T11" fmla="*/ 0 h 168"/>
                  <a:gd name="T12" fmla="*/ 183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750" name="Freeform 287"/>
              <p:cNvSpPr>
                <a:spLocks/>
              </p:cNvSpPr>
              <p:nvPr/>
            </p:nvSpPr>
            <p:spPr bwMode="auto">
              <a:xfrm>
                <a:off x="4445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</p:grpSp>
        <p:grpSp>
          <p:nvGrpSpPr>
            <p:cNvPr id="199709" name="Group 288"/>
            <p:cNvGrpSpPr>
              <a:grpSpLocks/>
            </p:cNvGrpSpPr>
            <p:nvPr/>
          </p:nvGrpSpPr>
          <p:grpSpPr bwMode="auto">
            <a:xfrm>
              <a:off x="431" y="3566"/>
              <a:ext cx="4256" cy="136"/>
              <a:chOff x="431" y="119"/>
              <a:chExt cx="4256" cy="136"/>
            </a:xfrm>
          </p:grpSpPr>
          <p:sp>
            <p:nvSpPr>
              <p:cNvPr id="199717" name="Freeform 289"/>
              <p:cNvSpPr>
                <a:spLocks/>
              </p:cNvSpPr>
              <p:nvPr/>
            </p:nvSpPr>
            <p:spPr bwMode="auto">
              <a:xfrm>
                <a:off x="431" y="119"/>
                <a:ext cx="243" cy="127"/>
              </a:xfrm>
              <a:custGeom>
                <a:avLst/>
                <a:gdLst>
                  <a:gd name="T0" fmla="*/ 183 w 217"/>
                  <a:gd name="T1" fmla="*/ 0 h 168"/>
                  <a:gd name="T2" fmla="*/ 301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5 w 217"/>
                  <a:gd name="T11" fmla="*/ 0 h 168"/>
                  <a:gd name="T12" fmla="*/ 183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718" name="Freeform 290"/>
              <p:cNvSpPr>
                <a:spLocks/>
              </p:cNvSpPr>
              <p:nvPr/>
            </p:nvSpPr>
            <p:spPr bwMode="auto">
              <a:xfrm>
                <a:off x="1187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719" name="Freeform 291"/>
              <p:cNvSpPr>
                <a:spLocks/>
              </p:cNvSpPr>
              <p:nvPr/>
            </p:nvSpPr>
            <p:spPr bwMode="auto">
              <a:xfrm>
                <a:off x="1429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720" name="Freeform 292"/>
              <p:cNvSpPr>
                <a:spLocks/>
              </p:cNvSpPr>
              <p:nvPr/>
            </p:nvSpPr>
            <p:spPr bwMode="auto">
              <a:xfrm>
                <a:off x="1927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721" name="Freeform 293"/>
              <p:cNvSpPr>
                <a:spLocks/>
              </p:cNvSpPr>
              <p:nvPr/>
            </p:nvSpPr>
            <p:spPr bwMode="auto">
              <a:xfrm>
                <a:off x="3198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722" name="Freeform 294"/>
              <p:cNvSpPr>
                <a:spLocks/>
              </p:cNvSpPr>
              <p:nvPr/>
            </p:nvSpPr>
            <p:spPr bwMode="auto">
              <a:xfrm>
                <a:off x="3953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723" name="Freeform 295"/>
              <p:cNvSpPr>
                <a:spLocks/>
              </p:cNvSpPr>
              <p:nvPr/>
            </p:nvSpPr>
            <p:spPr bwMode="auto">
              <a:xfrm>
                <a:off x="4195" y="119"/>
                <a:ext cx="243" cy="127"/>
              </a:xfrm>
              <a:custGeom>
                <a:avLst/>
                <a:gdLst>
                  <a:gd name="T0" fmla="*/ 183 w 217"/>
                  <a:gd name="T1" fmla="*/ 0 h 168"/>
                  <a:gd name="T2" fmla="*/ 301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5 w 217"/>
                  <a:gd name="T11" fmla="*/ 0 h 168"/>
                  <a:gd name="T12" fmla="*/ 183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724" name="Freeform 296"/>
              <p:cNvSpPr>
                <a:spLocks/>
              </p:cNvSpPr>
              <p:nvPr/>
            </p:nvSpPr>
            <p:spPr bwMode="auto">
              <a:xfrm>
                <a:off x="687" y="119"/>
                <a:ext cx="243" cy="127"/>
              </a:xfrm>
              <a:custGeom>
                <a:avLst/>
                <a:gdLst>
                  <a:gd name="T0" fmla="*/ 183 w 217"/>
                  <a:gd name="T1" fmla="*/ 0 h 168"/>
                  <a:gd name="T2" fmla="*/ 301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5 w 217"/>
                  <a:gd name="T11" fmla="*/ 0 h 168"/>
                  <a:gd name="T12" fmla="*/ 183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725" name="Freeform 297"/>
              <p:cNvSpPr>
                <a:spLocks/>
              </p:cNvSpPr>
              <p:nvPr/>
            </p:nvSpPr>
            <p:spPr bwMode="auto">
              <a:xfrm>
                <a:off x="930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726" name="Freeform 298"/>
              <p:cNvSpPr>
                <a:spLocks/>
              </p:cNvSpPr>
              <p:nvPr/>
            </p:nvSpPr>
            <p:spPr bwMode="auto">
              <a:xfrm>
                <a:off x="2184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727" name="Freeform 299"/>
              <p:cNvSpPr>
                <a:spLocks/>
              </p:cNvSpPr>
              <p:nvPr/>
            </p:nvSpPr>
            <p:spPr bwMode="auto">
              <a:xfrm>
                <a:off x="1685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728" name="Freeform 300"/>
              <p:cNvSpPr>
                <a:spLocks/>
              </p:cNvSpPr>
              <p:nvPr/>
            </p:nvSpPr>
            <p:spPr bwMode="auto">
              <a:xfrm>
                <a:off x="2426" y="128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729" name="Freeform 301"/>
              <p:cNvSpPr>
                <a:spLocks/>
              </p:cNvSpPr>
              <p:nvPr/>
            </p:nvSpPr>
            <p:spPr bwMode="auto">
              <a:xfrm>
                <a:off x="2683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730" name="Freeform 302"/>
              <p:cNvSpPr>
                <a:spLocks/>
              </p:cNvSpPr>
              <p:nvPr/>
            </p:nvSpPr>
            <p:spPr bwMode="auto">
              <a:xfrm>
                <a:off x="2955" y="119"/>
                <a:ext cx="243" cy="127"/>
              </a:xfrm>
              <a:custGeom>
                <a:avLst/>
                <a:gdLst>
                  <a:gd name="T0" fmla="*/ 183 w 217"/>
                  <a:gd name="T1" fmla="*/ 0 h 168"/>
                  <a:gd name="T2" fmla="*/ 301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5 w 217"/>
                  <a:gd name="T11" fmla="*/ 0 h 168"/>
                  <a:gd name="T12" fmla="*/ 183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731" name="Freeform 303"/>
              <p:cNvSpPr>
                <a:spLocks/>
              </p:cNvSpPr>
              <p:nvPr/>
            </p:nvSpPr>
            <p:spPr bwMode="auto">
              <a:xfrm>
                <a:off x="3454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732" name="Freeform 304"/>
              <p:cNvSpPr>
                <a:spLocks/>
              </p:cNvSpPr>
              <p:nvPr/>
            </p:nvSpPr>
            <p:spPr bwMode="auto">
              <a:xfrm>
                <a:off x="3696" y="119"/>
                <a:ext cx="243" cy="127"/>
              </a:xfrm>
              <a:custGeom>
                <a:avLst/>
                <a:gdLst>
                  <a:gd name="T0" fmla="*/ 183 w 217"/>
                  <a:gd name="T1" fmla="*/ 0 h 168"/>
                  <a:gd name="T2" fmla="*/ 301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5 w 217"/>
                  <a:gd name="T11" fmla="*/ 0 h 168"/>
                  <a:gd name="T12" fmla="*/ 183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99733" name="Freeform 305"/>
              <p:cNvSpPr>
                <a:spLocks/>
              </p:cNvSpPr>
              <p:nvPr/>
            </p:nvSpPr>
            <p:spPr bwMode="auto">
              <a:xfrm>
                <a:off x="4445" y="119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</p:grpSp>
        <p:sp>
          <p:nvSpPr>
            <p:cNvPr id="199710" name="Line 306"/>
            <p:cNvSpPr>
              <a:spLocks noChangeShapeType="1"/>
            </p:cNvSpPr>
            <p:nvPr/>
          </p:nvSpPr>
          <p:spPr bwMode="auto">
            <a:xfrm flipV="1">
              <a:off x="657" y="981"/>
              <a:ext cx="217" cy="382"/>
            </a:xfrm>
            <a:prstGeom prst="line">
              <a:avLst/>
            </a:prstGeom>
            <a:noFill/>
            <a:ln w="3175" cap="sq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99711" name="Line 307"/>
            <p:cNvSpPr>
              <a:spLocks noChangeShapeType="1"/>
            </p:cNvSpPr>
            <p:nvPr/>
          </p:nvSpPr>
          <p:spPr bwMode="auto">
            <a:xfrm>
              <a:off x="2245" y="1001"/>
              <a:ext cx="73" cy="297"/>
            </a:xfrm>
            <a:prstGeom prst="line">
              <a:avLst/>
            </a:prstGeom>
            <a:noFill/>
            <a:ln w="3175" cap="sq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99712" name="Line 308"/>
            <p:cNvSpPr>
              <a:spLocks noChangeShapeType="1"/>
            </p:cNvSpPr>
            <p:nvPr/>
          </p:nvSpPr>
          <p:spPr bwMode="auto">
            <a:xfrm>
              <a:off x="3651" y="964"/>
              <a:ext cx="0" cy="425"/>
            </a:xfrm>
            <a:prstGeom prst="line">
              <a:avLst/>
            </a:prstGeom>
            <a:noFill/>
            <a:ln w="3175" cap="sq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99713" name="Line 311"/>
            <p:cNvSpPr>
              <a:spLocks noChangeShapeType="1"/>
            </p:cNvSpPr>
            <p:nvPr/>
          </p:nvSpPr>
          <p:spPr bwMode="auto">
            <a:xfrm>
              <a:off x="4886" y="1525"/>
              <a:ext cx="217" cy="0"/>
            </a:xfrm>
            <a:prstGeom prst="line">
              <a:avLst/>
            </a:prstGeom>
            <a:noFill/>
            <a:ln w="31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99714" name="Line 312"/>
            <p:cNvSpPr>
              <a:spLocks noChangeShapeType="1"/>
            </p:cNvSpPr>
            <p:nvPr/>
          </p:nvSpPr>
          <p:spPr bwMode="auto">
            <a:xfrm>
              <a:off x="4886" y="1298"/>
              <a:ext cx="217" cy="0"/>
            </a:xfrm>
            <a:prstGeom prst="line">
              <a:avLst/>
            </a:prstGeom>
            <a:noFill/>
            <a:ln w="31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99715" name="Line 313"/>
            <p:cNvSpPr>
              <a:spLocks noChangeShapeType="1"/>
            </p:cNvSpPr>
            <p:nvPr/>
          </p:nvSpPr>
          <p:spPr bwMode="auto">
            <a:xfrm>
              <a:off x="5012" y="1298"/>
              <a:ext cx="0" cy="227"/>
            </a:xfrm>
            <a:prstGeom prst="line">
              <a:avLst/>
            </a:prstGeom>
            <a:noFill/>
            <a:ln w="3175" cap="sq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99716" name="Rectangle 314"/>
            <p:cNvSpPr>
              <a:spLocks noChangeArrowheads="1"/>
            </p:cNvSpPr>
            <p:nvPr/>
          </p:nvSpPr>
          <p:spPr bwMode="auto">
            <a:xfrm>
              <a:off x="5057" y="1253"/>
              <a:ext cx="27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S</a:t>
              </a:r>
              <a:r>
                <a:rPr lang="tr-TR" altLang="tr-TR" sz="2400" baseline="-25000">
                  <a:latin typeface="Times New Roman" panose="02020603050405020304" pitchFamily="18" charset="0"/>
                </a:rPr>
                <a:t>s</a:t>
              </a:r>
              <a:endParaRPr lang="tr-TR" altLang="tr-TR" sz="2400">
                <a:latin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853069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4"/>
          <p:cNvSpPr>
            <a:spLocks noGrp="1" noChangeArrowheads="1"/>
          </p:cNvSpPr>
          <p:nvPr>
            <p:ph type="title"/>
          </p:nvPr>
        </p:nvSpPr>
        <p:spPr>
          <a:xfrm>
            <a:off x="1992313" y="260350"/>
            <a:ext cx="8229600" cy="1143000"/>
          </a:xfrm>
          <a:solidFill>
            <a:schemeClr val="accent1"/>
          </a:solidFill>
        </p:spPr>
        <p:txBody>
          <a:bodyPr>
            <a:normAutofit fontScale="90000"/>
          </a:bodyPr>
          <a:lstStyle/>
          <a:p>
            <a:pPr eaLnBrk="1" hangingPunct="1">
              <a:lnSpc>
                <a:spcPct val="80000"/>
              </a:lnSpc>
            </a:pPr>
            <a:r>
              <a:rPr lang="tr-TR" altLang="tr-TR" b="1" smtClean="0">
                <a:solidFill>
                  <a:srgbClr val="006600"/>
                </a:solidFill>
              </a:rPr>
              <a:t>Meyve ağaçlarında lateral tertip biçimleri</a:t>
            </a:r>
          </a:p>
        </p:txBody>
      </p:sp>
      <p:grpSp>
        <p:nvGrpSpPr>
          <p:cNvPr id="200707" name="Group 103"/>
          <p:cNvGrpSpPr>
            <a:grpSpLocks/>
          </p:cNvGrpSpPr>
          <p:nvPr/>
        </p:nvGrpSpPr>
        <p:grpSpPr bwMode="auto">
          <a:xfrm>
            <a:off x="2135189" y="1482726"/>
            <a:ext cx="8281987" cy="4973638"/>
            <a:chOff x="385" y="1161"/>
            <a:chExt cx="5217" cy="3133"/>
          </a:xfrm>
        </p:grpSpPr>
        <p:sp>
          <p:nvSpPr>
            <p:cNvPr id="200708" name="Text Box 6"/>
            <p:cNvSpPr txBox="1">
              <a:spLocks noChangeArrowheads="1"/>
            </p:cNvSpPr>
            <p:nvPr/>
          </p:nvSpPr>
          <p:spPr bwMode="auto">
            <a:xfrm>
              <a:off x="1684" y="3964"/>
              <a:ext cx="2624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2800">
                  <a:solidFill>
                    <a:srgbClr val="CC3300"/>
                  </a:solidFill>
                  <a:latin typeface="Times New Roman" panose="02020603050405020304" pitchFamily="18" charset="0"/>
                </a:rPr>
                <a:t>Her ağaç sırasına tek lateral</a:t>
              </a:r>
            </a:p>
          </p:txBody>
        </p:sp>
        <p:sp>
          <p:nvSpPr>
            <p:cNvPr id="200709" name="Rectangle 7"/>
            <p:cNvSpPr>
              <a:spLocks noChangeArrowheads="1"/>
            </p:cNvSpPr>
            <p:nvPr/>
          </p:nvSpPr>
          <p:spPr bwMode="auto">
            <a:xfrm>
              <a:off x="385" y="1590"/>
              <a:ext cx="4439" cy="1840"/>
            </a:xfrm>
            <a:prstGeom prst="rect">
              <a:avLst/>
            </a:prstGeom>
            <a:solidFill>
              <a:srgbClr val="DCFBFE"/>
            </a:solidFill>
            <a:ln w="12700" cap="sq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200710" name="Rectangle 8"/>
            <p:cNvSpPr>
              <a:spLocks noChangeArrowheads="1"/>
            </p:cNvSpPr>
            <p:nvPr/>
          </p:nvSpPr>
          <p:spPr bwMode="auto">
            <a:xfrm>
              <a:off x="402" y="2160"/>
              <a:ext cx="4415" cy="680"/>
            </a:xfrm>
            <a:prstGeom prst="rect">
              <a:avLst/>
            </a:prstGeom>
            <a:solidFill>
              <a:srgbClr val="FFCC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200711" name="Text Box 9"/>
            <p:cNvSpPr txBox="1">
              <a:spLocks noChangeArrowheads="1"/>
            </p:cNvSpPr>
            <p:nvPr/>
          </p:nvSpPr>
          <p:spPr bwMode="auto">
            <a:xfrm>
              <a:off x="2156" y="2325"/>
              <a:ext cx="88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Kuru alan</a:t>
              </a:r>
            </a:p>
          </p:txBody>
        </p:sp>
        <p:sp>
          <p:nvSpPr>
            <p:cNvPr id="200712" name="Text Box 10"/>
            <p:cNvSpPr txBox="1">
              <a:spLocks noChangeArrowheads="1"/>
            </p:cNvSpPr>
            <p:nvPr/>
          </p:nvSpPr>
          <p:spPr bwMode="auto">
            <a:xfrm>
              <a:off x="758" y="1161"/>
              <a:ext cx="879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Damlatıcı</a:t>
              </a:r>
            </a:p>
          </p:txBody>
        </p:sp>
        <p:sp>
          <p:nvSpPr>
            <p:cNvPr id="200713" name="Text Box 11"/>
            <p:cNvSpPr txBox="1">
              <a:spLocks noChangeArrowheads="1"/>
            </p:cNvSpPr>
            <p:nvPr/>
          </p:nvSpPr>
          <p:spPr bwMode="auto">
            <a:xfrm>
              <a:off x="1837" y="1162"/>
              <a:ext cx="53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Ağaç</a:t>
              </a:r>
            </a:p>
          </p:txBody>
        </p:sp>
        <p:sp>
          <p:nvSpPr>
            <p:cNvPr id="200714" name="Text Box 12"/>
            <p:cNvSpPr txBox="1">
              <a:spLocks noChangeArrowheads="1"/>
            </p:cNvSpPr>
            <p:nvPr/>
          </p:nvSpPr>
          <p:spPr bwMode="auto">
            <a:xfrm>
              <a:off x="3256" y="1161"/>
              <a:ext cx="1459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Lateral boru hattı</a:t>
              </a:r>
            </a:p>
          </p:txBody>
        </p:sp>
        <p:sp>
          <p:nvSpPr>
            <p:cNvPr id="200715" name="Line 13"/>
            <p:cNvSpPr>
              <a:spLocks noChangeShapeType="1"/>
            </p:cNvSpPr>
            <p:nvPr/>
          </p:nvSpPr>
          <p:spPr bwMode="auto">
            <a:xfrm>
              <a:off x="584" y="3521"/>
              <a:ext cx="4" cy="176"/>
            </a:xfrm>
            <a:prstGeom prst="line">
              <a:avLst/>
            </a:prstGeom>
            <a:noFill/>
            <a:ln w="31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200716" name="Line 14"/>
            <p:cNvSpPr>
              <a:spLocks noChangeShapeType="1"/>
            </p:cNvSpPr>
            <p:nvPr/>
          </p:nvSpPr>
          <p:spPr bwMode="auto">
            <a:xfrm>
              <a:off x="930" y="3520"/>
              <a:ext cx="4" cy="182"/>
            </a:xfrm>
            <a:prstGeom prst="line">
              <a:avLst/>
            </a:prstGeom>
            <a:noFill/>
            <a:ln w="31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200717" name="Line 15"/>
            <p:cNvSpPr>
              <a:spLocks noChangeShapeType="1"/>
            </p:cNvSpPr>
            <p:nvPr/>
          </p:nvSpPr>
          <p:spPr bwMode="auto">
            <a:xfrm>
              <a:off x="567" y="3612"/>
              <a:ext cx="363" cy="0"/>
            </a:xfrm>
            <a:prstGeom prst="line">
              <a:avLst/>
            </a:prstGeom>
            <a:noFill/>
            <a:ln w="3175" cap="sq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200718" name="Line 16"/>
            <p:cNvSpPr>
              <a:spLocks noChangeShapeType="1"/>
            </p:cNvSpPr>
            <p:nvPr/>
          </p:nvSpPr>
          <p:spPr bwMode="auto">
            <a:xfrm>
              <a:off x="4969" y="1878"/>
              <a:ext cx="217" cy="0"/>
            </a:xfrm>
            <a:prstGeom prst="line">
              <a:avLst/>
            </a:prstGeom>
            <a:noFill/>
            <a:ln w="31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200719" name="Line 17"/>
            <p:cNvSpPr>
              <a:spLocks noChangeShapeType="1"/>
            </p:cNvSpPr>
            <p:nvPr/>
          </p:nvSpPr>
          <p:spPr bwMode="auto">
            <a:xfrm>
              <a:off x="4969" y="3158"/>
              <a:ext cx="217" cy="0"/>
            </a:xfrm>
            <a:prstGeom prst="line">
              <a:avLst/>
            </a:prstGeom>
            <a:noFill/>
            <a:ln w="31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200720" name="Line 18"/>
            <p:cNvSpPr>
              <a:spLocks noChangeShapeType="1"/>
            </p:cNvSpPr>
            <p:nvPr/>
          </p:nvSpPr>
          <p:spPr bwMode="auto">
            <a:xfrm>
              <a:off x="5079" y="1878"/>
              <a:ext cx="0" cy="1280"/>
            </a:xfrm>
            <a:prstGeom prst="line">
              <a:avLst/>
            </a:prstGeom>
            <a:noFill/>
            <a:ln w="3175" cap="sq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200721" name="Text Box 19"/>
            <p:cNvSpPr txBox="1">
              <a:spLocks noChangeArrowheads="1"/>
            </p:cNvSpPr>
            <p:nvPr/>
          </p:nvSpPr>
          <p:spPr bwMode="auto">
            <a:xfrm>
              <a:off x="612" y="3641"/>
              <a:ext cx="29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S</a:t>
              </a:r>
              <a:r>
                <a:rPr lang="tr-TR" altLang="tr-TR" sz="2400" baseline="-25000">
                  <a:latin typeface="Times New Roman" panose="02020603050405020304" pitchFamily="18" charset="0"/>
                </a:rPr>
                <a:t>d</a:t>
              </a:r>
              <a:endParaRPr lang="tr-TR" altLang="tr-TR" sz="2400">
                <a:latin typeface="Times New Roman" panose="02020603050405020304" pitchFamily="18" charset="0"/>
              </a:endParaRPr>
            </a:p>
          </p:txBody>
        </p:sp>
        <p:sp>
          <p:nvSpPr>
            <p:cNvPr id="200722" name="Text Box 20"/>
            <p:cNvSpPr txBox="1">
              <a:spLocks noChangeArrowheads="1"/>
            </p:cNvSpPr>
            <p:nvPr/>
          </p:nvSpPr>
          <p:spPr bwMode="auto">
            <a:xfrm>
              <a:off x="5077" y="2326"/>
              <a:ext cx="52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S</a:t>
              </a:r>
              <a:r>
                <a:rPr lang="tr-TR" altLang="tr-TR" sz="2400" baseline="-25000">
                  <a:latin typeface="Times New Roman" panose="02020603050405020304" pitchFamily="18" charset="0"/>
                </a:rPr>
                <a:t>l</a:t>
              </a:r>
              <a:r>
                <a:rPr lang="tr-TR" altLang="tr-TR" sz="2400">
                  <a:latin typeface="Times New Roman" panose="02020603050405020304" pitchFamily="18" charset="0"/>
                </a:rPr>
                <a:t>=S</a:t>
              </a:r>
              <a:r>
                <a:rPr lang="tr-TR" altLang="tr-TR" sz="2400" baseline="-25000">
                  <a:latin typeface="Times New Roman" panose="02020603050405020304" pitchFamily="18" charset="0"/>
                </a:rPr>
                <a:t>s</a:t>
              </a:r>
              <a:endParaRPr lang="tr-TR" altLang="tr-TR" sz="2400">
                <a:latin typeface="Times New Roman" panose="02020603050405020304" pitchFamily="18" charset="0"/>
              </a:endParaRPr>
            </a:p>
          </p:txBody>
        </p:sp>
        <p:sp>
          <p:nvSpPr>
            <p:cNvPr id="200723" name="Line 21"/>
            <p:cNvSpPr>
              <a:spLocks noChangeShapeType="1"/>
            </p:cNvSpPr>
            <p:nvPr/>
          </p:nvSpPr>
          <p:spPr bwMode="auto">
            <a:xfrm flipV="1">
              <a:off x="930" y="1480"/>
              <a:ext cx="217" cy="382"/>
            </a:xfrm>
            <a:prstGeom prst="line">
              <a:avLst/>
            </a:prstGeom>
            <a:noFill/>
            <a:ln w="3175" cap="sq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200724" name="Line 22"/>
            <p:cNvSpPr>
              <a:spLocks noChangeShapeType="1"/>
            </p:cNvSpPr>
            <p:nvPr/>
          </p:nvSpPr>
          <p:spPr bwMode="auto">
            <a:xfrm>
              <a:off x="2109" y="1480"/>
              <a:ext cx="73" cy="297"/>
            </a:xfrm>
            <a:prstGeom prst="line">
              <a:avLst/>
            </a:prstGeom>
            <a:noFill/>
            <a:ln w="3175" cap="sq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200725" name="Line 23"/>
            <p:cNvSpPr>
              <a:spLocks noChangeShapeType="1"/>
            </p:cNvSpPr>
            <p:nvPr/>
          </p:nvSpPr>
          <p:spPr bwMode="auto">
            <a:xfrm>
              <a:off x="4014" y="1453"/>
              <a:ext cx="0" cy="425"/>
            </a:xfrm>
            <a:prstGeom prst="line">
              <a:avLst/>
            </a:prstGeom>
            <a:noFill/>
            <a:ln w="3175" cap="sq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grpSp>
          <p:nvGrpSpPr>
            <p:cNvPr id="200726" name="Group 73"/>
            <p:cNvGrpSpPr>
              <a:grpSpLocks/>
            </p:cNvGrpSpPr>
            <p:nvPr/>
          </p:nvGrpSpPr>
          <p:grpSpPr bwMode="auto">
            <a:xfrm>
              <a:off x="619" y="1752"/>
              <a:ext cx="3939" cy="127"/>
              <a:chOff x="450" y="890"/>
              <a:chExt cx="3939" cy="127"/>
            </a:xfrm>
          </p:grpSpPr>
          <p:sp>
            <p:nvSpPr>
              <p:cNvPr id="200765" name="Freeform 58"/>
              <p:cNvSpPr>
                <a:spLocks/>
              </p:cNvSpPr>
              <p:nvPr/>
            </p:nvSpPr>
            <p:spPr bwMode="auto">
              <a:xfrm>
                <a:off x="450" y="890"/>
                <a:ext cx="243" cy="127"/>
              </a:xfrm>
              <a:custGeom>
                <a:avLst/>
                <a:gdLst>
                  <a:gd name="T0" fmla="*/ 183 w 217"/>
                  <a:gd name="T1" fmla="*/ 0 h 168"/>
                  <a:gd name="T2" fmla="*/ 301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5 w 217"/>
                  <a:gd name="T11" fmla="*/ 0 h 168"/>
                  <a:gd name="T12" fmla="*/ 183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200766" name="Freeform 60"/>
              <p:cNvSpPr>
                <a:spLocks/>
              </p:cNvSpPr>
              <p:nvPr/>
            </p:nvSpPr>
            <p:spPr bwMode="auto">
              <a:xfrm>
                <a:off x="1178" y="890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200767" name="Freeform 62"/>
              <p:cNvSpPr>
                <a:spLocks/>
              </p:cNvSpPr>
              <p:nvPr/>
            </p:nvSpPr>
            <p:spPr bwMode="auto">
              <a:xfrm>
                <a:off x="1905" y="890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200768" name="Freeform 64"/>
              <p:cNvSpPr>
                <a:spLocks/>
              </p:cNvSpPr>
              <p:nvPr/>
            </p:nvSpPr>
            <p:spPr bwMode="auto">
              <a:xfrm>
                <a:off x="2692" y="890"/>
                <a:ext cx="243" cy="127"/>
              </a:xfrm>
              <a:custGeom>
                <a:avLst/>
                <a:gdLst>
                  <a:gd name="T0" fmla="*/ 183 w 217"/>
                  <a:gd name="T1" fmla="*/ 0 h 168"/>
                  <a:gd name="T2" fmla="*/ 301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5 w 217"/>
                  <a:gd name="T11" fmla="*/ 0 h 168"/>
                  <a:gd name="T12" fmla="*/ 183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200769" name="Freeform 66"/>
              <p:cNvSpPr>
                <a:spLocks/>
              </p:cNvSpPr>
              <p:nvPr/>
            </p:nvSpPr>
            <p:spPr bwMode="auto">
              <a:xfrm>
                <a:off x="3419" y="890"/>
                <a:ext cx="243" cy="127"/>
              </a:xfrm>
              <a:custGeom>
                <a:avLst/>
                <a:gdLst>
                  <a:gd name="T0" fmla="*/ 183 w 217"/>
                  <a:gd name="T1" fmla="*/ 0 h 168"/>
                  <a:gd name="T2" fmla="*/ 301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5 w 217"/>
                  <a:gd name="T11" fmla="*/ 0 h 168"/>
                  <a:gd name="T12" fmla="*/ 183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200770" name="Freeform 68"/>
              <p:cNvSpPr>
                <a:spLocks/>
              </p:cNvSpPr>
              <p:nvPr/>
            </p:nvSpPr>
            <p:spPr bwMode="auto">
              <a:xfrm>
                <a:off x="4146" y="890"/>
                <a:ext cx="243" cy="127"/>
              </a:xfrm>
              <a:custGeom>
                <a:avLst/>
                <a:gdLst>
                  <a:gd name="T0" fmla="*/ 183 w 217"/>
                  <a:gd name="T1" fmla="*/ 0 h 168"/>
                  <a:gd name="T2" fmla="*/ 301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5 w 217"/>
                  <a:gd name="T11" fmla="*/ 0 h 168"/>
                  <a:gd name="T12" fmla="*/ 183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</p:grpSp>
        <p:sp>
          <p:nvSpPr>
            <p:cNvPr id="200727" name="Text Box 70"/>
            <p:cNvSpPr txBox="1">
              <a:spLocks noChangeArrowheads="1"/>
            </p:cNvSpPr>
            <p:nvPr/>
          </p:nvSpPr>
          <p:spPr bwMode="auto">
            <a:xfrm>
              <a:off x="3528" y="3474"/>
              <a:ext cx="1110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Islatılan alan</a:t>
              </a:r>
            </a:p>
          </p:txBody>
        </p:sp>
        <p:sp>
          <p:nvSpPr>
            <p:cNvPr id="200728" name="Line 71"/>
            <p:cNvSpPr>
              <a:spLocks noChangeShapeType="1"/>
            </p:cNvSpPr>
            <p:nvPr/>
          </p:nvSpPr>
          <p:spPr bwMode="auto">
            <a:xfrm flipH="1" flipV="1">
              <a:off x="3671" y="3294"/>
              <a:ext cx="227" cy="22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200729" name="Line 72"/>
            <p:cNvSpPr>
              <a:spLocks noChangeShapeType="1"/>
            </p:cNvSpPr>
            <p:nvPr/>
          </p:nvSpPr>
          <p:spPr bwMode="auto">
            <a:xfrm>
              <a:off x="385" y="2115"/>
              <a:ext cx="0" cy="72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grpSp>
          <p:nvGrpSpPr>
            <p:cNvPr id="200730" name="Group 74"/>
            <p:cNvGrpSpPr>
              <a:grpSpLocks/>
            </p:cNvGrpSpPr>
            <p:nvPr/>
          </p:nvGrpSpPr>
          <p:grpSpPr bwMode="auto">
            <a:xfrm>
              <a:off x="612" y="2986"/>
              <a:ext cx="3939" cy="127"/>
              <a:chOff x="450" y="890"/>
              <a:chExt cx="3939" cy="127"/>
            </a:xfrm>
          </p:grpSpPr>
          <p:sp>
            <p:nvSpPr>
              <p:cNvPr id="200759" name="Freeform 75"/>
              <p:cNvSpPr>
                <a:spLocks/>
              </p:cNvSpPr>
              <p:nvPr/>
            </p:nvSpPr>
            <p:spPr bwMode="auto">
              <a:xfrm>
                <a:off x="450" y="890"/>
                <a:ext cx="243" cy="127"/>
              </a:xfrm>
              <a:custGeom>
                <a:avLst/>
                <a:gdLst>
                  <a:gd name="T0" fmla="*/ 183 w 217"/>
                  <a:gd name="T1" fmla="*/ 0 h 168"/>
                  <a:gd name="T2" fmla="*/ 301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5 w 217"/>
                  <a:gd name="T11" fmla="*/ 0 h 168"/>
                  <a:gd name="T12" fmla="*/ 183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200760" name="Freeform 76"/>
              <p:cNvSpPr>
                <a:spLocks/>
              </p:cNvSpPr>
              <p:nvPr/>
            </p:nvSpPr>
            <p:spPr bwMode="auto">
              <a:xfrm>
                <a:off x="1178" y="890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200761" name="Freeform 77"/>
              <p:cNvSpPr>
                <a:spLocks/>
              </p:cNvSpPr>
              <p:nvPr/>
            </p:nvSpPr>
            <p:spPr bwMode="auto">
              <a:xfrm>
                <a:off x="1905" y="890"/>
                <a:ext cx="242" cy="127"/>
              </a:xfrm>
              <a:custGeom>
                <a:avLst/>
                <a:gdLst>
                  <a:gd name="T0" fmla="*/ 181 w 217"/>
                  <a:gd name="T1" fmla="*/ 0 h 168"/>
                  <a:gd name="T2" fmla="*/ 298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3 w 217"/>
                  <a:gd name="T11" fmla="*/ 0 h 168"/>
                  <a:gd name="T12" fmla="*/ 181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200762" name="Freeform 78"/>
              <p:cNvSpPr>
                <a:spLocks/>
              </p:cNvSpPr>
              <p:nvPr/>
            </p:nvSpPr>
            <p:spPr bwMode="auto">
              <a:xfrm>
                <a:off x="2692" y="890"/>
                <a:ext cx="243" cy="127"/>
              </a:xfrm>
              <a:custGeom>
                <a:avLst/>
                <a:gdLst>
                  <a:gd name="T0" fmla="*/ 183 w 217"/>
                  <a:gd name="T1" fmla="*/ 0 h 168"/>
                  <a:gd name="T2" fmla="*/ 301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5 w 217"/>
                  <a:gd name="T11" fmla="*/ 0 h 168"/>
                  <a:gd name="T12" fmla="*/ 183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200763" name="Freeform 79"/>
              <p:cNvSpPr>
                <a:spLocks/>
              </p:cNvSpPr>
              <p:nvPr/>
            </p:nvSpPr>
            <p:spPr bwMode="auto">
              <a:xfrm>
                <a:off x="3419" y="890"/>
                <a:ext cx="243" cy="127"/>
              </a:xfrm>
              <a:custGeom>
                <a:avLst/>
                <a:gdLst>
                  <a:gd name="T0" fmla="*/ 183 w 217"/>
                  <a:gd name="T1" fmla="*/ 0 h 168"/>
                  <a:gd name="T2" fmla="*/ 301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5 w 217"/>
                  <a:gd name="T11" fmla="*/ 0 h 168"/>
                  <a:gd name="T12" fmla="*/ 183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200764" name="Freeform 80"/>
              <p:cNvSpPr>
                <a:spLocks/>
              </p:cNvSpPr>
              <p:nvPr/>
            </p:nvSpPr>
            <p:spPr bwMode="auto">
              <a:xfrm>
                <a:off x="4146" y="890"/>
                <a:ext cx="243" cy="127"/>
              </a:xfrm>
              <a:custGeom>
                <a:avLst/>
                <a:gdLst>
                  <a:gd name="T0" fmla="*/ 183 w 217"/>
                  <a:gd name="T1" fmla="*/ 0 h 168"/>
                  <a:gd name="T2" fmla="*/ 301 w 217"/>
                  <a:gd name="T3" fmla="*/ 42 h 168"/>
                  <a:gd name="T4" fmla="*/ 97 w 217"/>
                  <a:gd name="T5" fmla="*/ 73 h 168"/>
                  <a:gd name="T6" fmla="*/ 31 w 217"/>
                  <a:gd name="T7" fmla="*/ 36 h 168"/>
                  <a:gd name="T8" fmla="*/ 13 w 217"/>
                  <a:gd name="T9" fmla="*/ 20 h 168"/>
                  <a:gd name="T10" fmla="*/ 115 w 217"/>
                  <a:gd name="T11" fmla="*/ 0 h 168"/>
                  <a:gd name="T12" fmla="*/ 183 w 217"/>
                  <a:gd name="T13" fmla="*/ 0 h 1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168"/>
                  <a:gd name="T23" fmla="*/ 217 w 217"/>
                  <a:gd name="T24" fmla="*/ 168 h 16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168">
                    <a:moveTo>
                      <a:pt x="130" y="0"/>
                    </a:moveTo>
                    <a:cubicBezTo>
                      <a:pt x="217" y="17"/>
                      <a:pt x="194" y="16"/>
                      <a:pt x="214" y="96"/>
                    </a:cubicBezTo>
                    <a:cubicBezTo>
                      <a:pt x="171" y="160"/>
                      <a:pt x="150" y="157"/>
                      <a:pt x="70" y="168"/>
                    </a:cubicBezTo>
                    <a:cubicBezTo>
                      <a:pt x="4" y="152"/>
                      <a:pt x="0" y="149"/>
                      <a:pt x="22" y="84"/>
                    </a:cubicBezTo>
                    <a:cubicBezTo>
                      <a:pt x="18" y="72"/>
                      <a:pt x="3" y="58"/>
                      <a:pt x="10" y="48"/>
                    </a:cubicBezTo>
                    <a:cubicBezTo>
                      <a:pt x="27" y="25"/>
                      <a:pt x="82" y="0"/>
                      <a:pt x="82" y="0"/>
                    </a:cubicBezTo>
                    <a:cubicBezTo>
                      <a:pt x="123" y="14"/>
                      <a:pt x="109" y="21"/>
                      <a:pt x="130" y="0"/>
                    </a:cubicBezTo>
                    <a:close/>
                  </a:path>
                </a:pathLst>
              </a:custGeom>
              <a:solidFill>
                <a:schemeClr val="folHlink"/>
              </a:solidFill>
              <a:ln w="12700" cap="sq" cmpd="sng">
                <a:solidFill>
                  <a:schemeClr val="folHlink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</p:grpSp>
        <p:grpSp>
          <p:nvGrpSpPr>
            <p:cNvPr id="200731" name="Group 88"/>
            <p:cNvGrpSpPr>
              <a:grpSpLocks/>
            </p:cNvGrpSpPr>
            <p:nvPr/>
          </p:nvGrpSpPr>
          <p:grpSpPr bwMode="auto">
            <a:xfrm>
              <a:off x="385" y="1842"/>
              <a:ext cx="4423" cy="113"/>
              <a:chOff x="4535" y="1026"/>
              <a:chExt cx="4423" cy="113"/>
            </a:xfrm>
          </p:grpSpPr>
          <p:sp>
            <p:nvSpPr>
              <p:cNvPr id="200746" name="Oval 25"/>
              <p:cNvSpPr>
                <a:spLocks noChangeArrowheads="1"/>
              </p:cNvSpPr>
              <p:nvPr/>
            </p:nvSpPr>
            <p:spPr bwMode="auto">
              <a:xfrm>
                <a:off x="4698" y="1026"/>
                <a:ext cx="113" cy="113"/>
              </a:xfrm>
              <a:prstGeom prst="ellipse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200747" name="Line 26"/>
              <p:cNvSpPr>
                <a:spLocks noChangeShapeType="1"/>
              </p:cNvSpPr>
              <p:nvPr/>
            </p:nvSpPr>
            <p:spPr bwMode="auto">
              <a:xfrm>
                <a:off x="4535" y="1080"/>
                <a:ext cx="4423" cy="0"/>
              </a:xfrm>
              <a:prstGeom prst="line">
                <a:avLst/>
              </a:prstGeom>
              <a:noFill/>
              <a:ln w="5715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200748" name="Oval 27"/>
              <p:cNvSpPr>
                <a:spLocks noChangeArrowheads="1"/>
              </p:cNvSpPr>
              <p:nvPr/>
            </p:nvSpPr>
            <p:spPr bwMode="auto">
              <a:xfrm>
                <a:off x="5398" y="1026"/>
                <a:ext cx="113" cy="113"/>
              </a:xfrm>
              <a:prstGeom prst="ellipse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200749" name="Oval 28"/>
              <p:cNvSpPr>
                <a:spLocks noChangeArrowheads="1"/>
              </p:cNvSpPr>
              <p:nvPr/>
            </p:nvSpPr>
            <p:spPr bwMode="auto">
              <a:xfrm>
                <a:off x="5761" y="1026"/>
                <a:ext cx="113" cy="113"/>
              </a:xfrm>
              <a:prstGeom prst="ellipse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200750" name="Oval 29"/>
              <p:cNvSpPr>
                <a:spLocks noChangeArrowheads="1"/>
              </p:cNvSpPr>
              <p:nvPr/>
            </p:nvSpPr>
            <p:spPr bwMode="auto">
              <a:xfrm>
                <a:off x="6486" y="1026"/>
                <a:ext cx="113" cy="113"/>
              </a:xfrm>
              <a:prstGeom prst="ellipse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200751" name="Oval 30"/>
              <p:cNvSpPr>
                <a:spLocks noChangeArrowheads="1"/>
              </p:cNvSpPr>
              <p:nvPr/>
            </p:nvSpPr>
            <p:spPr bwMode="auto">
              <a:xfrm>
                <a:off x="6849" y="1026"/>
                <a:ext cx="113" cy="113"/>
              </a:xfrm>
              <a:prstGeom prst="ellipse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200752" name="Oval 31"/>
              <p:cNvSpPr>
                <a:spLocks noChangeArrowheads="1"/>
              </p:cNvSpPr>
              <p:nvPr/>
            </p:nvSpPr>
            <p:spPr bwMode="auto">
              <a:xfrm>
                <a:off x="7212" y="1026"/>
                <a:ext cx="113" cy="113"/>
              </a:xfrm>
              <a:prstGeom prst="ellipse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200753" name="Oval 32"/>
              <p:cNvSpPr>
                <a:spLocks noChangeArrowheads="1"/>
              </p:cNvSpPr>
              <p:nvPr/>
            </p:nvSpPr>
            <p:spPr bwMode="auto">
              <a:xfrm>
                <a:off x="7575" y="1026"/>
                <a:ext cx="113" cy="113"/>
              </a:xfrm>
              <a:prstGeom prst="ellipse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200754" name="Oval 33"/>
              <p:cNvSpPr>
                <a:spLocks noChangeArrowheads="1"/>
              </p:cNvSpPr>
              <p:nvPr/>
            </p:nvSpPr>
            <p:spPr bwMode="auto">
              <a:xfrm>
                <a:off x="7938" y="1026"/>
                <a:ext cx="113" cy="113"/>
              </a:xfrm>
              <a:prstGeom prst="ellipse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200755" name="Oval 81"/>
              <p:cNvSpPr>
                <a:spLocks noChangeArrowheads="1"/>
              </p:cNvSpPr>
              <p:nvPr/>
            </p:nvSpPr>
            <p:spPr bwMode="auto">
              <a:xfrm>
                <a:off x="5035" y="1026"/>
                <a:ext cx="113" cy="113"/>
              </a:xfrm>
              <a:prstGeom prst="ellipse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200756" name="Oval 82"/>
              <p:cNvSpPr>
                <a:spLocks noChangeArrowheads="1"/>
              </p:cNvSpPr>
              <p:nvPr/>
            </p:nvSpPr>
            <p:spPr bwMode="auto">
              <a:xfrm>
                <a:off x="6124" y="1026"/>
                <a:ext cx="113" cy="113"/>
              </a:xfrm>
              <a:prstGeom prst="ellipse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200757" name="Oval 83"/>
              <p:cNvSpPr>
                <a:spLocks noChangeArrowheads="1"/>
              </p:cNvSpPr>
              <p:nvPr/>
            </p:nvSpPr>
            <p:spPr bwMode="auto">
              <a:xfrm>
                <a:off x="8301" y="1026"/>
                <a:ext cx="113" cy="113"/>
              </a:xfrm>
              <a:prstGeom prst="ellipse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200758" name="Oval 84"/>
              <p:cNvSpPr>
                <a:spLocks noChangeArrowheads="1"/>
              </p:cNvSpPr>
              <p:nvPr/>
            </p:nvSpPr>
            <p:spPr bwMode="auto">
              <a:xfrm>
                <a:off x="8664" y="1026"/>
                <a:ext cx="113" cy="113"/>
              </a:xfrm>
              <a:prstGeom prst="ellipse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</p:grpSp>
        <p:grpSp>
          <p:nvGrpSpPr>
            <p:cNvPr id="200732" name="Group 89"/>
            <p:cNvGrpSpPr>
              <a:grpSpLocks/>
            </p:cNvGrpSpPr>
            <p:nvPr/>
          </p:nvGrpSpPr>
          <p:grpSpPr bwMode="auto">
            <a:xfrm>
              <a:off x="385" y="3090"/>
              <a:ext cx="4423" cy="113"/>
              <a:chOff x="4535" y="1026"/>
              <a:chExt cx="4423" cy="113"/>
            </a:xfrm>
          </p:grpSpPr>
          <p:sp>
            <p:nvSpPr>
              <p:cNvPr id="200733" name="Oval 90"/>
              <p:cNvSpPr>
                <a:spLocks noChangeArrowheads="1"/>
              </p:cNvSpPr>
              <p:nvPr/>
            </p:nvSpPr>
            <p:spPr bwMode="auto">
              <a:xfrm>
                <a:off x="4698" y="1026"/>
                <a:ext cx="113" cy="113"/>
              </a:xfrm>
              <a:prstGeom prst="ellipse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200734" name="Line 91"/>
              <p:cNvSpPr>
                <a:spLocks noChangeShapeType="1"/>
              </p:cNvSpPr>
              <p:nvPr/>
            </p:nvSpPr>
            <p:spPr bwMode="auto">
              <a:xfrm>
                <a:off x="4535" y="1080"/>
                <a:ext cx="4423" cy="0"/>
              </a:xfrm>
              <a:prstGeom prst="line">
                <a:avLst/>
              </a:prstGeom>
              <a:noFill/>
              <a:ln w="5715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200735" name="Oval 92"/>
              <p:cNvSpPr>
                <a:spLocks noChangeArrowheads="1"/>
              </p:cNvSpPr>
              <p:nvPr/>
            </p:nvSpPr>
            <p:spPr bwMode="auto">
              <a:xfrm>
                <a:off x="5398" y="1026"/>
                <a:ext cx="113" cy="113"/>
              </a:xfrm>
              <a:prstGeom prst="ellipse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200736" name="Oval 93"/>
              <p:cNvSpPr>
                <a:spLocks noChangeArrowheads="1"/>
              </p:cNvSpPr>
              <p:nvPr/>
            </p:nvSpPr>
            <p:spPr bwMode="auto">
              <a:xfrm>
                <a:off x="5761" y="1026"/>
                <a:ext cx="113" cy="113"/>
              </a:xfrm>
              <a:prstGeom prst="ellipse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200737" name="Oval 94"/>
              <p:cNvSpPr>
                <a:spLocks noChangeArrowheads="1"/>
              </p:cNvSpPr>
              <p:nvPr/>
            </p:nvSpPr>
            <p:spPr bwMode="auto">
              <a:xfrm>
                <a:off x="6486" y="1026"/>
                <a:ext cx="113" cy="113"/>
              </a:xfrm>
              <a:prstGeom prst="ellipse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200738" name="Oval 95"/>
              <p:cNvSpPr>
                <a:spLocks noChangeArrowheads="1"/>
              </p:cNvSpPr>
              <p:nvPr/>
            </p:nvSpPr>
            <p:spPr bwMode="auto">
              <a:xfrm>
                <a:off x="6849" y="1026"/>
                <a:ext cx="113" cy="113"/>
              </a:xfrm>
              <a:prstGeom prst="ellipse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200739" name="Oval 96"/>
              <p:cNvSpPr>
                <a:spLocks noChangeArrowheads="1"/>
              </p:cNvSpPr>
              <p:nvPr/>
            </p:nvSpPr>
            <p:spPr bwMode="auto">
              <a:xfrm>
                <a:off x="7212" y="1026"/>
                <a:ext cx="113" cy="113"/>
              </a:xfrm>
              <a:prstGeom prst="ellipse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200740" name="Oval 97"/>
              <p:cNvSpPr>
                <a:spLocks noChangeArrowheads="1"/>
              </p:cNvSpPr>
              <p:nvPr/>
            </p:nvSpPr>
            <p:spPr bwMode="auto">
              <a:xfrm>
                <a:off x="7575" y="1026"/>
                <a:ext cx="113" cy="113"/>
              </a:xfrm>
              <a:prstGeom prst="ellipse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200741" name="Oval 98"/>
              <p:cNvSpPr>
                <a:spLocks noChangeArrowheads="1"/>
              </p:cNvSpPr>
              <p:nvPr/>
            </p:nvSpPr>
            <p:spPr bwMode="auto">
              <a:xfrm>
                <a:off x="7938" y="1026"/>
                <a:ext cx="113" cy="113"/>
              </a:xfrm>
              <a:prstGeom prst="ellipse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200742" name="Oval 99"/>
              <p:cNvSpPr>
                <a:spLocks noChangeArrowheads="1"/>
              </p:cNvSpPr>
              <p:nvPr/>
            </p:nvSpPr>
            <p:spPr bwMode="auto">
              <a:xfrm>
                <a:off x="5035" y="1026"/>
                <a:ext cx="113" cy="113"/>
              </a:xfrm>
              <a:prstGeom prst="ellipse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200743" name="Oval 100"/>
              <p:cNvSpPr>
                <a:spLocks noChangeArrowheads="1"/>
              </p:cNvSpPr>
              <p:nvPr/>
            </p:nvSpPr>
            <p:spPr bwMode="auto">
              <a:xfrm>
                <a:off x="6124" y="1026"/>
                <a:ext cx="113" cy="113"/>
              </a:xfrm>
              <a:prstGeom prst="ellipse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200744" name="Oval 101"/>
              <p:cNvSpPr>
                <a:spLocks noChangeArrowheads="1"/>
              </p:cNvSpPr>
              <p:nvPr/>
            </p:nvSpPr>
            <p:spPr bwMode="auto">
              <a:xfrm>
                <a:off x="8301" y="1026"/>
                <a:ext cx="113" cy="113"/>
              </a:xfrm>
              <a:prstGeom prst="ellipse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200745" name="Oval 102"/>
              <p:cNvSpPr>
                <a:spLocks noChangeArrowheads="1"/>
              </p:cNvSpPr>
              <p:nvPr/>
            </p:nvSpPr>
            <p:spPr bwMode="auto">
              <a:xfrm>
                <a:off x="8664" y="1026"/>
                <a:ext cx="113" cy="113"/>
              </a:xfrm>
              <a:prstGeom prst="ellipse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994506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Text Box 5"/>
          <p:cNvSpPr txBox="1">
            <a:spLocks noChangeArrowheads="1"/>
          </p:cNvSpPr>
          <p:nvPr/>
        </p:nvSpPr>
        <p:spPr bwMode="auto">
          <a:xfrm>
            <a:off x="4364664" y="5787559"/>
            <a:ext cx="410561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800">
                <a:solidFill>
                  <a:srgbClr val="CC3300"/>
                </a:solidFill>
                <a:latin typeface="Times New Roman" panose="02020603050405020304" pitchFamily="18" charset="0"/>
              </a:rPr>
              <a:t>Her ağaç sırasına iki lateral</a:t>
            </a:r>
          </a:p>
        </p:txBody>
      </p:sp>
      <p:sp>
        <p:nvSpPr>
          <p:cNvPr id="201731" name="Rectangle 6"/>
          <p:cNvSpPr>
            <a:spLocks noChangeArrowheads="1"/>
          </p:cNvSpPr>
          <p:nvPr/>
        </p:nvSpPr>
        <p:spPr bwMode="auto">
          <a:xfrm>
            <a:off x="2274888" y="1300164"/>
            <a:ext cx="7046912" cy="3857625"/>
          </a:xfrm>
          <a:prstGeom prst="rect">
            <a:avLst/>
          </a:prstGeom>
          <a:solidFill>
            <a:srgbClr val="DCFBFE"/>
          </a:solidFill>
          <a:ln w="12700" cap="sq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  <p:sp>
        <p:nvSpPr>
          <p:cNvPr id="201732" name="Rectangle 7"/>
          <p:cNvSpPr>
            <a:spLocks noChangeArrowheads="1"/>
          </p:cNvSpPr>
          <p:nvPr/>
        </p:nvSpPr>
        <p:spPr bwMode="auto">
          <a:xfrm>
            <a:off x="2274889" y="2420939"/>
            <a:ext cx="7056437" cy="1584325"/>
          </a:xfrm>
          <a:prstGeom prst="rect">
            <a:avLst/>
          </a:prstGeom>
          <a:solidFill>
            <a:srgbClr val="FFCC6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  <p:sp>
        <p:nvSpPr>
          <p:cNvPr id="201733" name="Text Box 8"/>
          <p:cNvSpPr txBox="1">
            <a:spLocks noChangeArrowheads="1"/>
          </p:cNvSpPr>
          <p:nvPr/>
        </p:nvSpPr>
        <p:spPr bwMode="auto">
          <a:xfrm>
            <a:off x="5086536" y="2898132"/>
            <a:ext cx="14061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400">
                <a:latin typeface="Times New Roman" panose="02020603050405020304" pitchFamily="18" charset="0"/>
              </a:rPr>
              <a:t>Kuru alan</a:t>
            </a:r>
          </a:p>
        </p:txBody>
      </p:sp>
      <p:sp>
        <p:nvSpPr>
          <p:cNvPr id="201734" name="Text Box 9"/>
          <p:cNvSpPr txBox="1">
            <a:spLocks noChangeArrowheads="1"/>
          </p:cNvSpPr>
          <p:nvPr/>
        </p:nvSpPr>
        <p:spPr bwMode="auto">
          <a:xfrm>
            <a:off x="2867264" y="547044"/>
            <a:ext cx="139493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400">
                <a:latin typeface="Times New Roman" panose="02020603050405020304" pitchFamily="18" charset="0"/>
              </a:rPr>
              <a:t>Damlatıcı</a:t>
            </a:r>
          </a:p>
        </p:txBody>
      </p:sp>
      <p:sp>
        <p:nvSpPr>
          <p:cNvPr id="201735" name="Text Box 10"/>
          <p:cNvSpPr txBox="1">
            <a:spLocks noChangeArrowheads="1"/>
          </p:cNvSpPr>
          <p:nvPr/>
        </p:nvSpPr>
        <p:spPr bwMode="auto">
          <a:xfrm>
            <a:off x="4579938" y="549275"/>
            <a:ext cx="844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400">
                <a:latin typeface="Times New Roman" panose="02020603050405020304" pitchFamily="18" charset="0"/>
              </a:rPr>
              <a:t>Ağaç</a:t>
            </a:r>
          </a:p>
        </p:txBody>
      </p:sp>
      <p:sp>
        <p:nvSpPr>
          <p:cNvPr id="201736" name="Text Box 11"/>
          <p:cNvSpPr txBox="1">
            <a:spLocks noChangeArrowheads="1"/>
          </p:cNvSpPr>
          <p:nvPr/>
        </p:nvSpPr>
        <p:spPr bwMode="auto">
          <a:xfrm>
            <a:off x="6833145" y="547044"/>
            <a:ext cx="231666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400">
                <a:latin typeface="Times New Roman" panose="02020603050405020304" pitchFamily="18" charset="0"/>
              </a:rPr>
              <a:t>Lateral boru hattı</a:t>
            </a:r>
          </a:p>
        </p:txBody>
      </p:sp>
      <p:sp>
        <p:nvSpPr>
          <p:cNvPr id="201737" name="Line 12"/>
          <p:cNvSpPr>
            <a:spLocks noChangeShapeType="1"/>
          </p:cNvSpPr>
          <p:nvPr/>
        </p:nvSpPr>
        <p:spPr bwMode="auto">
          <a:xfrm>
            <a:off x="2590800" y="5300663"/>
            <a:ext cx="6350" cy="279400"/>
          </a:xfrm>
          <a:prstGeom prst="line">
            <a:avLst/>
          </a:prstGeom>
          <a:noFill/>
          <a:ln w="3175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01738" name="Line 13"/>
          <p:cNvSpPr>
            <a:spLocks noChangeShapeType="1"/>
          </p:cNvSpPr>
          <p:nvPr/>
        </p:nvSpPr>
        <p:spPr bwMode="auto">
          <a:xfrm>
            <a:off x="3140075" y="5300664"/>
            <a:ext cx="6350" cy="288925"/>
          </a:xfrm>
          <a:prstGeom prst="line">
            <a:avLst/>
          </a:prstGeom>
          <a:noFill/>
          <a:ln w="3175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01739" name="Line 14"/>
          <p:cNvSpPr>
            <a:spLocks noChangeShapeType="1"/>
          </p:cNvSpPr>
          <p:nvPr/>
        </p:nvSpPr>
        <p:spPr bwMode="auto">
          <a:xfrm>
            <a:off x="2563813" y="5445125"/>
            <a:ext cx="576262" cy="0"/>
          </a:xfrm>
          <a:prstGeom prst="line">
            <a:avLst/>
          </a:prstGeom>
          <a:noFill/>
          <a:ln w="3175" cap="sq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01740" name="Line 15"/>
          <p:cNvSpPr>
            <a:spLocks noChangeShapeType="1"/>
          </p:cNvSpPr>
          <p:nvPr/>
        </p:nvSpPr>
        <p:spPr bwMode="auto">
          <a:xfrm>
            <a:off x="9655175" y="1590675"/>
            <a:ext cx="344488" cy="0"/>
          </a:xfrm>
          <a:prstGeom prst="line">
            <a:avLst/>
          </a:prstGeom>
          <a:noFill/>
          <a:ln w="3175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01741" name="Line 16"/>
          <p:cNvSpPr>
            <a:spLocks noChangeShapeType="1"/>
          </p:cNvSpPr>
          <p:nvPr/>
        </p:nvSpPr>
        <p:spPr bwMode="auto">
          <a:xfrm>
            <a:off x="9691689" y="2060575"/>
            <a:ext cx="344487" cy="0"/>
          </a:xfrm>
          <a:prstGeom prst="line">
            <a:avLst/>
          </a:prstGeom>
          <a:noFill/>
          <a:ln w="3175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01742" name="Line 17"/>
          <p:cNvSpPr>
            <a:spLocks noChangeShapeType="1"/>
          </p:cNvSpPr>
          <p:nvPr/>
        </p:nvSpPr>
        <p:spPr bwMode="auto">
          <a:xfrm>
            <a:off x="9836150" y="1557339"/>
            <a:ext cx="0" cy="503237"/>
          </a:xfrm>
          <a:prstGeom prst="line">
            <a:avLst/>
          </a:prstGeom>
          <a:noFill/>
          <a:ln w="3175" cap="sq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01743" name="Text Box 18"/>
          <p:cNvSpPr txBox="1">
            <a:spLocks noChangeArrowheads="1"/>
          </p:cNvSpPr>
          <p:nvPr/>
        </p:nvSpPr>
        <p:spPr bwMode="auto">
          <a:xfrm>
            <a:off x="2635251" y="5419725"/>
            <a:ext cx="466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400">
                <a:latin typeface="Times New Roman" panose="02020603050405020304" pitchFamily="18" charset="0"/>
              </a:rPr>
              <a:t>S</a:t>
            </a:r>
            <a:r>
              <a:rPr lang="tr-TR" altLang="tr-TR" sz="2400" baseline="-25000">
                <a:latin typeface="Times New Roman" panose="02020603050405020304" pitchFamily="18" charset="0"/>
              </a:rPr>
              <a:t>d</a:t>
            </a:r>
            <a:endParaRPr lang="tr-TR" altLang="tr-TR" sz="2400">
              <a:latin typeface="Times New Roman" panose="02020603050405020304" pitchFamily="18" charset="0"/>
            </a:endParaRPr>
          </a:p>
        </p:txBody>
      </p:sp>
      <p:sp>
        <p:nvSpPr>
          <p:cNvPr id="201744" name="Text Box 19"/>
          <p:cNvSpPr txBox="1">
            <a:spLocks noChangeArrowheads="1"/>
          </p:cNvSpPr>
          <p:nvPr/>
        </p:nvSpPr>
        <p:spPr bwMode="auto">
          <a:xfrm>
            <a:off x="9932988" y="1531938"/>
            <a:ext cx="4111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400">
                <a:latin typeface="Times New Roman" panose="02020603050405020304" pitchFamily="18" charset="0"/>
              </a:rPr>
              <a:t>S</a:t>
            </a:r>
            <a:r>
              <a:rPr lang="tr-TR" altLang="tr-TR" sz="2400" baseline="-25000">
                <a:latin typeface="Times New Roman" panose="02020603050405020304" pitchFamily="18" charset="0"/>
              </a:rPr>
              <a:t>l</a:t>
            </a:r>
            <a:endParaRPr lang="tr-TR" altLang="tr-TR" sz="2400">
              <a:latin typeface="Times New Roman" panose="02020603050405020304" pitchFamily="18" charset="0"/>
            </a:endParaRPr>
          </a:p>
        </p:txBody>
      </p:sp>
      <p:sp>
        <p:nvSpPr>
          <p:cNvPr id="201745" name="Line 20"/>
          <p:cNvSpPr>
            <a:spLocks noChangeShapeType="1"/>
          </p:cNvSpPr>
          <p:nvPr/>
        </p:nvSpPr>
        <p:spPr bwMode="auto">
          <a:xfrm flipV="1">
            <a:off x="3192464" y="946151"/>
            <a:ext cx="344487" cy="606425"/>
          </a:xfrm>
          <a:prstGeom prst="line">
            <a:avLst/>
          </a:prstGeom>
          <a:noFill/>
          <a:ln w="3175" cap="sq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01746" name="Line 21"/>
          <p:cNvSpPr>
            <a:spLocks noChangeShapeType="1"/>
          </p:cNvSpPr>
          <p:nvPr/>
        </p:nvSpPr>
        <p:spPr bwMode="auto">
          <a:xfrm>
            <a:off x="5011739" y="1014414"/>
            <a:ext cx="147637" cy="719137"/>
          </a:xfrm>
          <a:prstGeom prst="line">
            <a:avLst/>
          </a:prstGeom>
          <a:noFill/>
          <a:ln w="3175" cap="sq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01747" name="Line 22"/>
          <p:cNvSpPr>
            <a:spLocks noChangeShapeType="1"/>
          </p:cNvSpPr>
          <p:nvPr/>
        </p:nvSpPr>
        <p:spPr bwMode="auto">
          <a:xfrm>
            <a:off x="8035925" y="942975"/>
            <a:ext cx="0" cy="674688"/>
          </a:xfrm>
          <a:prstGeom prst="line">
            <a:avLst/>
          </a:prstGeom>
          <a:noFill/>
          <a:ln w="3175" cap="sq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grpSp>
        <p:nvGrpSpPr>
          <p:cNvPr id="201748" name="Group 23"/>
          <p:cNvGrpSpPr>
            <a:grpSpLocks/>
          </p:cNvGrpSpPr>
          <p:nvPr/>
        </p:nvGrpSpPr>
        <p:grpSpPr bwMode="auto">
          <a:xfrm>
            <a:off x="2646363" y="1716088"/>
            <a:ext cx="6253162" cy="201612"/>
            <a:chOff x="450" y="890"/>
            <a:chExt cx="3939" cy="127"/>
          </a:xfrm>
        </p:grpSpPr>
        <p:sp>
          <p:nvSpPr>
            <p:cNvPr id="201819" name="Freeform 24"/>
            <p:cNvSpPr>
              <a:spLocks/>
            </p:cNvSpPr>
            <p:nvPr/>
          </p:nvSpPr>
          <p:spPr bwMode="auto">
            <a:xfrm>
              <a:off x="450" y="890"/>
              <a:ext cx="243" cy="127"/>
            </a:xfrm>
            <a:custGeom>
              <a:avLst/>
              <a:gdLst>
                <a:gd name="T0" fmla="*/ 183 w 217"/>
                <a:gd name="T1" fmla="*/ 0 h 168"/>
                <a:gd name="T2" fmla="*/ 301 w 217"/>
                <a:gd name="T3" fmla="*/ 42 h 168"/>
                <a:gd name="T4" fmla="*/ 97 w 217"/>
                <a:gd name="T5" fmla="*/ 73 h 168"/>
                <a:gd name="T6" fmla="*/ 31 w 217"/>
                <a:gd name="T7" fmla="*/ 36 h 168"/>
                <a:gd name="T8" fmla="*/ 13 w 217"/>
                <a:gd name="T9" fmla="*/ 20 h 168"/>
                <a:gd name="T10" fmla="*/ 115 w 217"/>
                <a:gd name="T11" fmla="*/ 0 h 168"/>
                <a:gd name="T12" fmla="*/ 183 w 217"/>
                <a:gd name="T13" fmla="*/ 0 h 16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17"/>
                <a:gd name="T22" fmla="*/ 0 h 168"/>
                <a:gd name="T23" fmla="*/ 217 w 217"/>
                <a:gd name="T24" fmla="*/ 168 h 16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7" h="168">
                  <a:moveTo>
                    <a:pt x="130" y="0"/>
                  </a:moveTo>
                  <a:cubicBezTo>
                    <a:pt x="217" y="17"/>
                    <a:pt x="194" y="16"/>
                    <a:pt x="214" y="96"/>
                  </a:cubicBezTo>
                  <a:cubicBezTo>
                    <a:pt x="171" y="160"/>
                    <a:pt x="150" y="157"/>
                    <a:pt x="70" y="168"/>
                  </a:cubicBezTo>
                  <a:cubicBezTo>
                    <a:pt x="4" y="152"/>
                    <a:pt x="0" y="149"/>
                    <a:pt x="22" y="84"/>
                  </a:cubicBezTo>
                  <a:cubicBezTo>
                    <a:pt x="18" y="72"/>
                    <a:pt x="3" y="58"/>
                    <a:pt x="10" y="48"/>
                  </a:cubicBezTo>
                  <a:cubicBezTo>
                    <a:pt x="27" y="25"/>
                    <a:pt x="82" y="0"/>
                    <a:pt x="82" y="0"/>
                  </a:cubicBezTo>
                  <a:cubicBezTo>
                    <a:pt x="123" y="14"/>
                    <a:pt x="109" y="21"/>
                    <a:pt x="130" y="0"/>
                  </a:cubicBezTo>
                  <a:close/>
                </a:path>
              </a:pathLst>
            </a:custGeom>
            <a:solidFill>
              <a:schemeClr val="folHlink"/>
            </a:solidFill>
            <a:ln w="12700" cap="sq" cmpd="sng">
              <a:solidFill>
                <a:schemeClr val="folHlink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201820" name="Freeform 25"/>
            <p:cNvSpPr>
              <a:spLocks/>
            </p:cNvSpPr>
            <p:nvPr/>
          </p:nvSpPr>
          <p:spPr bwMode="auto">
            <a:xfrm>
              <a:off x="1178" y="890"/>
              <a:ext cx="242" cy="127"/>
            </a:xfrm>
            <a:custGeom>
              <a:avLst/>
              <a:gdLst>
                <a:gd name="T0" fmla="*/ 181 w 217"/>
                <a:gd name="T1" fmla="*/ 0 h 168"/>
                <a:gd name="T2" fmla="*/ 298 w 217"/>
                <a:gd name="T3" fmla="*/ 42 h 168"/>
                <a:gd name="T4" fmla="*/ 97 w 217"/>
                <a:gd name="T5" fmla="*/ 73 h 168"/>
                <a:gd name="T6" fmla="*/ 31 w 217"/>
                <a:gd name="T7" fmla="*/ 36 h 168"/>
                <a:gd name="T8" fmla="*/ 13 w 217"/>
                <a:gd name="T9" fmla="*/ 20 h 168"/>
                <a:gd name="T10" fmla="*/ 113 w 217"/>
                <a:gd name="T11" fmla="*/ 0 h 168"/>
                <a:gd name="T12" fmla="*/ 181 w 217"/>
                <a:gd name="T13" fmla="*/ 0 h 16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17"/>
                <a:gd name="T22" fmla="*/ 0 h 168"/>
                <a:gd name="T23" fmla="*/ 217 w 217"/>
                <a:gd name="T24" fmla="*/ 168 h 16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7" h="168">
                  <a:moveTo>
                    <a:pt x="130" y="0"/>
                  </a:moveTo>
                  <a:cubicBezTo>
                    <a:pt x="217" y="17"/>
                    <a:pt x="194" y="16"/>
                    <a:pt x="214" y="96"/>
                  </a:cubicBezTo>
                  <a:cubicBezTo>
                    <a:pt x="171" y="160"/>
                    <a:pt x="150" y="157"/>
                    <a:pt x="70" y="168"/>
                  </a:cubicBezTo>
                  <a:cubicBezTo>
                    <a:pt x="4" y="152"/>
                    <a:pt x="0" y="149"/>
                    <a:pt x="22" y="84"/>
                  </a:cubicBezTo>
                  <a:cubicBezTo>
                    <a:pt x="18" y="72"/>
                    <a:pt x="3" y="58"/>
                    <a:pt x="10" y="48"/>
                  </a:cubicBezTo>
                  <a:cubicBezTo>
                    <a:pt x="27" y="25"/>
                    <a:pt x="82" y="0"/>
                    <a:pt x="82" y="0"/>
                  </a:cubicBezTo>
                  <a:cubicBezTo>
                    <a:pt x="123" y="14"/>
                    <a:pt x="109" y="21"/>
                    <a:pt x="130" y="0"/>
                  </a:cubicBezTo>
                  <a:close/>
                </a:path>
              </a:pathLst>
            </a:custGeom>
            <a:solidFill>
              <a:schemeClr val="folHlink"/>
            </a:solidFill>
            <a:ln w="12700" cap="sq" cmpd="sng">
              <a:solidFill>
                <a:schemeClr val="folHlink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201821" name="Freeform 26"/>
            <p:cNvSpPr>
              <a:spLocks/>
            </p:cNvSpPr>
            <p:nvPr/>
          </p:nvSpPr>
          <p:spPr bwMode="auto">
            <a:xfrm>
              <a:off x="1905" y="890"/>
              <a:ext cx="242" cy="127"/>
            </a:xfrm>
            <a:custGeom>
              <a:avLst/>
              <a:gdLst>
                <a:gd name="T0" fmla="*/ 181 w 217"/>
                <a:gd name="T1" fmla="*/ 0 h 168"/>
                <a:gd name="T2" fmla="*/ 298 w 217"/>
                <a:gd name="T3" fmla="*/ 42 h 168"/>
                <a:gd name="T4" fmla="*/ 97 w 217"/>
                <a:gd name="T5" fmla="*/ 73 h 168"/>
                <a:gd name="T6" fmla="*/ 31 w 217"/>
                <a:gd name="T7" fmla="*/ 36 h 168"/>
                <a:gd name="T8" fmla="*/ 13 w 217"/>
                <a:gd name="T9" fmla="*/ 20 h 168"/>
                <a:gd name="T10" fmla="*/ 113 w 217"/>
                <a:gd name="T11" fmla="*/ 0 h 168"/>
                <a:gd name="T12" fmla="*/ 181 w 217"/>
                <a:gd name="T13" fmla="*/ 0 h 16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17"/>
                <a:gd name="T22" fmla="*/ 0 h 168"/>
                <a:gd name="T23" fmla="*/ 217 w 217"/>
                <a:gd name="T24" fmla="*/ 168 h 16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7" h="168">
                  <a:moveTo>
                    <a:pt x="130" y="0"/>
                  </a:moveTo>
                  <a:cubicBezTo>
                    <a:pt x="217" y="17"/>
                    <a:pt x="194" y="16"/>
                    <a:pt x="214" y="96"/>
                  </a:cubicBezTo>
                  <a:cubicBezTo>
                    <a:pt x="171" y="160"/>
                    <a:pt x="150" y="157"/>
                    <a:pt x="70" y="168"/>
                  </a:cubicBezTo>
                  <a:cubicBezTo>
                    <a:pt x="4" y="152"/>
                    <a:pt x="0" y="149"/>
                    <a:pt x="22" y="84"/>
                  </a:cubicBezTo>
                  <a:cubicBezTo>
                    <a:pt x="18" y="72"/>
                    <a:pt x="3" y="58"/>
                    <a:pt x="10" y="48"/>
                  </a:cubicBezTo>
                  <a:cubicBezTo>
                    <a:pt x="27" y="25"/>
                    <a:pt x="82" y="0"/>
                    <a:pt x="82" y="0"/>
                  </a:cubicBezTo>
                  <a:cubicBezTo>
                    <a:pt x="123" y="14"/>
                    <a:pt x="109" y="21"/>
                    <a:pt x="130" y="0"/>
                  </a:cubicBezTo>
                  <a:close/>
                </a:path>
              </a:pathLst>
            </a:custGeom>
            <a:solidFill>
              <a:schemeClr val="folHlink"/>
            </a:solidFill>
            <a:ln w="12700" cap="sq" cmpd="sng">
              <a:solidFill>
                <a:schemeClr val="folHlink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201822" name="Freeform 27"/>
            <p:cNvSpPr>
              <a:spLocks/>
            </p:cNvSpPr>
            <p:nvPr/>
          </p:nvSpPr>
          <p:spPr bwMode="auto">
            <a:xfrm>
              <a:off x="2692" y="890"/>
              <a:ext cx="243" cy="127"/>
            </a:xfrm>
            <a:custGeom>
              <a:avLst/>
              <a:gdLst>
                <a:gd name="T0" fmla="*/ 183 w 217"/>
                <a:gd name="T1" fmla="*/ 0 h 168"/>
                <a:gd name="T2" fmla="*/ 301 w 217"/>
                <a:gd name="T3" fmla="*/ 42 h 168"/>
                <a:gd name="T4" fmla="*/ 97 w 217"/>
                <a:gd name="T5" fmla="*/ 73 h 168"/>
                <a:gd name="T6" fmla="*/ 31 w 217"/>
                <a:gd name="T7" fmla="*/ 36 h 168"/>
                <a:gd name="T8" fmla="*/ 13 w 217"/>
                <a:gd name="T9" fmla="*/ 20 h 168"/>
                <a:gd name="T10" fmla="*/ 115 w 217"/>
                <a:gd name="T11" fmla="*/ 0 h 168"/>
                <a:gd name="T12" fmla="*/ 183 w 217"/>
                <a:gd name="T13" fmla="*/ 0 h 16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17"/>
                <a:gd name="T22" fmla="*/ 0 h 168"/>
                <a:gd name="T23" fmla="*/ 217 w 217"/>
                <a:gd name="T24" fmla="*/ 168 h 16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7" h="168">
                  <a:moveTo>
                    <a:pt x="130" y="0"/>
                  </a:moveTo>
                  <a:cubicBezTo>
                    <a:pt x="217" y="17"/>
                    <a:pt x="194" y="16"/>
                    <a:pt x="214" y="96"/>
                  </a:cubicBezTo>
                  <a:cubicBezTo>
                    <a:pt x="171" y="160"/>
                    <a:pt x="150" y="157"/>
                    <a:pt x="70" y="168"/>
                  </a:cubicBezTo>
                  <a:cubicBezTo>
                    <a:pt x="4" y="152"/>
                    <a:pt x="0" y="149"/>
                    <a:pt x="22" y="84"/>
                  </a:cubicBezTo>
                  <a:cubicBezTo>
                    <a:pt x="18" y="72"/>
                    <a:pt x="3" y="58"/>
                    <a:pt x="10" y="48"/>
                  </a:cubicBezTo>
                  <a:cubicBezTo>
                    <a:pt x="27" y="25"/>
                    <a:pt x="82" y="0"/>
                    <a:pt x="82" y="0"/>
                  </a:cubicBezTo>
                  <a:cubicBezTo>
                    <a:pt x="123" y="14"/>
                    <a:pt x="109" y="21"/>
                    <a:pt x="130" y="0"/>
                  </a:cubicBezTo>
                  <a:close/>
                </a:path>
              </a:pathLst>
            </a:custGeom>
            <a:solidFill>
              <a:schemeClr val="folHlink"/>
            </a:solidFill>
            <a:ln w="12700" cap="sq" cmpd="sng">
              <a:solidFill>
                <a:schemeClr val="folHlink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201823" name="Freeform 28"/>
            <p:cNvSpPr>
              <a:spLocks/>
            </p:cNvSpPr>
            <p:nvPr/>
          </p:nvSpPr>
          <p:spPr bwMode="auto">
            <a:xfrm>
              <a:off x="3419" y="890"/>
              <a:ext cx="243" cy="127"/>
            </a:xfrm>
            <a:custGeom>
              <a:avLst/>
              <a:gdLst>
                <a:gd name="T0" fmla="*/ 183 w 217"/>
                <a:gd name="T1" fmla="*/ 0 h 168"/>
                <a:gd name="T2" fmla="*/ 301 w 217"/>
                <a:gd name="T3" fmla="*/ 42 h 168"/>
                <a:gd name="T4" fmla="*/ 97 w 217"/>
                <a:gd name="T5" fmla="*/ 73 h 168"/>
                <a:gd name="T6" fmla="*/ 31 w 217"/>
                <a:gd name="T7" fmla="*/ 36 h 168"/>
                <a:gd name="T8" fmla="*/ 13 w 217"/>
                <a:gd name="T9" fmla="*/ 20 h 168"/>
                <a:gd name="T10" fmla="*/ 115 w 217"/>
                <a:gd name="T11" fmla="*/ 0 h 168"/>
                <a:gd name="T12" fmla="*/ 183 w 217"/>
                <a:gd name="T13" fmla="*/ 0 h 16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17"/>
                <a:gd name="T22" fmla="*/ 0 h 168"/>
                <a:gd name="T23" fmla="*/ 217 w 217"/>
                <a:gd name="T24" fmla="*/ 168 h 16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7" h="168">
                  <a:moveTo>
                    <a:pt x="130" y="0"/>
                  </a:moveTo>
                  <a:cubicBezTo>
                    <a:pt x="217" y="17"/>
                    <a:pt x="194" y="16"/>
                    <a:pt x="214" y="96"/>
                  </a:cubicBezTo>
                  <a:cubicBezTo>
                    <a:pt x="171" y="160"/>
                    <a:pt x="150" y="157"/>
                    <a:pt x="70" y="168"/>
                  </a:cubicBezTo>
                  <a:cubicBezTo>
                    <a:pt x="4" y="152"/>
                    <a:pt x="0" y="149"/>
                    <a:pt x="22" y="84"/>
                  </a:cubicBezTo>
                  <a:cubicBezTo>
                    <a:pt x="18" y="72"/>
                    <a:pt x="3" y="58"/>
                    <a:pt x="10" y="48"/>
                  </a:cubicBezTo>
                  <a:cubicBezTo>
                    <a:pt x="27" y="25"/>
                    <a:pt x="82" y="0"/>
                    <a:pt x="82" y="0"/>
                  </a:cubicBezTo>
                  <a:cubicBezTo>
                    <a:pt x="123" y="14"/>
                    <a:pt x="109" y="21"/>
                    <a:pt x="130" y="0"/>
                  </a:cubicBezTo>
                  <a:close/>
                </a:path>
              </a:pathLst>
            </a:custGeom>
            <a:solidFill>
              <a:schemeClr val="folHlink"/>
            </a:solidFill>
            <a:ln w="12700" cap="sq" cmpd="sng">
              <a:solidFill>
                <a:schemeClr val="folHlink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201824" name="Freeform 29"/>
            <p:cNvSpPr>
              <a:spLocks/>
            </p:cNvSpPr>
            <p:nvPr/>
          </p:nvSpPr>
          <p:spPr bwMode="auto">
            <a:xfrm>
              <a:off x="4146" y="890"/>
              <a:ext cx="243" cy="127"/>
            </a:xfrm>
            <a:custGeom>
              <a:avLst/>
              <a:gdLst>
                <a:gd name="T0" fmla="*/ 183 w 217"/>
                <a:gd name="T1" fmla="*/ 0 h 168"/>
                <a:gd name="T2" fmla="*/ 301 w 217"/>
                <a:gd name="T3" fmla="*/ 42 h 168"/>
                <a:gd name="T4" fmla="*/ 97 w 217"/>
                <a:gd name="T5" fmla="*/ 73 h 168"/>
                <a:gd name="T6" fmla="*/ 31 w 217"/>
                <a:gd name="T7" fmla="*/ 36 h 168"/>
                <a:gd name="T8" fmla="*/ 13 w 217"/>
                <a:gd name="T9" fmla="*/ 20 h 168"/>
                <a:gd name="T10" fmla="*/ 115 w 217"/>
                <a:gd name="T11" fmla="*/ 0 h 168"/>
                <a:gd name="T12" fmla="*/ 183 w 217"/>
                <a:gd name="T13" fmla="*/ 0 h 16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17"/>
                <a:gd name="T22" fmla="*/ 0 h 168"/>
                <a:gd name="T23" fmla="*/ 217 w 217"/>
                <a:gd name="T24" fmla="*/ 168 h 16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7" h="168">
                  <a:moveTo>
                    <a:pt x="130" y="0"/>
                  </a:moveTo>
                  <a:cubicBezTo>
                    <a:pt x="217" y="17"/>
                    <a:pt x="194" y="16"/>
                    <a:pt x="214" y="96"/>
                  </a:cubicBezTo>
                  <a:cubicBezTo>
                    <a:pt x="171" y="160"/>
                    <a:pt x="150" y="157"/>
                    <a:pt x="70" y="168"/>
                  </a:cubicBezTo>
                  <a:cubicBezTo>
                    <a:pt x="4" y="152"/>
                    <a:pt x="0" y="149"/>
                    <a:pt x="22" y="84"/>
                  </a:cubicBezTo>
                  <a:cubicBezTo>
                    <a:pt x="18" y="72"/>
                    <a:pt x="3" y="58"/>
                    <a:pt x="10" y="48"/>
                  </a:cubicBezTo>
                  <a:cubicBezTo>
                    <a:pt x="27" y="25"/>
                    <a:pt x="82" y="0"/>
                    <a:pt x="82" y="0"/>
                  </a:cubicBezTo>
                  <a:cubicBezTo>
                    <a:pt x="123" y="14"/>
                    <a:pt x="109" y="21"/>
                    <a:pt x="130" y="0"/>
                  </a:cubicBezTo>
                  <a:close/>
                </a:path>
              </a:pathLst>
            </a:custGeom>
            <a:solidFill>
              <a:schemeClr val="folHlink"/>
            </a:solidFill>
            <a:ln w="12700" cap="sq" cmpd="sng">
              <a:solidFill>
                <a:schemeClr val="folHlink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</p:grpSp>
      <p:sp>
        <p:nvSpPr>
          <p:cNvPr id="201749" name="Text Box 30"/>
          <p:cNvSpPr txBox="1">
            <a:spLocks noChangeArrowheads="1"/>
          </p:cNvSpPr>
          <p:nvPr/>
        </p:nvSpPr>
        <p:spPr bwMode="auto">
          <a:xfrm>
            <a:off x="7234290" y="5226994"/>
            <a:ext cx="176202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400">
                <a:latin typeface="Times New Roman" panose="02020603050405020304" pitchFamily="18" charset="0"/>
              </a:rPr>
              <a:t>Islatılan alan</a:t>
            </a:r>
          </a:p>
        </p:txBody>
      </p:sp>
      <p:sp>
        <p:nvSpPr>
          <p:cNvPr id="201750" name="Line 31"/>
          <p:cNvSpPr>
            <a:spLocks noChangeShapeType="1"/>
          </p:cNvSpPr>
          <p:nvPr/>
        </p:nvSpPr>
        <p:spPr bwMode="auto">
          <a:xfrm flipH="1" flipV="1">
            <a:off x="7491413" y="4941888"/>
            <a:ext cx="360362" cy="3603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01751" name="Line 32"/>
          <p:cNvSpPr>
            <a:spLocks noChangeShapeType="1"/>
          </p:cNvSpPr>
          <p:nvPr/>
        </p:nvSpPr>
        <p:spPr bwMode="auto">
          <a:xfrm>
            <a:off x="2274888" y="2133600"/>
            <a:ext cx="0" cy="19431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grpSp>
        <p:nvGrpSpPr>
          <p:cNvPr id="201752" name="Group 40"/>
          <p:cNvGrpSpPr>
            <a:grpSpLocks/>
          </p:cNvGrpSpPr>
          <p:nvPr/>
        </p:nvGrpSpPr>
        <p:grpSpPr bwMode="auto">
          <a:xfrm>
            <a:off x="2274888" y="1520825"/>
            <a:ext cx="7021512" cy="179388"/>
            <a:chOff x="4535" y="1026"/>
            <a:chExt cx="4423" cy="113"/>
          </a:xfrm>
        </p:grpSpPr>
        <p:sp>
          <p:nvSpPr>
            <p:cNvPr id="201806" name="Oval 41"/>
            <p:cNvSpPr>
              <a:spLocks noChangeArrowheads="1"/>
            </p:cNvSpPr>
            <p:nvPr/>
          </p:nvSpPr>
          <p:spPr bwMode="auto">
            <a:xfrm>
              <a:off x="4698" y="1026"/>
              <a:ext cx="113" cy="113"/>
            </a:xfrm>
            <a:prstGeom prst="ellipse">
              <a:avLst/>
            </a:prstGeom>
            <a:solidFill>
              <a:schemeClr val="tx1"/>
            </a:solidFill>
            <a:ln w="12700" cap="sq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201807" name="Line 42"/>
            <p:cNvSpPr>
              <a:spLocks noChangeShapeType="1"/>
            </p:cNvSpPr>
            <p:nvPr/>
          </p:nvSpPr>
          <p:spPr bwMode="auto">
            <a:xfrm>
              <a:off x="4535" y="1080"/>
              <a:ext cx="4423" cy="0"/>
            </a:xfrm>
            <a:prstGeom prst="line">
              <a:avLst/>
            </a:prstGeom>
            <a:noFill/>
            <a:ln w="57150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201808" name="Oval 43"/>
            <p:cNvSpPr>
              <a:spLocks noChangeArrowheads="1"/>
            </p:cNvSpPr>
            <p:nvPr/>
          </p:nvSpPr>
          <p:spPr bwMode="auto">
            <a:xfrm>
              <a:off x="5398" y="1026"/>
              <a:ext cx="113" cy="113"/>
            </a:xfrm>
            <a:prstGeom prst="ellipse">
              <a:avLst/>
            </a:prstGeom>
            <a:solidFill>
              <a:schemeClr val="tx1"/>
            </a:solidFill>
            <a:ln w="12700" cap="sq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201809" name="Oval 44"/>
            <p:cNvSpPr>
              <a:spLocks noChangeArrowheads="1"/>
            </p:cNvSpPr>
            <p:nvPr/>
          </p:nvSpPr>
          <p:spPr bwMode="auto">
            <a:xfrm>
              <a:off x="5761" y="1026"/>
              <a:ext cx="113" cy="113"/>
            </a:xfrm>
            <a:prstGeom prst="ellipse">
              <a:avLst/>
            </a:prstGeom>
            <a:solidFill>
              <a:schemeClr val="tx1"/>
            </a:solidFill>
            <a:ln w="12700" cap="sq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201810" name="Oval 45"/>
            <p:cNvSpPr>
              <a:spLocks noChangeArrowheads="1"/>
            </p:cNvSpPr>
            <p:nvPr/>
          </p:nvSpPr>
          <p:spPr bwMode="auto">
            <a:xfrm>
              <a:off x="6486" y="1026"/>
              <a:ext cx="113" cy="113"/>
            </a:xfrm>
            <a:prstGeom prst="ellipse">
              <a:avLst/>
            </a:prstGeom>
            <a:solidFill>
              <a:schemeClr val="tx1"/>
            </a:solidFill>
            <a:ln w="12700" cap="sq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201811" name="Oval 46"/>
            <p:cNvSpPr>
              <a:spLocks noChangeArrowheads="1"/>
            </p:cNvSpPr>
            <p:nvPr/>
          </p:nvSpPr>
          <p:spPr bwMode="auto">
            <a:xfrm>
              <a:off x="6849" y="1026"/>
              <a:ext cx="113" cy="113"/>
            </a:xfrm>
            <a:prstGeom prst="ellipse">
              <a:avLst/>
            </a:prstGeom>
            <a:solidFill>
              <a:schemeClr val="tx1"/>
            </a:solidFill>
            <a:ln w="12700" cap="sq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201812" name="Oval 47"/>
            <p:cNvSpPr>
              <a:spLocks noChangeArrowheads="1"/>
            </p:cNvSpPr>
            <p:nvPr/>
          </p:nvSpPr>
          <p:spPr bwMode="auto">
            <a:xfrm>
              <a:off x="7212" y="1026"/>
              <a:ext cx="113" cy="113"/>
            </a:xfrm>
            <a:prstGeom prst="ellipse">
              <a:avLst/>
            </a:prstGeom>
            <a:solidFill>
              <a:schemeClr val="tx1"/>
            </a:solidFill>
            <a:ln w="12700" cap="sq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201813" name="Oval 48"/>
            <p:cNvSpPr>
              <a:spLocks noChangeArrowheads="1"/>
            </p:cNvSpPr>
            <p:nvPr/>
          </p:nvSpPr>
          <p:spPr bwMode="auto">
            <a:xfrm>
              <a:off x="7575" y="1026"/>
              <a:ext cx="113" cy="113"/>
            </a:xfrm>
            <a:prstGeom prst="ellipse">
              <a:avLst/>
            </a:prstGeom>
            <a:solidFill>
              <a:schemeClr val="tx1"/>
            </a:solidFill>
            <a:ln w="12700" cap="sq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201814" name="Oval 49"/>
            <p:cNvSpPr>
              <a:spLocks noChangeArrowheads="1"/>
            </p:cNvSpPr>
            <p:nvPr/>
          </p:nvSpPr>
          <p:spPr bwMode="auto">
            <a:xfrm>
              <a:off x="7938" y="1026"/>
              <a:ext cx="113" cy="113"/>
            </a:xfrm>
            <a:prstGeom prst="ellipse">
              <a:avLst/>
            </a:prstGeom>
            <a:solidFill>
              <a:schemeClr val="tx1"/>
            </a:solidFill>
            <a:ln w="12700" cap="sq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201815" name="Oval 50"/>
            <p:cNvSpPr>
              <a:spLocks noChangeArrowheads="1"/>
            </p:cNvSpPr>
            <p:nvPr/>
          </p:nvSpPr>
          <p:spPr bwMode="auto">
            <a:xfrm>
              <a:off x="5035" y="1026"/>
              <a:ext cx="113" cy="113"/>
            </a:xfrm>
            <a:prstGeom prst="ellipse">
              <a:avLst/>
            </a:prstGeom>
            <a:solidFill>
              <a:schemeClr val="tx1"/>
            </a:solidFill>
            <a:ln w="12700" cap="sq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201816" name="Oval 51"/>
            <p:cNvSpPr>
              <a:spLocks noChangeArrowheads="1"/>
            </p:cNvSpPr>
            <p:nvPr/>
          </p:nvSpPr>
          <p:spPr bwMode="auto">
            <a:xfrm>
              <a:off x="6124" y="1026"/>
              <a:ext cx="113" cy="113"/>
            </a:xfrm>
            <a:prstGeom prst="ellipse">
              <a:avLst/>
            </a:prstGeom>
            <a:solidFill>
              <a:schemeClr val="tx1"/>
            </a:solidFill>
            <a:ln w="12700" cap="sq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201817" name="Oval 52"/>
            <p:cNvSpPr>
              <a:spLocks noChangeArrowheads="1"/>
            </p:cNvSpPr>
            <p:nvPr/>
          </p:nvSpPr>
          <p:spPr bwMode="auto">
            <a:xfrm>
              <a:off x="8301" y="1026"/>
              <a:ext cx="113" cy="113"/>
            </a:xfrm>
            <a:prstGeom prst="ellipse">
              <a:avLst/>
            </a:prstGeom>
            <a:solidFill>
              <a:schemeClr val="tx1"/>
            </a:solidFill>
            <a:ln w="12700" cap="sq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201818" name="Oval 53"/>
            <p:cNvSpPr>
              <a:spLocks noChangeArrowheads="1"/>
            </p:cNvSpPr>
            <p:nvPr/>
          </p:nvSpPr>
          <p:spPr bwMode="auto">
            <a:xfrm>
              <a:off x="8664" y="1026"/>
              <a:ext cx="113" cy="113"/>
            </a:xfrm>
            <a:prstGeom prst="ellipse">
              <a:avLst/>
            </a:prstGeom>
            <a:solidFill>
              <a:schemeClr val="tx1"/>
            </a:solidFill>
            <a:ln w="12700" cap="sq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</p:grpSp>
      <p:grpSp>
        <p:nvGrpSpPr>
          <p:cNvPr id="201753" name="Group 68"/>
          <p:cNvGrpSpPr>
            <a:grpSpLocks/>
          </p:cNvGrpSpPr>
          <p:nvPr/>
        </p:nvGrpSpPr>
        <p:grpSpPr bwMode="auto">
          <a:xfrm>
            <a:off x="2274888" y="1954214"/>
            <a:ext cx="7021512" cy="179387"/>
            <a:chOff x="4535" y="1026"/>
            <a:chExt cx="4423" cy="113"/>
          </a:xfrm>
        </p:grpSpPr>
        <p:sp>
          <p:nvSpPr>
            <p:cNvPr id="201793" name="Oval 69"/>
            <p:cNvSpPr>
              <a:spLocks noChangeArrowheads="1"/>
            </p:cNvSpPr>
            <p:nvPr/>
          </p:nvSpPr>
          <p:spPr bwMode="auto">
            <a:xfrm>
              <a:off x="4698" y="1026"/>
              <a:ext cx="113" cy="113"/>
            </a:xfrm>
            <a:prstGeom prst="ellipse">
              <a:avLst/>
            </a:prstGeom>
            <a:solidFill>
              <a:schemeClr val="tx1"/>
            </a:solidFill>
            <a:ln w="12700" cap="sq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201794" name="Line 70"/>
            <p:cNvSpPr>
              <a:spLocks noChangeShapeType="1"/>
            </p:cNvSpPr>
            <p:nvPr/>
          </p:nvSpPr>
          <p:spPr bwMode="auto">
            <a:xfrm>
              <a:off x="4535" y="1080"/>
              <a:ext cx="4423" cy="0"/>
            </a:xfrm>
            <a:prstGeom prst="line">
              <a:avLst/>
            </a:prstGeom>
            <a:noFill/>
            <a:ln w="57150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201795" name="Oval 71"/>
            <p:cNvSpPr>
              <a:spLocks noChangeArrowheads="1"/>
            </p:cNvSpPr>
            <p:nvPr/>
          </p:nvSpPr>
          <p:spPr bwMode="auto">
            <a:xfrm>
              <a:off x="5398" y="1026"/>
              <a:ext cx="113" cy="113"/>
            </a:xfrm>
            <a:prstGeom prst="ellipse">
              <a:avLst/>
            </a:prstGeom>
            <a:solidFill>
              <a:schemeClr val="tx1"/>
            </a:solidFill>
            <a:ln w="12700" cap="sq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201796" name="Oval 72"/>
            <p:cNvSpPr>
              <a:spLocks noChangeArrowheads="1"/>
            </p:cNvSpPr>
            <p:nvPr/>
          </p:nvSpPr>
          <p:spPr bwMode="auto">
            <a:xfrm>
              <a:off x="5761" y="1026"/>
              <a:ext cx="113" cy="113"/>
            </a:xfrm>
            <a:prstGeom prst="ellipse">
              <a:avLst/>
            </a:prstGeom>
            <a:solidFill>
              <a:schemeClr val="tx1"/>
            </a:solidFill>
            <a:ln w="12700" cap="sq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201797" name="Oval 73"/>
            <p:cNvSpPr>
              <a:spLocks noChangeArrowheads="1"/>
            </p:cNvSpPr>
            <p:nvPr/>
          </p:nvSpPr>
          <p:spPr bwMode="auto">
            <a:xfrm>
              <a:off x="6486" y="1026"/>
              <a:ext cx="113" cy="113"/>
            </a:xfrm>
            <a:prstGeom prst="ellipse">
              <a:avLst/>
            </a:prstGeom>
            <a:solidFill>
              <a:schemeClr val="tx1"/>
            </a:solidFill>
            <a:ln w="12700" cap="sq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201798" name="Oval 74"/>
            <p:cNvSpPr>
              <a:spLocks noChangeArrowheads="1"/>
            </p:cNvSpPr>
            <p:nvPr/>
          </p:nvSpPr>
          <p:spPr bwMode="auto">
            <a:xfrm>
              <a:off x="6849" y="1026"/>
              <a:ext cx="113" cy="113"/>
            </a:xfrm>
            <a:prstGeom prst="ellipse">
              <a:avLst/>
            </a:prstGeom>
            <a:solidFill>
              <a:schemeClr val="tx1"/>
            </a:solidFill>
            <a:ln w="12700" cap="sq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201799" name="Oval 75"/>
            <p:cNvSpPr>
              <a:spLocks noChangeArrowheads="1"/>
            </p:cNvSpPr>
            <p:nvPr/>
          </p:nvSpPr>
          <p:spPr bwMode="auto">
            <a:xfrm>
              <a:off x="7212" y="1026"/>
              <a:ext cx="113" cy="113"/>
            </a:xfrm>
            <a:prstGeom prst="ellipse">
              <a:avLst/>
            </a:prstGeom>
            <a:solidFill>
              <a:schemeClr val="tx1"/>
            </a:solidFill>
            <a:ln w="12700" cap="sq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201800" name="Oval 76"/>
            <p:cNvSpPr>
              <a:spLocks noChangeArrowheads="1"/>
            </p:cNvSpPr>
            <p:nvPr/>
          </p:nvSpPr>
          <p:spPr bwMode="auto">
            <a:xfrm>
              <a:off x="7575" y="1026"/>
              <a:ext cx="113" cy="113"/>
            </a:xfrm>
            <a:prstGeom prst="ellipse">
              <a:avLst/>
            </a:prstGeom>
            <a:solidFill>
              <a:schemeClr val="tx1"/>
            </a:solidFill>
            <a:ln w="12700" cap="sq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201801" name="Oval 77"/>
            <p:cNvSpPr>
              <a:spLocks noChangeArrowheads="1"/>
            </p:cNvSpPr>
            <p:nvPr/>
          </p:nvSpPr>
          <p:spPr bwMode="auto">
            <a:xfrm>
              <a:off x="7938" y="1026"/>
              <a:ext cx="113" cy="113"/>
            </a:xfrm>
            <a:prstGeom prst="ellipse">
              <a:avLst/>
            </a:prstGeom>
            <a:solidFill>
              <a:schemeClr val="tx1"/>
            </a:solidFill>
            <a:ln w="12700" cap="sq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201802" name="Oval 78"/>
            <p:cNvSpPr>
              <a:spLocks noChangeArrowheads="1"/>
            </p:cNvSpPr>
            <p:nvPr/>
          </p:nvSpPr>
          <p:spPr bwMode="auto">
            <a:xfrm>
              <a:off x="5035" y="1026"/>
              <a:ext cx="113" cy="113"/>
            </a:xfrm>
            <a:prstGeom prst="ellipse">
              <a:avLst/>
            </a:prstGeom>
            <a:solidFill>
              <a:schemeClr val="tx1"/>
            </a:solidFill>
            <a:ln w="12700" cap="sq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201803" name="Oval 79"/>
            <p:cNvSpPr>
              <a:spLocks noChangeArrowheads="1"/>
            </p:cNvSpPr>
            <p:nvPr/>
          </p:nvSpPr>
          <p:spPr bwMode="auto">
            <a:xfrm>
              <a:off x="6124" y="1026"/>
              <a:ext cx="113" cy="113"/>
            </a:xfrm>
            <a:prstGeom prst="ellipse">
              <a:avLst/>
            </a:prstGeom>
            <a:solidFill>
              <a:schemeClr val="tx1"/>
            </a:solidFill>
            <a:ln w="12700" cap="sq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201804" name="Oval 80"/>
            <p:cNvSpPr>
              <a:spLocks noChangeArrowheads="1"/>
            </p:cNvSpPr>
            <p:nvPr/>
          </p:nvSpPr>
          <p:spPr bwMode="auto">
            <a:xfrm>
              <a:off x="8301" y="1026"/>
              <a:ext cx="113" cy="113"/>
            </a:xfrm>
            <a:prstGeom prst="ellipse">
              <a:avLst/>
            </a:prstGeom>
            <a:solidFill>
              <a:schemeClr val="tx1"/>
            </a:solidFill>
            <a:ln w="12700" cap="sq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201805" name="Oval 81"/>
            <p:cNvSpPr>
              <a:spLocks noChangeArrowheads="1"/>
            </p:cNvSpPr>
            <p:nvPr/>
          </p:nvSpPr>
          <p:spPr bwMode="auto">
            <a:xfrm>
              <a:off x="8664" y="1026"/>
              <a:ext cx="113" cy="113"/>
            </a:xfrm>
            <a:prstGeom prst="ellipse">
              <a:avLst/>
            </a:prstGeom>
            <a:solidFill>
              <a:schemeClr val="tx1"/>
            </a:solidFill>
            <a:ln w="12700" cap="sq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</p:grpSp>
      <p:grpSp>
        <p:nvGrpSpPr>
          <p:cNvPr id="201754" name="Group 82"/>
          <p:cNvGrpSpPr>
            <a:grpSpLocks/>
          </p:cNvGrpSpPr>
          <p:nvPr/>
        </p:nvGrpSpPr>
        <p:grpSpPr bwMode="auto">
          <a:xfrm>
            <a:off x="2706688" y="4451351"/>
            <a:ext cx="6253162" cy="201613"/>
            <a:chOff x="450" y="890"/>
            <a:chExt cx="3939" cy="127"/>
          </a:xfrm>
        </p:grpSpPr>
        <p:sp>
          <p:nvSpPr>
            <p:cNvPr id="201787" name="Freeform 83"/>
            <p:cNvSpPr>
              <a:spLocks/>
            </p:cNvSpPr>
            <p:nvPr/>
          </p:nvSpPr>
          <p:spPr bwMode="auto">
            <a:xfrm>
              <a:off x="450" y="890"/>
              <a:ext cx="243" cy="127"/>
            </a:xfrm>
            <a:custGeom>
              <a:avLst/>
              <a:gdLst>
                <a:gd name="T0" fmla="*/ 183 w 217"/>
                <a:gd name="T1" fmla="*/ 0 h 168"/>
                <a:gd name="T2" fmla="*/ 301 w 217"/>
                <a:gd name="T3" fmla="*/ 42 h 168"/>
                <a:gd name="T4" fmla="*/ 97 w 217"/>
                <a:gd name="T5" fmla="*/ 73 h 168"/>
                <a:gd name="T6" fmla="*/ 31 w 217"/>
                <a:gd name="T7" fmla="*/ 36 h 168"/>
                <a:gd name="T8" fmla="*/ 13 w 217"/>
                <a:gd name="T9" fmla="*/ 20 h 168"/>
                <a:gd name="T10" fmla="*/ 115 w 217"/>
                <a:gd name="T11" fmla="*/ 0 h 168"/>
                <a:gd name="T12" fmla="*/ 183 w 217"/>
                <a:gd name="T13" fmla="*/ 0 h 16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17"/>
                <a:gd name="T22" fmla="*/ 0 h 168"/>
                <a:gd name="T23" fmla="*/ 217 w 217"/>
                <a:gd name="T24" fmla="*/ 168 h 16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7" h="168">
                  <a:moveTo>
                    <a:pt x="130" y="0"/>
                  </a:moveTo>
                  <a:cubicBezTo>
                    <a:pt x="217" y="17"/>
                    <a:pt x="194" y="16"/>
                    <a:pt x="214" y="96"/>
                  </a:cubicBezTo>
                  <a:cubicBezTo>
                    <a:pt x="171" y="160"/>
                    <a:pt x="150" y="157"/>
                    <a:pt x="70" y="168"/>
                  </a:cubicBezTo>
                  <a:cubicBezTo>
                    <a:pt x="4" y="152"/>
                    <a:pt x="0" y="149"/>
                    <a:pt x="22" y="84"/>
                  </a:cubicBezTo>
                  <a:cubicBezTo>
                    <a:pt x="18" y="72"/>
                    <a:pt x="3" y="58"/>
                    <a:pt x="10" y="48"/>
                  </a:cubicBezTo>
                  <a:cubicBezTo>
                    <a:pt x="27" y="25"/>
                    <a:pt x="82" y="0"/>
                    <a:pt x="82" y="0"/>
                  </a:cubicBezTo>
                  <a:cubicBezTo>
                    <a:pt x="123" y="14"/>
                    <a:pt x="109" y="21"/>
                    <a:pt x="130" y="0"/>
                  </a:cubicBezTo>
                  <a:close/>
                </a:path>
              </a:pathLst>
            </a:custGeom>
            <a:solidFill>
              <a:schemeClr val="folHlink"/>
            </a:solidFill>
            <a:ln w="12700" cap="sq" cmpd="sng">
              <a:solidFill>
                <a:schemeClr val="folHlink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201788" name="Freeform 84"/>
            <p:cNvSpPr>
              <a:spLocks/>
            </p:cNvSpPr>
            <p:nvPr/>
          </p:nvSpPr>
          <p:spPr bwMode="auto">
            <a:xfrm>
              <a:off x="1178" y="890"/>
              <a:ext cx="242" cy="127"/>
            </a:xfrm>
            <a:custGeom>
              <a:avLst/>
              <a:gdLst>
                <a:gd name="T0" fmla="*/ 181 w 217"/>
                <a:gd name="T1" fmla="*/ 0 h 168"/>
                <a:gd name="T2" fmla="*/ 298 w 217"/>
                <a:gd name="T3" fmla="*/ 42 h 168"/>
                <a:gd name="T4" fmla="*/ 97 w 217"/>
                <a:gd name="T5" fmla="*/ 73 h 168"/>
                <a:gd name="T6" fmla="*/ 31 w 217"/>
                <a:gd name="T7" fmla="*/ 36 h 168"/>
                <a:gd name="T8" fmla="*/ 13 w 217"/>
                <a:gd name="T9" fmla="*/ 20 h 168"/>
                <a:gd name="T10" fmla="*/ 113 w 217"/>
                <a:gd name="T11" fmla="*/ 0 h 168"/>
                <a:gd name="T12" fmla="*/ 181 w 217"/>
                <a:gd name="T13" fmla="*/ 0 h 16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17"/>
                <a:gd name="T22" fmla="*/ 0 h 168"/>
                <a:gd name="T23" fmla="*/ 217 w 217"/>
                <a:gd name="T24" fmla="*/ 168 h 16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7" h="168">
                  <a:moveTo>
                    <a:pt x="130" y="0"/>
                  </a:moveTo>
                  <a:cubicBezTo>
                    <a:pt x="217" y="17"/>
                    <a:pt x="194" y="16"/>
                    <a:pt x="214" y="96"/>
                  </a:cubicBezTo>
                  <a:cubicBezTo>
                    <a:pt x="171" y="160"/>
                    <a:pt x="150" y="157"/>
                    <a:pt x="70" y="168"/>
                  </a:cubicBezTo>
                  <a:cubicBezTo>
                    <a:pt x="4" y="152"/>
                    <a:pt x="0" y="149"/>
                    <a:pt x="22" y="84"/>
                  </a:cubicBezTo>
                  <a:cubicBezTo>
                    <a:pt x="18" y="72"/>
                    <a:pt x="3" y="58"/>
                    <a:pt x="10" y="48"/>
                  </a:cubicBezTo>
                  <a:cubicBezTo>
                    <a:pt x="27" y="25"/>
                    <a:pt x="82" y="0"/>
                    <a:pt x="82" y="0"/>
                  </a:cubicBezTo>
                  <a:cubicBezTo>
                    <a:pt x="123" y="14"/>
                    <a:pt x="109" y="21"/>
                    <a:pt x="130" y="0"/>
                  </a:cubicBezTo>
                  <a:close/>
                </a:path>
              </a:pathLst>
            </a:custGeom>
            <a:solidFill>
              <a:schemeClr val="folHlink"/>
            </a:solidFill>
            <a:ln w="12700" cap="sq" cmpd="sng">
              <a:solidFill>
                <a:schemeClr val="folHlink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201789" name="Freeform 85"/>
            <p:cNvSpPr>
              <a:spLocks/>
            </p:cNvSpPr>
            <p:nvPr/>
          </p:nvSpPr>
          <p:spPr bwMode="auto">
            <a:xfrm>
              <a:off x="1905" y="890"/>
              <a:ext cx="242" cy="127"/>
            </a:xfrm>
            <a:custGeom>
              <a:avLst/>
              <a:gdLst>
                <a:gd name="T0" fmla="*/ 181 w 217"/>
                <a:gd name="T1" fmla="*/ 0 h 168"/>
                <a:gd name="T2" fmla="*/ 298 w 217"/>
                <a:gd name="T3" fmla="*/ 42 h 168"/>
                <a:gd name="T4" fmla="*/ 97 w 217"/>
                <a:gd name="T5" fmla="*/ 73 h 168"/>
                <a:gd name="T6" fmla="*/ 31 w 217"/>
                <a:gd name="T7" fmla="*/ 36 h 168"/>
                <a:gd name="T8" fmla="*/ 13 w 217"/>
                <a:gd name="T9" fmla="*/ 20 h 168"/>
                <a:gd name="T10" fmla="*/ 113 w 217"/>
                <a:gd name="T11" fmla="*/ 0 h 168"/>
                <a:gd name="T12" fmla="*/ 181 w 217"/>
                <a:gd name="T13" fmla="*/ 0 h 16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17"/>
                <a:gd name="T22" fmla="*/ 0 h 168"/>
                <a:gd name="T23" fmla="*/ 217 w 217"/>
                <a:gd name="T24" fmla="*/ 168 h 16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7" h="168">
                  <a:moveTo>
                    <a:pt x="130" y="0"/>
                  </a:moveTo>
                  <a:cubicBezTo>
                    <a:pt x="217" y="17"/>
                    <a:pt x="194" y="16"/>
                    <a:pt x="214" y="96"/>
                  </a:cubicBezTo>
                  <a:cubicBezTo>
                    <a:pt x="171" y="160"/>
                    <a:pt x="150" y="157"/>
                    <a:pt x="70" y="168"/>
                  </a:cubicBezTo>
                  <a:cubicBezTo>
                    <a:pt x="4" y="152"/>
                    <a:pt x="0" y="149"/>
                    <a:pt x="22" y="84"/>
                  </a:cubicBezTo>
                  <a:cubicBezTo>
                    <a:pt x="18" y="72"/>
                    <a:pt x="3" y="58"/>
                    <a:pt x="10" y="48"/>
                  </a:cubicBezTo>
                  <a:cubicBezTo>
                    <a:pt x="27" y="25"/>
                    <a:pt x="82" y="0"/>
                    <a:pt x="82" y="0"/>
                  </a:cubicBezTo>
                  <a:cubicBezTo>
                    <a:pt x="123" y="14"/>
                    <a:pt x="109" y="21"/>
                    <a:pt x="130" y="0"/>
                  </a:cubicBezTo>
                  <a:close/>
                </a:path>
              </a:pathLst>
            </a:custGeom>
            <a:solidFill>
              <a:schemeClr val="folHlink"/>
            </a:solidFill>
            <a:ln w="12700" cap="sq" cmpd="sng">
              <a:solidFill>
                <a:schemeClr val="folHlink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201790" name="Freeform 86"/>
            <p:cNvSpPr>
              <a:spLocks/>
            </p:cNvSpPr>
            <p:nvPr/>
          </p:nvSpPr>
          <p:spPr bwMode="auto">
            <a:xfrm>
              <a:off x="2692" y="890"/>
              <a:ext cx="243" cy="127"/>
            </a:xfrm>
            <a:custGeom>
              <a:avLst/>
              <a:gdLst>
                <a:gd name="T0" fmla="*/ 183 w 217"/>
                <a:gd name="T1" fmla="*/ 0 h 168"/>
                <a:gd name="T2" fmla="*/ 301 w 217"/>
                <a:gd name="T3" fmla="*/ 42 h 168"/>
                <a:gd name="T4" fmla="*/ 97 w 217"/>
                <a:gd name="T5" fmla="*/ 73 h 168"/>
                <a:gd name="T6" fmla="*/ 31 w 217"/>
                <a:gd name="T7" fmla="*/ 36 h 168"/>
                <a:gd name="T8" fmla="*/ 13 w 217"/>
                <a:gd name="T9" fmla="*/ 20 h 168"/>
                <a:gd name="T10" fmla="*/ 115 w 217"/>
                <a:gd name="T11" fmla="*/ 0 h 168"/>
                <a:gd name="T12" fmla="*/ 183 w 217"/>
                <a:gd name="T13" fmla="*/ 0 h 16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17"/>
                <a:gd name="T22" fmla="*/ 0 h 168"/>
                <a:gd name="T23" fmla="*/ 217 w 217"/>
                <a:gd name="T24" fmla="*/ 168 h 16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7" h="168">
                  <a:moveTo>
                    <a:pt x="130" y="0"/>
                  </a:moveTo>
                  <a:cubicBezTo>
                    <a:pt x="217" y="17"/>
                    <a:pt x="194" y="16"/>
                    <a:pt x="214" y="96"/>
                  </a:cubicBezTo>
                  <a:cubicBezTo>
                    <a:pt x="171" y="160"/>
                    <a:pt x="150" y="157"/>
                    <a:pt x="70" y="168"/>
                  </a:cubicBezTo>
                  <a:cubicBezTo>
                    <a:pt x="4" y="152"/>
                    <a:pt x="0" y="149"/>
                    <a:pt x="22" y="84"/>
                  </a:cubicBezTo>
                  <a:cubicBezTo>
                    <a:pt x="18" y="72"/>
                    <a:pt x="3" y="58"/>
                    <a:pt x="10" y="48"/>
                  </a:cubicBezTo>
                  <a:cubicBezTo>
                    <a:pt x="27" y="25"/>
                    <a:pt x="82" y="0"/>
                    <a:pt x="82" y="0"/>
                  </a:cubicBezTo>
                  <a:cubicBezTo>
                    <a:pt x="123" y="14"/>
                    <a:pt x="109" y="21"/>
                    <a:pt x="130" y="0"/>
                  </a:cubicBezTo>
                  <a:close/>
                </a:path>
              </a:pathLst>
            </a:custGeom>
            <a:solidFill>
              <a:schemeClr val="folHlink"/>
            </a:solidFill>
            <a:ln w="12700" cap="sq" cmpd="sng">
              <a:solidFill>
                <a:schemeClr val="folHlink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201791" name="Freeform 87"/>
            <p:cNvSpPr>
              <a:spLocks/>
            </p:cNvSpPr>
            <p:nvPr/>
          </p:nvSpPr>
          <p:spPr bwMode="auto">
            <a:xfrm>
              <a:off x="3419" y="890"/>
              <a:ext cx="243" cy="127"/>
            </a:xfrm>
            <a:custGeom>
              <a:avLst/>
              <a:gdLst>
                <a:gd name="T0" fmla="*/ 183 w 217"/>
                <a:gd name="T1" fmla="*/ 0 h 168"/>
                <a:gd name="T2" fmla="*/ 301 w 217"/>
                <a:gd name="T3" fmla="*/ 42 h 168"/>
                <a:gd name="T4" fmla="*/ 97 w 217"/>
                <a:gd name="T5" fmla="*/ 73 h 168"/>
                <a:gd name="T6" fmla="*/ 31 w 217"/>
                <a:gd name="T7" fmla="*/ 36 h 168"/>
                <a:gd name="T8" fmla="*/ 13 w 217"/>
                <a:gd name="T9" fmla="*/ 20 h 168"/>
                <a:gd name="T10" fmla="*/ 115 w 217"/>
                <a:gd name="T11" fmla="*/ 0 h 168"/>
                <a:gd name="T12" fmla="*/ 183 w 217"/>
                <a:gd name="T13" fmla="*/ 0 h 16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17"/>
                <a:gd name="T22" fmla="*/ 0 h 168"/>
                <a:gd name="T23" fmla="*/ 217 w 217"/>
                <a:gd name="T24" fmla="*/ 168 h 16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7" h="168">
                  <a:moveTo>
                    <a:pt x="130" y="0"/>
                  </a:moveTo>
                  <a:cubicBezTo>
                    <a:pt x="217" y="17"/>
                    <a:pt x="194" y="16"/>
                    <a:pt x="214" y="96"/>
                  </a:cubicBezTo>
                  <a:cubicBezTo>
                    <a:pt x="171" y="160"/>
                    <a:pt x="150" y="157"/>
                    <a:pt x="70" y="168"/>
                  </a:cubicBezTo>
                  <a:cubicBezTo>
                    <a:pt x="4" y="152"/>
                    <a:pt x="0" y="149"/>
                    <a:pt x="22" y="84"/>
                  </a:cubicBezTo>
                  <a:cubicBezTo>
                    <a:pt x="18" y="72"/>
                    <a:pt x="3" y="58"/>
                    <a:pt x="10" y="48"/>
                  </a:cubicBezTo>
                  <a:cubicBezTo>
                    <a:pt x="27" y="25"/>
                    <a:pt x="82" y="0"/>
                    <a:pt x="82" y="0"/>
                  </a:cubicBezTo>
                  <a:cubicBezTo>
                    <a:pt x="123" y="14"/>
                    <a:pt x="109" y="21"/>
                    <a:pt x="130" y="0"/>
                  </a:cubicBezTo>
                  <a:close/>
                </a:path>
              </a:pathLst>
            </a:custGeom>
            <a:solidFill>
              <a:schemeClr val="folHlink"/>
            </a:solidFill>
            <a:ln w="12700" cap="sq" cmpd="sng">
              <a:solidFill>
                <a:schemeClr val="folHlink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201792" name="Freeform 88"/>
            <p:cNvSpPr>
              <a:spLocks/>
            </p:cNvSpPr>
            <p:nvPr/>
          </p:nvSpPr>
          <p:spPr bwMode="auto">
            <a:xfrm>
              <a:off x="4146" y="890"/>
              <a:ext cx="243" cy="127"/>
            </a:xfrm>
            <a:custGeom>
              <a:avLst/>
              <a:gdLst>
                <a:gd name="T0" fmla="*/ 183 w 217"/>
                <a:gd name="T1" fmla="*/ 0 h 168"/>
                <a:gd name="T2" fmla="*/ 301 w 217"/>
                <a:gd name="T3" fmla="*/ 42 h 168"/>
                <a:gd name="T4" fmla="*/ 97 w 217"/>
                <a:gd name="T5" fmla="*/ 73 h 168"/>
                <a:gd name="T6" fmla="*/ 31 w 217"/>
                <a:gd name="T7" fmla="*/ 36 h 168"/>
                <a:gd name="T8" fmla="*/ 13 w 217"/>
                <a:gd name="T9" fmla="*/ 20 h 168"/>
                <a:gd name="T10" fmla="*/ 115 w 217"/>
                <a:gd name="T11" fmla="*/ 0 h 168"/>
                <a:gd name="T12" fmla="*/ 183 w 217"/>
                <a:gd name="T13" fmla="*/ 0 h 16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17"/>
                <a:gd name="T22" fmla="*/ 0 h 168"/>
                <a:gd name="T23" fmla="*/ 217 w 217"/>
                <a:gd name="T24" fmla="*/ 168 h 16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7" h="168">
                  <a:moveTo>
                    <a:pt x="130" y="0"/>
                  </a:moveTo>
                  <a:cubicBezTo>
                    <a:pt x="217" y="17"/>
                    <a:pt x="194" y="16"/>
                    <a:pt x="214" y="96"/>
                  </a:cubicBezTo>
                  <a:cubicBezTo>
                    <a:pt x="171" y="160"/>
                    <a:pt x="150" y="157"/>
                    <a:pt x="70" y="168"/>
                  </a:cubicBezTo>
                  <a:cubicBezTo>
                    <a:pt x="4" y="152"/>
                    <a:pt x="0" y="149"/>
                    <a:pt x="22" y="84"/>
                  </a:cubicBezTo>
                  <a:cubicBezTo>
                    <a:pt x="18" y="72"/>
                    <a:pt x="3" y="58"/>
                    <a:pt x="10" y="48"/>
                  </a:cubicBezTo>
                  <a:cubicBezTo>
                    <a:pt x="27" y="25"/>
                    <a:pt x="82" y="0"/>
                    <a:pt x="82" y="0"/>
                  </a:cubicBezTo>
                  <a:cubicBezTo>
                    <a:pt x="123" y="14"/>
                    <a:pt x="109" y="21"/>
                    <a:pt x="130" y="0"/>
                  </a:cubicBezTo>
                  <a:close/>
                </a:path>
              </a:pathLst>
            </a:custGeom>
            <a:solidFill>
              <a:schemeClr val="folHlink"/>
            </a:solidFill>
            <a:ln w="12700" cap="sq" cmpd="sng">
              <a:solidFill>
                <a:schemeClr val="folHlink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</p:grpSp>
      <p:grpSp>
        <p:nvGrpSpPr>
          <p:cNvPr id="201755" name="Group 89"/>
          <p:cNvGrpSpPr>
            <a:grpSpLocks/>
          </p:cNvGrpSpPr>
          <p:nvPr/>
        </p:nvGrpSpPr>
        <p:grpSpPr bwMode="auto">
          <a:xfrm>
            <a:off x="2274888" y="4257675"/>
            <a:ext cx="7021512" cy="179388"/>
            <a:chOff x="4535" y="1026"/>
            <a:chExt cx="4423" cy="113"/>
          </a:xfrm>
        </p:grpSpPr>
        <p:sp>
          <p:nvSpPr>
            <p:cNvPr id="201774" name="Oval 90"/>
            <p:cNvSpPr>
              <a:spLocks noChangeArrowheads="1"/>
            </p:cNvSpPr>
            <p:nvPr/>
          </p:nvSpPr>
          <p:spPr bwMode="auto">
            <a:xfrm>
              <a:off x="4698" y="1026"/>
              <a:ext cx="113" cy="113"/>
            </a:xfrm>
            <a:prstGeom prst="ellipse">
              <a:avLst/>
            </a:prstGeom>
            <a:solidFill>
              <a:schemeClr val="tx1"/>
            </a:solidFill>
            <a:ln w="12700" cap="sq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201775" name="Line 91"/>
            <p:cNvSpPr>
              <a:spLocks noChangeShapeType="1"/>
            </p:cNvSpPr>
            <p:nvPr/>
          </p:nvSpPr>
          <p:spPr bwMode="auto">
            <a:xfrm>
              <a:off x="4535" y="1080"/>
              <a:ext cx="4423" cy="0"/>
            </a:xfrm>
            <a:prstGeom prst="line">
              <a:avLst/>
            </a:prstGeom>
            <a:noFill/>
            <a:ln w="57150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201776" name="Oval 92"/>
            <p:cNvSpPr>
              <a:spLocks noChangeArrowheads="1"/>
            </p:cNvSpPr>
            <p:nvPr/>
          </p:nvSpPr>
          <p:spPr bwMode="auto">
            <a:xfrm>
              <a:off x="5398" y="1026"/>
              <a:ext cx="113" cy="113"/>
            </a:xfrm>
            <a:prstGeom prst="ellipse">
              <a:avLst/>
            </a:prstGeom>
            <a:solidFill>
              <a:schemeClr val="tx1"/>
            </a:solidFill>
            <a:ln w="12700" cap="sq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201777" name="Oval 93"/>
            <p:cNvSpPr>
              <a:spLocks noChangeArrowheads="1"/>
            </p:cNvSpPr>
            <p:nvPr/>
          </p:nvSpPr>
          <p:spPr bwMode="auto">
            <a:xfrm>
              <a:off x="5761" y="1026"/>
              <a:ext cx="113" cy="113"/>
            </a:xfrm>
            <a:prstGeom prst="ellipse">
              <a:avLst/>
            </a:prstGeom>
            <a:solidFill>
              <a:schemeClr val="tx1"/>
            </a:solidFill>
            <a:ln w="12700" cap="sq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201778" name="Oval 94"/>
            <p:cNvSpPr>
              <a:spLocks noChangeArrowheads="1"/>
            </p:cNvSpPr>
            <p:nvPr/>
          </p:nvSpPr>
          <p:spPr bwMode="auto">
            <a:xfrm>
              <a:off x="6486" y="1026"/>
              <a:ext cx="113" cy="113"/>
            </a:xfrm>
            <a:prstGeom prst="ellipse">
              <a:avLst/>
            </a:prstGeom>
            <a:solidFill>
              <a:schemeClr val="tx1"/>
            </a:solidFill>
            <a:ln w="12700" cap="sq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201779" name="Oval 95"/>
            <p:cNvSpPr>
              <a:spLocks noChangeArrowheads="1"/>
            </p:cNvSpPr>
            <p:nvPr/>
          </p:nvSpPr>
          <p:spPr bwMode="auto">
            <a:xfrm>
              <a:off x="6849" y="1026"/>
              <a:ext cx="113" cy="113"/>
            </a:xfrm>
            <a:prstGeom prst="ellipse">
              <a:avLst/>
            </a:prstGeom>
            <a:solidFill>
              <a:schemeClr val="tx1"/>
            </a:solidFill>
            <a:ln w="12700" cap="sq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201780" name="Oval 96"/>
            <p:cNvSpPr>
              <a:spLocks noChangeArrowheads="1"/>
            </p:cNvSpPr>
            <p:nvPr/>
          </p:nvSpPr>
          <p:spPr bwMode="auto">
            <a:xfrm>
              <a:off x="7212" y="1026"/>
              <a:ext cx="113" cy="113"/>
            </a:xfrm>
            <a:prstGeom prst="ellipse">
              <a:avLst/>
            </a:prstGeom>
            <a:solidFill>
              <a:schemeClr val="tx1"/>
            </a:solidFill>
            <a:ln w="12700" cap="sq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201781" name="Oval 97"/>
            <p:cNvSpPr>
              <a:spLocks noChangeArrowheads="1"/>
            </p:cNvSpPr>
            <p:nvPr/>
          </p:nvSpPr>
          <p:spPr bwMode="auto">
            <a:xfrm>
              <a:off x="7575" y="1026"/>
              <a:ext cx="113" cy="113"/>
            </a:xfrm>
            <a:prstGeom prst="ellipse">
              <a:avLst/>
            </a:prstGeom>
            <a:solidFill>
              <a:schemeClr val="tx1"/>
            </a:solidFill>
            <a:ln w="12700" cap="sq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201782" name="Oval 98"/>
            <p:cNvSpPr>
              <a:spLocks noChangeArrowheads="1"/>
            </p:cNvSpPr>
            <p:nvPr/>
          </p:nvSpPr>
          <p:spPr bwMode="auto">
            <a:xfrm>
              <a:off x="7938" y="1026"/>
              <a:ext cx="113" cy="113"/>
            </a:xfrm>
            <a:prstGeom prst="ellipse">
              <a:avLst/>
            </a:prstGeom>
            <a:solidFill>
              <a:schemeClr val="tx1"/>
            </a:solidFill>
            <a:ln w="12700" cap="sq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201783" name="Oval 99"/>
            <p:cNvSpPr>
              <a:spLocks noChangeArrowheads="1"/>
            </p:cNvSpPr>
            <p:nvPr/>
          </p:nvSpPr>
          <p:spPr bwMode="auto">
            <a:xfrm>
              <a:off x="5035" y="1026"/>
              <a:ext cx="113" cy="113"/>
            </a:xfrm>
            <a:prstGeom prst="ellipse">
              <a:avLst/>
            </a:prstGeom>
            <a:solidFill>
              <a:schemeClr val="tx1"/>
            </a:solidFill>
            <a:ln w="12700" cap="sq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201784" name="Oval 100"/>
            <p:cNvSpPr>
              <a:spLocks noChangeArrowheads="1"/>
            </p:cNvSpPr>
            <p:nvPr/>
          </p:nvSpPr>
          <p:spPr bwMode="auto">
            <a:xfrm>
              <a:off x="6124" y="1026"/>
              <a:ext cx="113" cy="113"/>
            </a:xfrm>
            <a:prstGeom prst="ellipse">
              <a:avLst/>
            </a:prstGeom>
            <a:solidFill>
              <a:schemeClr val="tx1"/>
            </a:solidFill>
            <a:ln w="12700" cap="sq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201785" name="Oval 101"/>
            <p:cNvSpPr>
              <a:spLocks noChangeArrowheads="1"/>
            </p:cNvSpPr>
            <p:nvPr/>
          </p:nvSpPr>
          <p:spPr bwMode="auto">
            <a:xfrm>
              <a:off x="8301" y="1026"/>
              <a:ext cx="113" cy="113"/>
            </a:xfrm>
            <a:prstGeom prst="ellipse">
              <a:avLst/>
            </a:prstGeom>
            <a:solidFill>
              <a:schemeClr val="tx1"/>
            </a:solidFill>
            <a:ln w="12700" cap="sq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201786" name="Oval 102"/>
            <p:cNvSpPr>
              <a:spLocks noChangeArrowheads="1"/>
            </p:cNvSpPr>
            <p:nvPr/>
          </p:nvSpPr>
          <p:spPr bwMode="auto">
            <a:xfrm>
              <a:off x="8664" y="1026"/>
              <a:ext cx="113" cy="113"/>
            </a:xfrm>
            <a:prstGeom prst="ellipse">
              <a:avLst/>
            </a:prstGeom>
            <a:solidFill>
              <a:schemeClr val="tx1"/>
            </a:solidFill>
            <a:ln w="12700" cap="sq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</p:grpSp>
      <p:grpSp>
        <p:nvGrpSpPr>
          <p:cNvPr id="201756" name="Group 103"/>
          <p:cNvGrpSpPr>
            <a:grpSpLocks/>
          </p:cNvGrpSpPr>
          <p:nvPr/>
        </p:nvGrpSpPr>
        <p:grpSpPr bwMode="auto">
          <a:xfrm>
            <a:off x="2274888" y="4689475"/>
            <a:ext cx="7021512" cy="179388"/>
            <a:chOff x="4535" y="1026"/>
            <a:chExt cx="4423" cy="113"/>
          </a:xfrm>
        </p:grpSpPr>
        <p:sp>
          <p:nvSpPr>
            <p:cNvPr id="201761" name="Oval 104"/>
            <p:cNvSpPr>
              <a:spLocks noChangeArrowheads="1"/>
            </p:cNvSpPr>
            <p:nvPr/>
          </p:nvSpPr>
          <p:spPr bwMode="auto">
            <a:xfrm>
              <a:off x="4698" y="1026"/>
              <a:ext cx="113" cy="113"/>
            </a:xfrm>
            <a:prstGeom prst="ellipse">
              <a:avLst/>
            </a:prstGeom>
            <a:solidFill>
              <a:schemeClr val="tx1"/>
            </a:solidFill>
            <a:ln w="12700" cap="sq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201762" name="Line 105"/>
            <p:cNvSpPr>
              <a:spLocks noChangeShapeType="1"/>
            </p:cNvSpPr>
            <p:nvPr/>
          </p:nvSpPr>
          <p:spPr bwMode="auto">
            <a:xfrm>
              <a:off x="4535" y="1080"/>
              <a:ext cx="4423" cy="0"/>
            </a:xfrm>
            <a:prstGeom prst="line">
              <a:avLst/>
            </a:prstGeom>
            <a:noFill/>
            <a:ln w="57150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201763" name="Oval 106"/>
            <p:cNvSpPr>
              <a:spLocks noChangeArrowheads="1"/>
            </p:cNvSpPr>
            <p:nvPr/>
          </p:nvSpPr>
          <p:spPr bwMode="auto">
            <a:xfrm>
              <a:off x="5398" y="1026"/>
              <a:ext cx="113" cy="113"/>
            </a:xfrm>
            <a:prstGeom prst="ellipse">
              <a:avLst/>
            </a:prstGeom>
            <a:solidFill>
              <a:schemeClr val="tx1"/>
            </a:solidFill>
            <a:ln w="12700" cap="sq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201764" name="Oval 107"/>
            <p:cNvSpPr>
              <a:spLocks noChangeArrowheads="1"/>
            </p:cNvSpPr>
            <p:nvPr/>
          </p:nvSpPr>
          <p:spPr bwMode="auto">
            <a:xfrm>
              <a:off x="5761" y="1026"/>
              <a:ext cx="113" cy="113"/>
            </a:xfrm>
            <a:prstGeom prst="ellipse">
              <a:avLst/>
            </a:prstGeom>
            <a:solidFill>
              <a:schemeClr val="tx1"/>
            </a:solidFill>
            <a:ln w="12700" cap="sq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201765" name="Oval 108"/>
            <p:cNvSpPr>
              <a:spLocks noChangeArrowheads="1"/>
            </p:cNvSpPr>
            <p:nvPr/>
          </p:nvSpPr>
          <p:spPr bwMode="auto">
            <a:xfrm>
              <a:off x="6486" y="1026"/>
              <a:ext cx="113" cy="113"/>
            </a:xfrm>
            <a:prstGeom prst="ellipse">
              <a:avLst/>
            </a:prstGeom>
            <a:solidFill>
              <a:schemeClr val="tx1"/>
            </a:solidFill>
            <a:ln w="12700" cap="sq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201766" name="Oval 109"/>
            <p:cNvSpPr>
              <a:spLocks noChangeArrowheads="1"/>
            </p:cNvSpPr>
            <p:nvPr/>
          </p:nvSpPr>
          <p:spPr bwMode="auto">
            <a:xfrm>
              <a:off x="6849" y="1026"/>
              <a:ext cx="113" cy="113"/>
            </a:xfrm>
            <a:prstGeom prst="ellipse">
              <a:avLst/>
            </a:prstGeom>
            <a:solidFill>
              <a:schemeClr val="tx1"/>
            </a:solidFill>
            <a:ln w="12700" cap="sq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201767" name="Oval 110"/>
            <p:cNvSpPr>
              <a:spLocks noChangeArrowheads="1"/>
            </p:cNvSpPr>
            <p:nvPr/>
          </p:nvSpPr>
          <p:spPr bwMode="auto">
            <a:xfrm>
              <a:off x="7212" y="1026"/>
              <a:ext cx="113" cy="113"/>
            </a:xfrm>
            <a:prstGeom prst="ellipse">
              <a:avLst/>
            </a:prstGeom>
            <a:solidFill>
              <a:schemeClr val="tx1"/>
            </a:solidFill>
            <a:ln w="12700" cap="sq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201768" name="Oval 111"/>
            <p:cNvSpPr>
              <a:spLocks noChangeArrowheads="1"/>
            </p:cNvSpPr>
            <p:nvPr/>
          </p:nvSpPr>
          <p:spPr bwMode="auto">
            <a:xfrm>
              <a:off x="7575" y="1026"/>
              <a:ext cx="113" cy="113"/>
            </a:xfrm>
            <a:prstGeom prst="ellipse">
              <a:avLst/>
            </a:prstGeom>
            <a:solidFill>
              <a:schemeClr val="tx1"/>
            </a:solidFill>
            <a:ln w="12700" cap="sq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201769" name="Oval 112"/>
            <p:cNvSpPr>
              <a:spLocks noChangeArrowheads="1"/>
            </p:cNvSpPr>
            <p:nvPr/>
          </p:nvSpPr>
          <p:spPr bwMode="auto">
            <a:xfrm>
              <a:off x="7938" y="1026"/>
              <a:ext cx="113" cy="113"/>
            </a:xfrm>
            <a:prstGeom prst="ellipse">
              <a:avLst/>
            </a:prstGeom>
            <a:solidFill>
              <a:schemeClr val="tx1"/>
            </a:solidFill>
            <a:ln w="12700" cap="sq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201770" name="Oval 113"/>
            <p:cNvSpPr>
              <a:spLocks noChangeArrowheads="1"/>
            </p:cNvSpPr>
            <p:nvPr/>
          </p:nvSpPr>
          <p:spPr bwMode="auto">
            <a:xfrm>
              <a:off x="5035" y="1026"/>
              <a:ext cx="113" cy="113"/>
            </a:xfrm>
            <a:prstGeom prst="ellipse">
              <a:avLst/>
            </a:prstGeom>
            <a:solidFill>
              <a:schemeClr val="tx1"/>
            </a:solidFill>
            <a:ln w="12700" cap="sq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201771" name="Oval 114"/>
            <p:cNvSpPr>
              <a:spLocks noChangeArrowheads="1"/>
            </p:cNvSpPr>
            <p:nvPr/>
          </p:nvSpPr>
          <p:spPr bwMode="auto">
            <a:xfrm>
              <a:off x="6124" y="1026"/>
              <a:ext cx="113" cy="113"/>
            </a:xfrm>
            <a:prstGeom prst="ellipse">
              <a:avLst/>
            </a:prstGeom>
            <a:solidFill>
              <a:schemeClr val="tx1"/>
            </a:solidFill>
            <a:ln w="12700" cap="sq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201772" name="Oval 115"/>
            <p:cNvSpPr>
              <a:spLocks noChangeArrowheads="1"/>
            </p:cNvSpPr>
            <p:nvPr/>
          </p:nvSpPr>
          <p:spPr bwMode="auto">
            <a:xfrm>
              <a:off x="8301" y="1026"/>
              <a:ext cx="113" cy="113"/>
            </a:xfrm>
            <a:prstGeom prst="ellipse">
              <a:avLst/>
            </a:prstGeom>
            <a:solidFill>
              <a:schemeClr val="tx1"/>
            </a:solidFill>
            <a:ln w="12700" cap="sq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201773" name="Oval 116"/>
            <p:cNvSpPr>
              <a:spLocks noChangeArrowheads="1"/>
            </p:cNvSpPr>
            <p:nvPr/>
          </p:nvSpPr>
          <p:spPr bwMode="auto">
            <a:xfrm>
              <a:off x="8664" y="1026"/>
              <a:ext cx="113" cy="113"/>
            </a:xfrm>
            <a:prstGeom prst="ellipse">
              <a:avLst/>
            </a:prstGeom>
            <a:solidFill>
              <a:schemeClr val="tx1"/>
            </a:solidFill>
            <a:ln w="12700" cap="sq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</p:grpSp>
      <p:sp>
        <p:nvSpPr>
          <p:cNvPr id="201757" name="Line 117"/>
          <p:cNvSpPr>
            <a:spLocks noChangeShapeType="1"/>
          </p:cNvSpPr>
          <p:nvPr/>
        </p:nvSpPr>
        <p:spPr bwMode="auto">
          <a:xfrm>
            <a:off x="9404350" y="1844675"/>
            <a:ext cx="344488" cy="0"/>
          </a:xfrm>
          <a:prstGeom prst="line">
            <a:avLst/>
          </a:prstGeom>
          <a:noFill/>
          <a:ln w="3175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01758" name="Line 118"/>
          <p:cNvSpPr>
            <a:spLocks noChangeShapeType="1"/>
          </p:cNvSpPr>
          <p:nvPr/>
        </p:nvSpPr>
        <p:spPr bwMode="auto">
          <a:xfrm>
            <a:off x="9404350" y="4581525"/>
            <a:ext cx="344488" cy="0"/>
          </a:xfrm>
          <a:prstGeom prst="line">
            <a:avLst/>
          </a:prstGeom>
          <a:noFill/>
          <a:ln w="3175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01759" name="Line 119"/>
          <p:cNvSpPr>
            <a:spLocks noChangeShapeType="1"/>
          </p:cNvSpPr>
          <p:nvPr/>
        </p:nvSpPr>
        <p:spPr bwMode="auto">
          <a:xfrm>
            <a:off x="9620250" y="1846263"/>
            <a:ext cx="0" cy="2735262"/>
          </a:xfrm>
          <a:prstGeom prst="line">
            <a:avLst/>
          </a:prstGeom>
          <a:noFill/>
          <a:ln w="3175" cap="sq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01760" name="Text Box 120"/>
          <p:cNvSpPr txBox="1">
            <a:spLocks noChangeArrowheads="1"/>
          </p:cNvSpPr>
          <p:nvPr/>
        </p:nvSpPr>
        <p:spPr bwMode="auto">
          <a:xfrm>
            <a:off x="9620250" y="3089275"/>
            <a:ext cx="4333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400">
                <a:latin typeface="Times New Roman" panose="02020603050405020304" pitchFamily="18" charset="0"/>
              </a:rPr>
              <a:t>S</a:t>
            </a:r>
            <a:r>
              <a:rPr lang="tr-TR" altLang="tr-TR" sz="2400" baseline="-25000">
                <a:latin typeface="Times New Roman" panose="02020603050405020304" pitchFamily="18" charset="0"/>
              </a:rPr>
              <a:t>s</a:t>
            </a:r>
            <a:endParaRPr lang="tr-TR" altLang="tr-TR" sz="2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26088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2"/>
          <p:cNvSpPr>
            <a:spLocks noGrp="1" noChangeArrowheads="1"/>
          </p:cNvSpPr>
          <p:nvPr>
            <p:ph type="title"/>
          </p:nvPr>
        </p:nvSpPr>
        <p:spPr>
          <a:xfrm>
            <a:off x="1817783" y="134938"/>
            <a:ext cx="8328752" cy="1076326"/>
          </a:xfrm>
          <a:solidFill>
            <a:schemeClr val="accent1"/>
          </a:solidFill>
        </p:spPr>
        <p:txBody>
          <a:bodyPr/>
          <a:lstStyle/>
          <a:p>
            <a:pPr eaLnBrk="1" hangingPunct="1"/>
            <a:r>
              <a:rPr lang="tr-TR" altLang="tr-TR" sz="4000" b="1" dirty="0">
                <a:solidFill>
                  <a:srgbClr val="006600"/>
                </a:solidFill>
              </a:rPr>
              <a:t>Damla sulamada sistem tertibi</a:t>
            </a:r>
          </a:p>
        </p:txBody>
      </p:sp>
      <p:sp>
        <p:nvSpPr>
          <p:cNvPr id="202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17783" y="1211264"/>
            <a:ext cx="8328752" cy="5457825"/>
          </a:xfrm>
          <a:solidFill>
            <a:srgbClr val="FAFEA0"/>
          </a:solidFill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tr-TR" altLang="tr-TR" dirty="0" err="1" smtClean="0">
                <a:solidFill>
                  <a:srgbClr val="CC3300"/>
                </a:solidFill>
              </a:rPr>
              <a:t>Lateral</a:t>
            </a:r>
            <a:r>
              <a:rPr lang="tr-TR" altLang="tr-TR" dirty="0" smtClean="0">
                <a:solidFill>
                  <a:srgbClr val="CC3300"/>
                </a:solidFill>
              </a:rPr>
              <a:t> ve </a:t>
            </a:r>
            <a:r>
              <a:rPr lang="tr-TR" altLang="tr-TR" dirty="0" err="1" smtClean="0">
                <a:solidFill>
                  <a:srgbClr val="CC3300"/>
                </a:solidFill>
              </a:rPr>
              <a:t>manifold</a:t>
            </a:r>
            <a:r>
              <a:rPr lang="tr-TR" altLang="tr-TR" dirty="0" smtClean="0">
                <a:solidFill>
                  <a:srgbClr val="CC3300"/>
                </a:solidFill>
              </a:rPr>
              <a:t> boru hatları eğimsiz ya da bayır aşağı eğimde döşenir. </a:t>
            </a:r>
            <a:r>
              <a:rPr lang="tr-TR" altLang="tr-TR" dirty="0" err="1" smtClean="0"/>
              <a:t>Lateral</a:t>
            </a:r>
            <a:r>
              <a:rPr lang="tr-TR" altLang="tr-TR" dirty="0" smtClean="0"/>
              <a:t> uzunluğu 100 m’yi geçmemeli, </a:t>
            </a:r>
            <a:r>
              <a:rPr lang="tr-TR" altLang="tr-TR" dirty="0" err="1" smtClean="0"/>
              <a:t>manifold</a:t>
            </a:r>
            <a:r>
              <a:rPr lang="tr-TR" altLang="tr-TR" dirty="0" smtClean="0"/>
              <a:t> uzunluğu 40 m’nin altında olmamalıdır.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dirty="0" err="1" smtClean="0">
                <a:solidFill>
                  <a:schemeClr val="accent2"/>
                </a:solidFill>
              </a:rPr>
              <a:t>Manifold</a:t>
            </a:r>
            <a:r>
              <a:rPr lang="tr-TR" altLang="tr-TR" dirty="0" smtClean="0">
                <a:solidFill>
                  <a:schemeClr val="accent2"/>
                </a:solidFill>
              </a:rPr>
              <a:t> boru hatları </a:t>
            </a:r>
            <a:r>
              <a:rPr lang="tr-TR" altLang="tr-TR" dirty="0" err="1" smtClean="0">
                <a:solidFill>
                  <a:schemeClr val="accent2"/>
                </a:solidFill>
              </a:rPr>
              <a:t>laterallere</a:t>
            </a:r>
            <a:r>
              <a:rPr lang="tr-TR" altLang="tr-TR" dirty="0" smtClean="0">
                <a:solidFill>
                  <a:schemeClr val="accent2"/>
                </a:solidFill>
              </a:rPr>
              <a:t> iki yönde hizmet etmelidir.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dirty="0" smtClean="0">
                <a:solidFill>
                  <a:schemeClr val="hlink"/>
                </a:solidFill>
              </a:rPr>
              <a:t>Uygun </a:t>
            </a:r>
            <a:r>
              <a:rPr lang="tr-TR" altLang="tr-TR" dirty="0" err="1" smtClean="0">
                <a:solidFill>
                  <a:schemeClr val="hlink"/>
                </a:solidFill>
              </a:rPr>
              <a:t>lateral</a:t>
            </a:r>
            <a:r>
              <a:rPr lang="tr-TR" altLang="tr-TR" dirty="0" smtClean="0">
                <a:solidFill>
                  <a:schemeClr val="hlink"/>
                </a:solidFill>
              </a:rPr>
              <a:t> tertip biçimi seçilmelidir.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dirty="0" smtClean="0">
                <a:solidFill>
                  <a:srgbClr val="996633"/>
                </a:solidFill>
              </a:rPr>
              <a:t>Sistem tertibinde, maliyetin düşük ve işletmenin kolay yapılmasına özen gösterilmelidir.</a:t>
            </a:r>
          </a:p>
        </p:txBody>
      </p:sp>
    </p:spTree>
    <p:extLst>
      <p:ext uri="{BB962C8B-B14F-4D97-AF65-F5344CB8AC3E}">
        <p14:creationId xmlns:p14="http://schemas.microsoft.com/office/powerpoint/2010/main" val="42916297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778" name="Picture 2" descr="Image02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76600" y="0"/>
            <a:ext cx="5867400" cy="6858000"/>
          </a:xfrm>
          <a:noFill/>
        </p:spPr>
      </p:pic>
    </p:spTree>
    <p:extLst>
      <p:ext uri="{BB962C8B-B14F-4D97-AF65-F5344CB8AC3E}">
        <p14:creationId xmlns:p14="http://schemas.microsoft.com/office/powerpoint/2010/main" val="32365886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02" name="Picture 2" descr="connettingleteralstothesubmain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2005510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826" name="Picture 2" descr="25Ege Yıldız 2 Sayfa iç 2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6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3608241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850" name="Picture 2" descr="25Netafim Sayfa 13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4807347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874" name="Picture 1026" descr="r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6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535387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898" name="Picture 2" descr="25Ege Yıldız 2 Sayfa Kapak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7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221681"/>
      </p:ext>
    </p:ext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tr-TR" altLang="tr-TR" smtClean="0"/>
          </a:p>
        </p:txBody>
      </p:sp>
      <p:pic>
        <p:nvPicPr>
          <p:cNvPr id="209923" name="Picture 3" descr="dampa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4121649"/>
      </p:ext>
    </p:extLst>
  </p:cSld>
  <p:clrMapOvr>
    <a:masterClrMapping/>
  </p:clrMapOvr>
  <p:transition>
    <p:random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994" name="Picture 2" descr="Image16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506414"/>
            <a:ext cx="9144000" cy="5665787"/>
          </a:xfrm>
          <a:noFill/>
        </p:spPr>
      </p:pic>
    </p:spTree>
    <p:extLst>
      <p:ext uri="{BB962C8B-B14F-4D97-AF65-F5344CB8AC3E}">
        <p14:creationId xmlns:p14="http://schemas.microsoft.com/office/powerpoint/2010/main" val="18193755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364</Words>
  <Application>Microsoft Office PowerPoint</Application>
  <PresentationFormat>Geniş ekran</PresentationFormat>
  <Paragraphs>142</Paragraphs>
  <Slides>38</Slides>
  <Notes>3</Notes>
  <HiddenSlides>0</HiddenSlides>
  <MMClips>0</MMClips>
  <ScaleCrop>false</ScaleCrop>
  <HeadingPairs>
    <vt:vector size="8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Eklenmiş OLE Hizmet Programları</vt:lpstr>
      </vt:variant>
      <vt:variant>
        <vt:i4>2</vt:i4>
      </vt:variant>
      <vt:variant>
        <vt:lpstr>Slayt Başlıkları</vt:lpstr>
      </vt:variant>
      <vt:variant>
        <vt:i4>38</vt:i4>
      </vt:variant>
    </vt:vector>
  </HeadingPairs>
  <TitlesOfParts>
    <vt:vector size="45" baseType="lpstr">
      <vt:lpstr>Arial</vt:lpstr>
      <vt:lpstr>Calibri</vt:lpstr>
      <vt:lpstr>Calibri Light</vt:lpstr>
      <vt:lpstr>Times New Roman</vt:lpstr>
      <vt:lpstr>Office Teması</vt:lpstr>
      <vt:lpstr>Image File</vt:lpstr>
      <vt:lpstr>Bit Eşlem Resmi</vt:lpstr>
      <vt:lpstr>10. BÖLÜM   DAMLA SULAMA YÖNTEMİ</vt:lpstr>
      <vt:lpstr>Damla sulama yöntemi</vt:lpstr>
      <vt:lpstr>Damla sulama yönteminin üstünlükleri</vt:lpstr>
      <vt:lpstr>Damla sulama yönteminin uygulanmasını kısıtlayan etmenler</vt:lpstr>
      <vt:lpstr>Damla sulama yönteminin uygulanacağı koşullar</vt:lpstr>
      <vt:lpstr>Damla sulama sistemi unsurları</vt:lpstr>
      <vt:lpstr>Kontrol birimi unsurları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Boru hatları</vt:lpstr>
      <vt:lpstr>Damlatıcılar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Damla sulamada ıslatma desenleri</vt:lpstr>
      <vt:lpstr>PowerPoint Sunusu</vt:lpstr>
      <vt:lpstr>Tarla bitkileri ve sebzelerde lateral tertip biçimleri</vt:lpstr>
      <vt:lpstr>PowerPoint Sunusu</vt:lpstr>
      <vt:lpstr>PowerPoint Sunusu</vt:lpstr>
      <vt:lpstr>Meyve ağaçlarında lateral tertip biçimleri</vt:lpstr>
      <vt:lpstr>PowerPoint Sunusu</vt:lpstr>
      <vt:lpstr>Damla sulamada sistem tertibi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9. BÖLÜM   DAMLA SULAMA YÖNTEMİ</dc:title>
  <dc:creator>TYS</dc:creator>
  <cp:lastModifiedBy>Sertan AVCI</cp:lastModifiedBy>
  <cp:revision>4</cp:revision>
  <dcterms:created xsi:type="dcterms:W3CDTF">2020-01-31T09:53:34Z</dcterms:created>
  <dcterms:modified xsi:type="dcterms:W3CDTF">2020-01-31T10:22:15Z</dcterms:modified>
</cp:coreProperties>
</file>