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69"/>
  </p:notesMasterIdLst>
  <p:sldIdLst>
    <p:sldId id="256" r:id="rId2"/>
    <p:sldId id="259" r:id="rId3"/>
    <p:sldId id="370" r:id="rId4"/>
    <p:sldId id="353" r:id="rId5"/>
    <p:sldId id="362" r:id="rId6"/>
    <p:sldId id="287" r:id="rId7"/>
    <p:sldId id="320" r:id="rId8"/>
    <p:sldId id="321" r:id="rId9"/>
    <p:sldId id="322" r:id="rId10"/>
    <p:sldId id="262" r:id="rId11"/>
    <p:sldId id="349" r:id="rId12"/>
    <p:sldId id="350" r:id="rId13"/>
    <p:sldId id="351" r:id="rId14"/>
    <p:sldId id="352" r:id="rId15"/>
    <p:sldId id="363" r:id="rId16"/>
    <p:sldId id="286" r:id="rId17"/>
    <p:sldId id="260" r:id="rId18"/>
    <p:sldId id="369" r:id="rId19"/>
    <p:sldId id="288" r:id="rId20"/>
    <p:sldId id="360" r:id="rId21"/>
    <p:sldId id="323" r:id="rId22"/>
    <p:sldId id="324" r:id="rId23"/>
    <p:sldId id="325" r:id="rId24"/>
    <p:sldId id="326" r:id="rId25"/>
    <p:sldId id="327" r:id="rId26"/>
    <p:sldId id="328" r:id="rId27"/>
    <p:sldId id="329" r:id="rId28"/>
    <p:sldId id="330" r:id="rId29"/>
    <p:sldId id="332" r:id="rId30"/>
    <p:sldId id="331" r:id="rId31"/>
    <p:sldId id="364" r:id="rId32"/>
    <p:sldId id="333" r:id="rId33"/>
    <p:sldId id="334" r:id="rId34"/>
    <p:sldId id="361" r:id="rId35"/>
    <p:sldId id="336" r:id="rId36"/>
    <p:sldId id="335" r:id="rId37"/>
    <p:sldId id="337" r:id="rId38"/>
    <p:sldId id="338" r:id="rId39"/>
    <p:sldId id="339" r:id="rId40"/>
    <p:sldId id="365" r:id="rId41"/>
    <p:sldId id="366" r:id="rId42"/>
    <p:sldId id="367" r:id="rId43"/>
    <p:sldId id="341" r:id="rId44"/>
    <p:sldId id="340" r:id="rId45"/>
    <p:sldId id="355" r:id="rId46"/>
    <p:sldId id="354" r:id="rId47"/>
    <p:sldId id="356" r:id="rId48"/>
    <p:sldId id="368" r:id="rId49"/>
    <p:sldId id="357" r:id="rId50"/>
    <p:sldId id="358" r:id="rId51"/>
    <p:sldId id="359" r:id="rId52"/>
    <p:sldId id="342" r:id="rId53"/>
    <p:sldId id="343" r:id="rId54"/>
    <p:sldId id="344" r:id="rId55"/>
    <p:sldId id="345" r:id="rId56"/>
    <p:sldId id="346" r:id="rId57"/>
    <p:sldId id="347" r:id="rId58"/>
    <p:sldId id="348" r:id="rId59"/>
    <p:sldId id="372" r:id="rId60"/>
    <p:sldId id="373" r:id="rId61"/>
    <p:sldId id="374" r:id="rId62"/>
    <p:sldId id="375" r:id="rId63"/>
    <p:sldId id="376" r:id="rId64"/>
    <p:sldId id="377" r:id="rId65"/>
    <p:sldId id="378" r:id="rId66"/>
    <p:sldId id="379" r:id="rId67"/>
    <p:sldId id="319" r:id="rId68"/>
  </p:sldIdLst>
  <p:sldSz cx="9144000" cy="5143500" type="screen16x9"/>
  <p:notesSz cx="6858000" cy="9144000"/>
  <p:embeddedFontLst>
    <p:embeddedFont>
      <p:font typeface="Mali SemiBold" panose="020B0604020202020204" charset="-34"/>
      <p:regular r:id="rId70"/>
      <p:bold r:id="rId71"/>
      <p:italic r:id="rId72"/>
      <p:boldItalic r:id="rId73"/>
    </p:embeddedFont>
    <p:embeddedFont>
      <p:font typeface="Calibri" panose="020F0502020204030204" pitchFamily="34" charset="0"/>
      <p:regular r:id="rId74"/>
      <p:bold r:id="rId75"/>
      <p:italic r:id="rId76"/>
      <p:boldItalic r:id="rId77"/>
    </p:embeddedFont>
    <p:embeddedFont>
      <p:font typeface="Nunito Light" panose="020B0604020202020204" charset="-94"/>
      <p:regular r:id="rId78"/>
      <p:bold r:id="rId79"/>
      <p:italic r:id="rId80"/>
      <p:boldItalic r:id="rId81"/>
    </p:embeddedFont>
    <p:embeddedFont>
      <p:font typeface="Mali" panose="020B0604020202020204" charset="-34"/>
      <p:regular r:id="rId82"/>
      <p:bold r:id="rId83"/>
      <p:italic r:id="rId84"/>
      <p:boldItalic r:id="rId8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3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044D851-8EE6-4121-9067-285D53E7EF75}">
  <a:tblStyle styleId="{B044D851-8EE6-4121-9067-285D53E7EF7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03"/>
  </p:normalViewPr>
  <p:slideViewPr>
    <p:cSldViewPr snapToGrid="0" snapToObjects="1">
      <p:cViewPr varScale="1">
        <p:scale>
          <a:sx n="63" d="100"/>
          <a:sy n="63" d="100"/>
        </p:scale>
        <p:origin x="1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15.fntdata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5.fntdata"/><Relationship Id="rId79" Type="http://schemas.openxmlformats.org/officeDocument/2006/relationships/font" Target="fonts/font10.fntdata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77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3.fntdata"/><Relationship Id="rId80" Type="http://schemas.openxmlformats.org/officeDocument/2006/relationships/font" Target="fonts/font11.fntdata"/><Relationship Id="rId85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1.fntdata"/><Relationship Id="rId75" Type="http://schemas.openxmlformats.org/officeDocument/2006/relationships/font" Target="fonts/font6.fntdata"/><Relationship Id="rId83" Type="http://schemas.openxmlformats.org/officeDocument/2006/relationships/font" Target="fonts/font14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4.fntdata"/><Relationship Id="rId78" Type="http://schemas.openxmlformats.org/officeDocument/2006/relationships/font" Target="fonts/font9.fntdata"/><Relationship Id="rId81" Type="http://schemas.openxmlformats.org/officeDocument/2006/relationships/font" Target="fonts/font12.fntdata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7.fntdata"/><Relationship Id="rId7" Type="http://schemas.openxmlformats.org/officeDocument/2006/relationships/slide" Target="slides/slide6.xml"/><Relationship Id="rId71" Type="http://schemas.openxmlformats.org/officeDocument/2006/relationships/font" Target="fonts/font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font" Target="fonts/font13.fntdata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2000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5663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4309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29000" y="772625"/>
            <a:ext cx="7146900" cy="115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3409171" y="2429676"/>
            <a:ext cx="5318543" cy="7882145"/>
            <a:chOff x="3485371" y="1424851"/>
            <a:chExt cx="5318543" cy="7882145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3485371" y="1958251"/>
              <a:ext cx="468816" cy="7120145"/>
              <a:chOff x="1447800" y="152400"/>
              <a:chExt cx="318597" cy="4838699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4" name="Google Shape;1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5" name="Google Shape;15;p2"/>
            <p:cNvGrpSpPr/>
            <p:nvPr/>
          </p:nvGrpSpPr>
          <p:grpSpPr>
            <a:xfrm>
              <a:off x="3808592" y="1577251"/>
              <a:ext cx="468816" cy="7120145"/>
              <a:chOff x="1600200" y="152400"/>
              <a:chExt cx="318597" cy="4838699"/>
            </a:xfrm>
          </p:grpSpPr>
          <p:sp>
            <p:nvSpPr>
              <p:cNvPr id="16" name="Google Shape;16;p2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7" name="Google Shape;1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8" name="Google Shape;18;p2"/>
            <p:cNvGrpSpPr/>
            <p:nvPr/>
          </p:nvGrpSpPr>
          <p:grpSpPr>
            <a:xfrm>
              <a:off x="4131812" y="2186851"/>
              <a:ext cx="468816" cy="7120145"/>
              <a:chOff x="533400" y="152400"/>
              <a:chExt cx="318597" cy="4838699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0" name="Google Shape;2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" name="Google Shape;21;p2"/>
            <p:cNvGrpSpPr/>
            <p:nvPr/>
          </p:nvGrpSpPr>
          <p:grpSpPr>
            <a:xfrm>
              <a:off x="4455033" y="1729651"/>
              <a:ext cx="468816" cy="7120145"/>
              <a:chOff x="685800" y="152400"/>
              <a:chExt cx="318597" cy="4838699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3" name="Google Shape;2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" name="Google Shape;24;p2"/>
            <p:cNvGrpSpPr/>
            <p:nvPr/>
          </p:nvGrpSpPr>
          <p:grpSpPr>
            <a:xfrm>
              <a:off x="4778254" y="1424851"/>
              <a:ext cx="468816" cy="7120145"/>
              <a:chOff x="838200" y="152400"/>
              <a:chExt cx="318597" cy="4838699"/>
            </a:xfrm>
          </p:grpSpPr>
          <p:sp>
            <p:nvSpPr>
              <p:cNvPr id="25" name="Google Shape;25;p2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6" name="Google Shape;2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7" name="Google Shape;27;p2"/>
            <p:cNvGrpSpPr/>
            <p:nvPr/>
          </p:nvGrpSpPr>
          <p:grpSpPr>
            <a:xfrm>
              <a:off x="5101474" y="1882051"/>
              <a:ext cx="468816" cy="7120145"/>
              <a:chOff x="990600" y="152400"/>
              <a:chExt cx="318597" cy="4838699"/>
            </a:xfrm>
          </p:grpSpPr>
          <p:sp>
            <p:nvSpPr>
              <p:cNvPr id="28" name="Google Shape;28;p2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9" name="Google Shape;2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" name="Google Shape;30;p2"/>
            <p:cNvGrpSpPr/>
            <p:nvPr/>
          </p:nvGrpSpPr>
          <p:grpSpPr>
            <a:xfrm>
              <a:off x="5424695" y="1729651"/>
              <a:ext cx="468816" cy="7120145"/>
              <a:chOff x="3663063" y="152400"/>
              <a:chExt cx="318597" cy="4838699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2" name="Google Shape;32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" name="Google Shape;33;p2"/>
            <p:cNvGrpSpPr/>
            <p:nvPr/>
          </p:nvGrpSpPr>
          <p:grpSpPr>
            <a:xfrm>
              <a:off x="5747916" y="2034451"/>
              <a:ext cx="468816" cy="7120145"/>
              <a:chOff x="1295400" y="152400"/>
              <a:chExt cx="318597" cy="4838699"/>
            </a:xfrm>
          </p:grpSpPr>
          <p:sp>
            <p:nvSpPr>
              <p:cNvPr id="34" name="Google Shape;34;p2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5" name="Google Shape;35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6" name="Google Shape;36;p2"/>
            <p:cNvGrpSpPr/>
            <p:nvPr/>
          </p:nvGrpSpPr>
          <p:grpSpPr>
            <a:xfrm>
              <a:off x="6072553" y="1958251"/>
              <a:ext cx="468816" cy="7120145"/>
              <a:chOff x="1447800" y="152400"/>
              <a:chExt cx="318597" cy="4838699"/>
            </a:xfrm>
          </p:grpSpPr>
          <p:sp>
            <p:nvSpPr>
              <p:cNvPr id="37" name="Google Shape;37;p2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8" name="Google Shape;38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9" name="Google Shape;39;p2"/>
            <p:cNvGrpSpPr/>
            <p:nvPr/>
          </p:nvGrpSpPr>
          <p:grpSpPr>
            <a:xfrm>
              <a:off x="6395774" y="1653451"/>
              <a:ext cx="468816" cy="7120145"/>
              <a:chOff x="1600200" y="152400"/>
              <a:chExt cx="318597" cy="4838699"/>
            </a:xfrm>
          </p:grpSpPr>
          <p:sp>
            <p:nvSpPr>
              <p:cNvPr id="40" name="Google Shape;40;p2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1" name="Google Shape;41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2" name="Google Shape;42;p2"/>
            <p:cNvGrpSpPr/>
            <p:nvPr/>
          </p:nvGrpSpPr>
          <p:grpSpPr>
            <a:xfrm>
              <a:off x="6718994" y="1424851"/>
              <a:ext cx="468816" cy="7120145"/>
              <a:chOff x="533400" y="152400"/>
              <a:chExt cx="318597" cy="4838699"/>
            </a:xfrm>
          </p:grpSpPr>
          <p:sp>
            <p:nvSpPr>
              <p:cNvPr id="43" name="Google Shape;43;p2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4" name="Google Shape;44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5" name="Google Shape;45;p2"/>
            <p:cNvGrpSpPr/>
            <p:nvPr/>
          </p:nvGrpSpPr>
          <p:grpSpPr>
            <a:xfrm>
              <a:off x="7042215" y="1501051"/>
              <a:ext cx="468816" cy="7120145"/>
              <a:chOff x="685800" y="152400"/>
              <a:chExt cx="318597" cy="4838699"/>
            </a:xfrm>
          </p:grpSpPr>
          <p:sp>
            <p:nvSpPr>
              <p:cNvPr id="46" name="Google Shape;46;p2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7" name="Google Shape;47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8" name="Google Shape;48;p2"/>
            <p:cNvGrpSpPr/>
            <p:nvPr/>
          </p:nvGrpSpPr>
          <p:grpSpPr>
            <a:xfrm>
              <a:off x="7365436" y="1882051"/>
              <a:ext cx="468816" cy="7120145"/>
              <a:chOff x="838200" y="152400"/>
              <a:chExt cx="318597" cy="4838699"/>
            </a:xfrm>
          </p:grpSpPr>
          <p:sp>
            <p:nvSpPr>
              <p:cNvPr id="49" name="Google Shape;49;p2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0" name="Google Shape;50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1" name="Google Shape;51;p2"/>
            <p:cNvGrpSpPr/>
            <p:nvPr/>
          </p:nvGrpSpPr>
          <p:grpSpPr>
            <a:xfrm>
              <a:off x="7688656" y="1424851"/>
              <a:ext cx="468816" cy="7120145"/>
              <a:chOff x="990600" y="152400"/>
              <a:chExt cx="318597" cy="4838699"/>
            </a:xfrm>
          </p:grpSpPr>
          <p:sp>
            <p:nvSpPr>
              <p:cNvPr id="52" name="Google Shape;52;p2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3" name="Google Shape;53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4" name="Google Shape;54;p2"/>
            <p:cNvGrpSpPr/>
            <p:nvPr/>
          </p:nvGrpSpPr>
          <p:grpSpPr>
            <a:xfrm>
              <a:off x="8011877" y="2186851"/>
              <a:ext cx="468816" cy="7120145"/>
              <a:chOff x="3663063" y="152400"/>
              <a:chExt cx="318597" cy="4838699"/>
            </a:xfrm>
          </p:grpSpPr>
          <p:sp>
            <p:nvSpPr>
              <p:cNvPr id="55" name="Google Shape;55;p2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6" name="Google Shape;56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7" name="Google Shape;57;p2"/>
            <p:cNvGrpSpPr/>
            <p:nvPr/>
          </p:nvGrpSpPr>
          <p:grpSpPr>
            <a:xfrm>
              <a:off x="8335098" y="1805851"/>
              <a:ext cx="468816" cy="7120145"/>
              <a:chOff x="1295400" y="152400"/>
              <a:chExt cx="318597" cy="4838699"/>
            </a:xfrm>
          </p:grpSpPr>
          <p:sp>
            <p:nvSpPr>
              <p:cNvPr id="58" name="Google Shape;58;p2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9" name="Google Shape;59;p2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 txBox="1">
            <a:spLocks noGrp="1"/>
          </p:cNvSpPr>
          <p:nvPr>
            <p:ph type="ctrTitle"/>
          </p:nvPr>
        </p:nvSpPr>
        <p:spPr>
          <a:xfrm>
            <a:off x="752800" y="440350"/>
            <a:ext cx="7485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1pPr>
            <a:lvl2pPr lvl="1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endParaRPr/>
          </a:p>
        </p:txBody>
      </p:sp>
      <p:sp>
        <p:nvSpPr>
          <p:cNvPr id="62" name="Google Shape;62;p3"/>
          <p:cNvSpPr txBox="1">
            <a:spLocks noGrp="1"/>
          </p:cNvSpPr>
          <p:nvPr>
            <p:ph type="subTitle" idx="1"/>
          </p:nvPr>
        </p:nvSpPr>
        <p:spPr>
          <a:xfrm>
            <a:off x="752800" y="1697054"/>
            <a:ext cx="74859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5"/>
                </a:solidFill>
              </a:defRPr>
            </a:lvl3pPr>
            <a:lvl4pPr lvl="3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4pPr>
            <a:lvl5pPr lvl="4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5pPr>
            <a:lvl6pPr lvl="5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6pPr>
            <a:lvl7pPr lvl="6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7pPr>
            <a:lvl8pPr lvl="7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8pPr>
            <a:lvl9pPr lvl="8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3000"/>
              <a:buNone/>
              <a:defRPr sz="3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grpSp>
        <p:nvGrpSpPr>
          <p:cNvPr id="63" name="Google Shape;63;p3"/>
          <p:cNvGrpSpPr/>
          <p:nvPr/>
        </p:nvGrpSpPr>
        <p:grpSpPr>
          <a:xfrm>
            <a:off x="3409171" y="2429676"/>
            <a:ext cx="5318543" cy="7882145"/>
            <a:chOff x="3485371" y="1424851"/>
            <a:chExt cx="5318543" cy="7882145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3485371" y="1958251"/>
              <a:ext cx="468816" cy="7120145"/>
              <a:chOff x="1447800" y="152400"/>
              <a:chExt cx="318597" cy="4838699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6" name="Google Shape;66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7" name="Google Shape;67;p3"/>
            <p:cNvGrpSpPr/>
            <p:nvPr/>
          </p:nvGrpSpPr>
          <p:grpSpPr>
            <a:xfrm>
              <a:off x="3808592" y="1577251"/>
              <a:ext cx="468816" cy="7120145"/>
              <a:chOff x="1600200" y="152400"/>
              <a:chExt cx="318597" cy="4838699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9" name="Google Shape;69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0" name="Google Shape;70;p3"/>
            <p:cNvGrpSpPr/>
            <p:nvPr/>
          </p:nvGrpSpPr>
          <p:grpSpPr>
            <a:xfrm>
              <a:off x="4131812" y="2186851"/>
              <a:ext cx="468816" cy="7120145"/>
              <a:chOff x="533400" y="152400"/>
              <a:chExt cx="318597" cy="4838699"/>
            </a:xfrm>
          </p:grpSpPr>
          <p:sp>
            <p:nvSpPr>
              <p:cNvPr id="71" name="Google Shape;71;p3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2" name="Google Shape;72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3" name="Google Shape;73;p3"/>
            <p:cNvGrpSpPr/>
            <p:nvPr/>
          </p:nvGrpSpPr>
          <p:grpSpPr>
            <a:xfrm>
              <a:off x="4455033" y="1729651"/>
              <a:ext cx="468816" cy="7120145"/>
              <a:chOff x="685800" y="152400"/>
              <a:chExt cx="318597" cy="4838699"/>
            </a:xfrm>
          </p:grpSpPr>
          <p:sp>
            <p:nvSpPr>
              <p:cNvPr id="74" name="Google Shape;74;p3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5" name="Google Shape;7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6" name="Google Shape;76;p3"/>
            <p:cNvGrpSpPr/>
            <p:nvPr/>
          </p:nvGrpSpPr>
          <p:grpSpPr>
            <a:xfrm>
              <a:off x="4778254" y="1424851"/>
              <a:ext cx="468816" cy="7120145"/>
              <a:chOff x="838200" y="152400"/>
              <a:chExt cx="318597" cy="4838699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8" name="Google Shape;7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9" name="Google Shape;79;p3"/>
            <p:cNvGrpSpPr/>
            <p:nvPr/>
          </p:nvGrpSpPr>
          <p:grpSpPr>
            <a:xfrm>
              <a:off x="5101474" y="1882051"/>
              <a:ext cx="468816" cy="7120145"/>
              <a:chOff x="990600" y="152400"/>
              <a:chExt cx="318597" cy="4838699"/>
            </a:xfrm>
          </p:grpSpPr>
          <p:sp>
            <p:nvSpPr>
              <p:cNvPr id="80" name="Google Shape;80;p3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1" name="Google Shape;8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2" name="Google Shape;82;p3"/>
            <p:cNvGrpSpPr/>
            <p:nvPr/>
          </p:nvGrpSpPr>
          <p:grpSpPr>
            <a:xfrm>
              <a:off x="5424695" y="1729651"/>
              <a:ext cx="468816" cy="7120145"/>
              <a:chOff x="3663063" y="152400"/>
              <a:chExt cx="318597" cy="4838699"/>
            </a:xfrm>
          </p:grpSpPr>
          <p:sp>
            <p:nvSpPr>
              <p:cNvPr id="83" name="Google Shape;83;p3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4" name="Google Shape;84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5" name="Google Shape;85;p3"/>
            <p:cNvGrpSpPr/>
            <p:nvPr/>
          </p:nvGrpSpPr>
          <p:grpSpPr>
            <a:xfrm>
              <a:off x="5747916" y="2034451"/>
              <a:ext cx="468816" cy="7120145"/>
              <a:chOff x="1295400" y="152400"/>
              <a:chExt cx="318597" cy="4838699"/>
            </a:xfrm>
          </p:grpSpPr>
          <p:sp>
            <p:nvSpPr>
              <p:cNvPr id="86" name="Google Shape;86;p3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7" name="Google Shape;87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8" name="Google Shape;88;p3"/>
            <p:cNvGrpSpPr/>
            <p:nvPr/>
          </p:nvGrpSpPr>
          <p:grpSpPr>
            <a:xfrm>
              <a:off x="6072553" y="1958251"/>
              <a:ext cx="468816" cy="7120145"/>
              <a:chOff x="1447800" y="152400"/>
              <a:chExt cx="318597" cy="4838699"/>
            </a:xfrm>
          </p:grpSpPr>
          <p:sp>
            <p:nvSpPr>
              <p:cNvPr id="89" name="Google Shape;89;p3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0" name="Google Shape;90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1" name="Google Shape;91;p3"/>
            <p:cNvGrpSpPr/>
            <p:nvPr/>
          </p:nvGrpSpPr>
          <p:grpSpPr>
            <a:xfrm>
              <a:off x="6395774" y="1653451"/>
              <a:ext cx="468816" cy="7120145"/>
              <a:chOff x="1600200" y="152400"/>
              <a:chExt cx="318597" cy="4838699"/>
            </a:xfrm>
          </p:grpSpPr>
          <p:sp>
            <p:nvSpPr>
              <p:cNvPr id="92" name="Google Shape;92;p3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3" name="Google Shape;93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4" name="Google Shape;94;p3"/>
            <p:cNvGrpSpPr/>
            <p:nvPr/>
          </p:nvGrpSpPr>
          <p:grpSpPr>
            <a:xfrm>
              <a:off x="6718994" y="1424851"/>
              <a:ext cx="468816" cy="7120145"/>
              <a:chOff x="533400" y="152400"/>
              <a:chExt cx="318597" cy="4838699"/>
            </a:xfrm>
          </p:grpSpPr>
          <p:sp>
            <p:nvSpPr>
              <p:cNvPr id="95" name="Google Shape;95;p3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6" name="Google Shape;96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7" name="Google Shape;97;p3"/>
            <p:cNvGrpSpPr/>
            <p:nvPr/>
          </p:nvGrpSpPr>
          <p:grpSpPr>
            <a:xfrm>
              <a:off x="7042215" y="1501051"/>
              <a:ext cx="468816" cy="7120145"/>
              <a:chOff x="685800" y="152400"/>
              <a:chExt cx="318597" cy="4838699"/>
            </a:xfrm>
          </p:grpSpPr>
          <p:sp>
            <p:nvSpPr>
              <p:cNvPr id="98" name="Google Shape;98;p3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99" name="Google Shape;99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0" name="Google Shape;100;p3"/>
            <p:cNvGrpSpPr/>
            <p:nvPr/>
          </p:nvGrpSpPr>
          <p:grpSpPr>
            <a:xfrm>
              <a:off x="7365436" y="1882051"/>
              <a:ext cx="468816" cy="7120145"/>
              <a:chOff x="838200" y="152400"/>
              <a:chExt cx="318597" cy="4838699"/>
            </a:xfrm>
          </p:grpSpPr>
          <p:sp>
            <p:nvSpPr>
              <p:cNvPr id="101" name="Google Shape;101;p3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2" name="Google Shape;102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3" name="Google Shape;103;p3"/>
            <p:cNvGrpSpPr/>
            <p:nvPr/>
          </p:nvGrpSpPr>
          <p:grpSpPr>
            <a:xfrm>
              <a:off x="7688656" y="1424851"/>
              <a:ext cx="468816" cy="7120145"/>
              <a:chOff x="990600" y="152400"/>
              <a:chExt cx="318597" cy="4838699"/>
            </a:xfrm>
          </p:grpSpPr>
          <p:sp>
            <p:nvSpPr>
              <p:cNvPr id="104" name="Google Shape;104;p3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5" name="Google Shape;105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6" name="Google Shape;106;p3"/>
            <p:cNvGrpSpPr/>
            <p:nvPr/>
          </p:nvGrpSpPr>
          <p:grpSpPr>
            <a:xfrm>
              <a:off x="8011877" y="2186851"/>
              <a:ext cx="468816" cy="7120145"/>
              <a:chOff x="3663063" y="152400"/>
              <a:chExt cx="318597" cy="4838699"/>
            </a:xfrm>
          </p:grpSpPr>
          <p:sp>
            <p:nvSpPr>
              <p:cNvPr id="107" name="Google Shape;107;p3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8" name="Google Shape;108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9" name="Google Shape;109;p3"/>
            <p:cNvGrpSpPr/>
            <p:nvPr/>
          </p:nvGrpSpPr>
          <p:grpSpPr>
            <a:xfrm>
              <a:off x="8335098" y="1805851"/>
              <a:ext cx="468816" cy="7120145"/>
              <a:chOff x="1295400" y="152400"/>
              <a:chExt cx="318597" cy="4838699"/>
            </a:xfrm>
          </p:grpSpPr>
          <p:sp>
            <p:nvSpPr>
              <p:cNvPr id="110" name="Google Shape;110;p3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11" name="Google Shape;111;p3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>
            <a:spLocks noGrp="1"/>
          </p:cNvSpPr>
          <p:nvPr>
            <p:ph type="body" idx="1"/>
          </p:nvPr>
        </p:nvSpPr>
        <p:spPr>
          <a:xfrm>
            <a:off x="1652750" y="2161800"/>
            <a:ext cx="5838300" cy="819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40640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Mali"/>
              <a:buChar char="✘"/>
              <a:defRPr sz="2800">
                <a:latin typeface="Mali"/>
                <a:ea typeface="Mali"/>
                <a:cs typeface="Mali"/>
                <a:sym typeface="Mali"/>
              </a:defRPr>
            </a:lvl1pPr>
            <a:lvl2pPr marL="914400" lvl="1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-"/>
              <a:defRPr sz="2800">
                <a:latin typeface="Mali"/>
                <a:ea typeface="Mali"/>
                <a:cs typeface="Mali"/>
                <a:sym typeface="Mali"/>
              </a:defRPr>
            </a:lvl2pPr>
            <a:lvl3pPr marL="1371600" lvl="2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-"/>
              <a:defRPr sz="2800">
                <a:latin typeface="Mali"/>
                <a:ea typeface="Mali"/>
                <a:cs typeface="Mali"/>
                <a:sym typeface="Mali"/>
              </a:defRPr>
            </a:lvl3pPr>
            <a:lvl4pPr marL="1828800" lvl="3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●"/>
              <a:defRPr sz="2800">
                <a:latin typeface="Mali"/>
                <a:ea typeface="Mali"/>
                <a:cs typeface="Mali"/>
                <a:sym typeface="Mali"/>
              </a:defRPr>
            </a:lvl4pPr>
            <a:lvl5pPr marL="2286000" lvl="4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○"/>
              <a:defRPr sz="2800">
                <a:latin typeface="Mali"/>
                <a:ea typeface="Mali"/>
                <a:cs typeface="Mali"/>
                <a:sym typeface="Mali"/>
              </a:defRPr>
            </a:lvl5pPr>
            <a:lvl6pPr marL="2743200" lvl="5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■"/>
              <a:defRPr sz="2800">
                <a:latin typeface="Mali"/>
                <a:ea typeface="Mali"/>
                <a:cs typeface="Mali"/>
                <a:sym typeface="Mali"/>
              </a:defRPr>
            </a:lvl6pPr>
            <a:lvl7pPr marL="3200400" lvl="6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●"/>
              <a:defRPr sz="2800">
                <a:latin typeface="Mali"/>
                <a:ea typeface="Mali"/>
                <a:cs typeface="Mali"/>
                <a:sym typeface="Mali"/>
              </a:defRPr>
            </a:lvl7pPr>
            <a:lvl8pPr marL="3657600" lvl="7" indent="-40640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Mali"/>
              <a:buChar char="○"/>
              <a:defRPr sz="2800">
                <a:latin typeface="Mali"/>
                <a:ea typeface="Mali"/>
                <a:cs typeface="Mali"/>
                <a:sym typeface="Mali"/>
              </a:defRPr>
            </a:lvl8pPr>
            <a:lvl9pPr marL="4114800" lvl="8" indent="-40640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800"/>
              <a:buFont typeface="Mali"/>
              <a:buChar char="■"/>
              <a:defRPr sz="2800">
                <a:latin typeface="Mali"/>
                <a:ea typeface="Mali"/>
                <a:cs typeface="Mali"/>
                <a:sym typeface="Mali"/>
              </a:defRPr>
            </a:lvl9pPr>
          </a:lstStyle>
          <a:p>
            <a:endParaRPr/>
          </a:p>
        </p:txBody>
      </p:sp>
      <p:sp>
        <p:nvSpPr>
          <p:cNvPr id="114" name="Google Shape;114;p4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15" name="Google Shape;115;p4"/>
          <p:cNvGrpSpPr/>
          <p:nvPr/>
        </p:nvGrpSpPr>
        <p:grpSpPr>
          <a:xfrm rot="599924">
            <a:off x="3521476" y="4047637"/>
            <a:ext cx="468832" cy="7120389"/>
            <a:chOff x="1447800" y="152400"/>
            <a:chExt cx="318597" cy="4838699"/>
          </a:xfrm>
        </p:grpSpPr>
        <p:sp>
          <p:nvSpPr>
            <p:cNvPr id="116" name="Google Shape;116;p4"/>
            <p:cNvSpPr/>
            <p:nvPr/>
          </p:nvSpPr>
          <p:spPr>
            <a:xfrm>
              <a:off x="14521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7" name="Google Shape;117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4478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8" name="Google Shape;118;p4"/>
          <p:cNvGrpSpPr/>
          <p:nvPr/>
        </p:nvGrpSpPr>
        <p:grpSpPr>
          <a:xfrm rot="1200084">
            <a:off x="1203519" y="3607342"/>
            <a:ext cx="468801" cy="7119911"/>
            <a:chOff x="1600200" y="152400"/>
            <a:chExt cx="318597" cy="4838699"/>
          </a:xfrm>
        </p:grpSpPr>
        <p:sp>
          <p:nvSpPr>
            <p:cNvPr id="119" name="Google Shape;119;p4"/>
            <p:cNvSpPr/>
            <p:nvPr/>
          </p:nvSpPr>
          <p:spPr>
            <a:xfrm>
              <a:off x="16045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0" name="Google Shape;120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6002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1" name="Google Shape;121;p4"/>
          <p:cNvGrpSpPr/>
          <p:nvPr/>
        </p:nvGrpSpPr>
        <p:grpSpPr>
          <a:xfrm rot="1799848">
            <a:off x="34414" y="3701307"/>
            <a:ext cx="468820" cy="7120207"/>
            <a:chOff x="533400" y="152400"/>
            <a:chExt cx="318597" cy="4838699"/>
          </a:xfrm>
        </p:grpSpPr>
        <p:sp>
          <p:nvSpPr>
            <p:cNvPr id="122" name="Google Shape;122;p4"/>
            <p:cNvSpPr/>
            <p:nvPr/>
          </p:nvSpPr>
          <p:spPr>
            <a:xfrm>
              <a:off x="5377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3" name="Google Shape;123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5334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4" name="Google Shape;124;p4"/>
          <p:cNvGrpSpPr/>
          <p:nvPr/>
        </p:nvGrpSpPr>
        <p:grpSpPr>
          <a:xfrm rot="2399941">
            <a:off x="-1049427" y="2658217"/>
            <a:ext cx="468795" cy="7119825"/>
            <a:chOff x="685800" y="152400"/>
            <a:chExt cx="318597" cy="4838699"/>
          </a:xfrm>
        </p:grpSpPr>
        <p:sp>
          <p:nvSpPr>
            <p:cNvPr id="125" name="Google Shape;125;p4"/>
            <p:cNvSpPr/>
            <p:nvPr/>
          </p:nvSpPr>
          <p:spPr>
            <a:xfrm>
              <a:off x="6901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6" name="Google Shape;126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8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7" name="Google Shape;127;p4"/>
          <p:cNvGrpSpPr/>
          <p:nvPr/>
        </p:nvGrpSpPr>
        <p:grpSpPr>
          <a:xfrm rot="2999880">
            <a:off x="-1706982" y="917344"/>
            <a:ext cx="468816" cy="7120136"/>
            <a:chOff x="838200" y="152400"/>
            <a:chExt cx="318597" cy="4838699"/>
          </a:xfrm>
        </p:grpSpPr>
        <p:sp>
          <p:nvSpPr>
            <p:cNvPr id="128" name="Google Shape;128;p4"/>
            <p:cNvSpPr/>
            <p:nvPr/>
          </p:nvSpPr>
          <p:spPr>
            <a:xfrm>
              <a:off x="8425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9" name="Google Shape;129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82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" name="Google Shape;130;p4"/>
          <p:cNvGrpSpPr/>
          <p:nvPr/>
        </p:nvGrpSpPr>
        <p:grpSpPr>
          <a:xfrm rot="3600035">
            <a:off x="-2254612" y="80296"/>
            <a:ext cx="468793" cy="7119788"/>
            <a:chOff x="990600" y="152400"/>
            <a:chExt cx="318597" cy="4838699"/>
          </a:xfrm>
        </p:grpSpPr>
        <p:sp>
          <p:nvSpPr>
            <p:cNvPr id="131" name="Google Shape;131;p4"/>
            <p:cNvSpPr/>
            <p:nvPr/>
          </p:nvSpPr>
          <p:spPr>
            <a:xfrm>
              <a:off x="9949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2" name="Google Shape;132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9906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" name="Google Shape;133;p4"/>
          <p:cNvGrpSpPr/>
          <p:nvPr/>
        </p:nvGrpSpPr>
        <p:grpSpPr>
          <a:xfrm rot="5400000">
            <a:off x="-2254612" y="-2303662"/>
            <a:ext cx="468784" cy="7119661"/>
            <a:chOff x="3663063" y="152400"/>
            <a:chExt cx="318597" cy="4838699"/>
          </a:xfrm>
        </p:grpSpPr>
        <p:sp>
          <p:nvSpPr>
            <p:cNvPr id="134" name="Google Shape;134;p4"/>
            <p:cNvSpPr/>
            <p:nvPr/>
          </p:nvSpPr>
          <p:spPr>
            <a:xfrm>
              <a:off x="3667406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5" name="Google Shape;135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663063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6" name="Google Shape;136;p4"/>
          <p:cNvGrpSpPr/>
          <p:nvPr/>
        </p:nvGrpSpPr>
        <p:grpSpPr>
          <a:xfrm rot="4800076">
            <a:off x="-1784050" y="-2583919"/>
            <a:ext cx="468832" cy="7120389"/>
            <a:chOff x="1295400" y="152400"/>
            <a:chExt cx="318597" cy="4838699"/>
          </a:xfrm>
        </p:grpSpPr>
        <p:sp>
          <p:nvSpPr>
            <p:cNvPr id="137" name="Google Shape;137;p4"/>
            <p:cNvSpPr/>
            <p:nvPr/>
          </p:nvSpPr>
          <p:spPr>
            <a:xfrm>
              <a:off x="12997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8" name="Google Shape;138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2954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9" name="Google Shape;139;p4"/>
          <p:cNvGrpSpPr/>
          <p:nvPr/>
        </p:nvGrpSpPr>
        <p:grpSpPr>
          <a:xfrm rot="-10579780">
            <a:off x="6292864" y="-6220883"/>
            <a:ext cx="468822" cy="7120233"/>
            <a:chOff x="1447800" y="152400"/>
            <a:chExt cx="318597" cy="4838699"/>
          </a:xfrm>
        </p:grpSpPr>
        <p:sp>
          <p:nvSpPr>
            <p:cNvPr id="140" name="Google Shape;140;p4"/>
            <p:cNvSpPr/>
            <p:nvPr/>
          </p:nvSpPr>
          <p:spPr>
            <a:xfrm>
              <a:off x="14521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1" name="Google Shape;141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4478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2" name="Google Shape;142;p4"/>
          <p:cNvGrpSpPr/>
          <p:nvPr/>
        </p:nvGrpSpPr>
        <p:grpSpPr>
          <a:xfrm rot="-9950062">
            <a:off x="7352097" y="-5550575"/>
            <a:ext cx="468798" cy="7119870"/>
            <a:chOff x="1600200" y="152400"/>
            <a:chExt cx="318597" cy="4838699"/>
          </a:xfrm>
        </p:grpSpPr>
        <p:sp>
          <p:nvSpPr>
            <p:cNvPr id="143" name="Google Shape;143;p4"/>
            <p:cNvSpPr/>
            <p:nvPr/>
          </p:nvSpPr>
          <p:spPr>
            <a:xfrm>
              <a:off x="16045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4" name="Google Shape;144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6002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5" name="Google Shape;145;p4"/>
          <p:cNvGrpSpPr/>
          <p:nvPr/>
        </p:nvGrpSpPr>
        <p:grpSpPr>
          <a:xfrm rot="-8674393">
            <a:off x="9511353" y="-5246133"/>
            <a:ext cx="468831" cy="7120371"/>
            <a:chOff x="533400" y="152400"/>
            <a:chExt cx="318597" cy="4838699"/>
          </a:xfrm>
        </p:grpSpPr>
        <p:sp>
          <p:nvSpPr>
            <p:cNvPr id="146" name="Google Shape;146;p4"/>
            <p:cNvSpPr/>
            <p:nvPr/>
          </p:nvSpPr>
          <p:spPr>
            <a:xfrm>
              <a:off x="5377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7" name="Google Shape;147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5334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8" name="Google Shape;148;p4"/>
          <p:cNvGrpSpPr/>
          <p:nvPr/>
        </p:nvGrpSpPr>
        <p:grpSpPr>
          <a:xfrm rot="-7873507">
            <a:off x="10561410" y="-3573826"/>
            <a:ext cx="468793" cy="7119801"/>
            <a:chOff x="685800" y="152400"/>
            <a:chExt cx="318597" cy="4838699"/>
          </a:xfrm>
        </p:grpSpPr>
        <p:sp>
          <p:nvSpPr>
            <p:cNvPr id="149" name="Google Shape;149;p4"/>
            <p:cNvSpPr/>
            <p:nvPr/>
          </p:nvSpPr>
          <p:spPr>
            <a:xfrm>
              <a:off x="6901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0" name="Google Shape;150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858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1" name="Google Shape;151;p4"/>
          <p:cNvGrpSpPr/>
          <p:nvPr/>
        </p:nvGrpSpPr>
        <p:grpSpPr>
          <a:xfrm rot="-7606867">
            <a:off x="10496000" y="-2583904"/>
            <a:ext cx="468829" cy="7120347"/>
            <a:chOff x="838200" y="152400"/>
            <a:chExt cx="318597" cy="4838699"/>
          </a:xfrm>
        </p:grpSpPr>
        <p:sp>
          <p:nvSpPr>
            <p:cNvPr id="152" name="Google Shape;152;p4"/>
            <p:cNvSpPr/>
            <p:nvPr/>
          </p:nvSpPr>
          <p:spPr>
            <a:xfrm>
              <a:off x="8425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3" name="Google Shape;153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382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4" name="Google Shape;154;p4"/>
          <p:cNvGrpSpPr/>
          <p:nvPr/>
        </p:nvGrpSpPr>
        <p:grpSpPr>
          <a:xfrm rot="-5400000">
            <a:off x="11193572" y="80361"/>
            <a:ext cx="468784" cy="7119661"/>
            <a:chOff x="990600" y="152400"/>
            <a:chExt cx="318597" cy="4838699"/>
          </a:xfrm>
        </p:grpSpPr>
        <p:sp>
          <p:nvSpPr>
            <p:cNvPr id="155" name="Google Shape;155;p4"/>
            <p:cNvSpPr/>
            <p:nvPr/>
          </p:nvSpPr>
          <p:spPr>
            <a:xfrm>
              <a:off x="9949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6" name="Google Shape;156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9906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" name="Google Shape;157;p4"/>
          <p:cNvGrpSpPr/>
          <p:nvPr/>
        </p:nvGrpSpPr>
        <p:grpSpPr>
          <a:xfrm rot="-5400000">
            <a:off x="11650769" y="454778"/>
            <a:ext cx="468784" cy="7119661"/>
            <a:chOff x="3663063" y="152400"/>
            <a:chExt cx="318597" cy="4838699"/>
          </a:xfrm>
        </p:grpSpPr>
        <p:sp>
          <p:nvSpPr>
            <p:cNvPr id="158" name="Google Shape;158;p4"/>
            <p:cNvSpPr/>
            <p:nvPr/>
          </p:nvSpPr>
          <p:spPr>
            <a:xfrm>
              <a:off x="3667406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9" name="Google Shape;159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3663063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0" name="Google Shape;160;p4"/>
          <p:cNvGrpSpPr/>
          <p:nvPr/>
        </p:nvGrpSpPr>
        <p:grpSpPr>
          <a:xfrm rot="-3998544">
            <a:off x="10865416" y="2410833"/>
            <a:ext cx="468813" cy="7120102"/>
            <a:chOff x="1295400" y="152400"/>
            <a:chExt cx="318597" cy="4838699"/>
          </a:xfrm>
        </p:grpSpPr>
        <p:sp>
          <p:nvSpPr>
            <p:cNvPr id="161" name="Google Shape;161;p4"/>
            <p:cNvSpPr/>
            <p:nvPr/>
          </p:nvSpPr>
          <p:spPr>
            <a:xfrm>
              <a:off x="1299743" y="158450"/>
              <a:ext cx="215896" cy="4770665"/>
            </a:xfrm>
            <a:custGeom>
              <a:avLst/>
              <a:gdLst/>
              <a:ahLst/>
              <a:cxnLst/>
              <a:rect l="l" t="t" r="r" b="b"/>
              <a:pathLst>
                <a:path w="164806" h="3641729" extrusionOk="0">
                  <a:moveTo>
                    <a:pt x="164807" y="394989"/>
                  </a:moveTo>
                  <a:cubicBezTo>
                    <a:pt x="156185" y="351574"/>
                    <a:pt x="93171" y="32822"/>
                    <a:pt x="88053" y="7536"/>
                  </a:cubicBezTo>
                  <a:cubicBezTo>
                    <a:pt x="87620" y="5242"/>
                    <a:pt x="87006" y="2988"/>
                    <a:pt x="86219" y="798"/>
                  </a:cubicBezTo>
                  <a:cubicBezTo>
                    <a:pt x="85017" y="-2343"/>
                    <a:pt x="77441" y="4604"/>
                    <a:pt x="76836" y="7526"/>
                  </a:cubicBezTo>
                  <a:cubicBezTo>
                    <a:pt x="71773" y="32822"/>
                    <a:pt x="8686" y="347473"/>
                    <a:pt x="0" y="391002"/>
                  </a:cubicBezTo>
                  <a:cubicBezTo>
                    <a:pt x="0" y="400985"/>
                    <a:pt x="294" y="3614959"/>
                    <a:pt x="294" y="3614959"/>
                  </a:cubicBezTo>
                  <a:cubicBezTo>
                    <a:pt x="294" y="3628282"/>
                    <a:pt x="37358" y="3641729"/>
                    <a:pt x="82403" y="3641729"/>
                  </a:cubicBezTo>
                  <a:cubicBezTo>
                    <a:pt x="127448" y="3641729"/>
                    <a:pt x="164531" y="3628292"/>
                    <a:pt x="164531" y="3614959"/>
                  </a:cubicBezTo>
                  <a:lnTo>
                    <a:pt x="164742" y="3614959"/>
                  </a:lnTo>
                  <a:cubicBezTo>
                    <a:pt x="164742" y="3614959"/>
                    <a:pt x="164807" y="406076"/>
                    <a:pt x="164807" y="39498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2" name="Google Shape;162;p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295400" y="152400"/>
              <a:ext cx="318597" cy="48386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"/>
          <p:cNvSpPr/>
          <p:nvPr/>
        </p:nvSpPr>
        <p:spPr>
          <a:xfrm rot="197195">
            <a:off x="572737" y="994041"/>
            <a:ext cx="2440148" cy="137295"/>
          </a:xfrm>
          <a:custGeom>
            <a:avLst/>
            <a:gdLst/>
            <a:ahLst/>
            <a:cxnLst/>
            <a:rect l="l" t="t" r="r" b="b"/>
            <a:pathLst>
              <a:path w="82170" h="8963" extrusionOk="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5"/>
          <p:cNvSpPr txBox="1">
            <a:spLocks noGrp="1"/>
          </p:cNvSpPr>
          <p:nvPr>
            <p:ph type="title"/>
          </p:nvPr>
        </p:nvSpPr>
        <p:spPr>
          <a:xfrm>
            <a:off x="829000" y="526700"/>
            <a:ext cx="6902100" cy="460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5"/>
          <p:cNvSpPr txBox="1">
            <a:spLocks noGrp="1"/>
          </p:cNvSpPr>
          <p:nvPr>
            <p:ph type="body" idx="1"/>
          </p:nvPr>
        </p:nvSpPr>
        <p:spPr>
          <a:xfrm>
            <a:off x="829000" y="1352549"/>
            <a:ext cx="6902100" cy="334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SzPts val="1400"/>
              <a:buChar char="✘"/>
              <a:defRPr/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SzPts val="2400"/>
              <a:buChar char="-"/>
              <a:defRPr/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SzPts val="2400"/>
              <a:buChar char="-"/>
              <a:defRPr/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167" name="Google Shape;167;p5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8" name="Google Shape;168;p5"/>
          <p:cNvGrpSpPr/>
          <p:nvPr/>
        </p:nvGrpSpPr>
        <p:grpSpPr>
          <a:xfrm>
            <a:off x="8004404" y="417297"/>
            <a:ext cx="3529549" cy="4525764"/>
            <a:chOff x="8004404" y="372498"/>
            <a:chExt cx="3529549" cy="4525764"/>
          </a:xfrm>
        </p:grpSpPr>
        <p:grpSp>
          <p:nvGrpSpPr>
            <p:cNvPr id="169" name="Google Shape;169;p5"/>
            <p:cNvGrpSpPr/>
            <p:nvPr/>
          </p:nvGrpSpPr>
          <p:grpSpPr>
            <a:xfrm rot="-5400000" flipH="1">
              <a:off x="8541351" y="-164449"/>
              <a:ext cx="2227938" cy="3301831"/>
              <a:chOff x="3485371" y="1424851"/>
              <a:chExt cx="5318543" cy="7882145"/>
            </a:xfrm>
          </p:grpSpPr>
          <p:grpSp>
            <p:nvGrpSpPr>
              <p:cNvPr id="170" name="Google Shape;170;p5"/>
              <p:cNvGrpSpPr/>
              <p:nvPr/>
            </p:nvGrpSpPr>
            <p:grpSpPr>
              <a:xfrm>
                <a:off x="3485371" y="1958251"/>
                <a:ext cx="468816" cy="7120145"/>
                <a:chOff x="1447800" y="152400"/>
                <a:chExt cx="318597" cy="4838699"/>
              </a:xfrm>
            </p:grpSpPr>
            <p:sp>
              <p:nvSpPr>
                <p:cNvPr id="171" name="Google Shape;171;p5"/>
                <p:cNvSpPr/>
                <p:nvPr/>
              </p:nvSpPr>
              <p:spPr>
                <a:xfrm>
                  <a:off x="1452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72" name="Google Shape;172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47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73" name="Google Shape;173;p5"/>
              <p:cNvGrpSpPr/>
              <p:nvPr/>
            </p:nvGrpSpPr>
            <p:grpSpPr>
              <a:xfrm>
                <a:off x="3808592" y="15772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174" name="Google Shape;174;p5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75" name="Google Shape;175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76" name="Google Shape;176;p5"/>
              <p:cNvGrpSpPr/>
              <p:nvPr/>
            </p:nvGrpSpPr>
            <p:grpSpPr>
              <a:xfrm>
                <a:off x="4131812" y="2186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177" name="Google Shape;177;p5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78" name="Google Shape;178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79" name="Google Shape;179;p5"/>
              <p:cNvGrpSpPr/>
              <p:nvPr/>
            </p:nvGrpSpPr>
            <p:grpSpPr>
              <a:xfrm>
                <a:off x="4455033" y="1729651"/>
                <a:ext cx="468816" cy="7120145"/>
                <a:chOff x="685800" y="152400"/>
                <a:chExt cx="318597" cy="4838699"/>
              </a:xfrm>
            </p:grpSpPr>
            <p:sp>
              <p:nvSpPr>
                <p:cNvPr id="180" name="Google Shape;180;p5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81" name="Google Shape;181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82" name="Google Shape;182;p5"/>
              <p:cNvGrpSpPr/>
              <p:nvPr/>
            </p:nvGrpSpPr>
            <p:grpSpPr>
              <a:xfrm>
                <a:off x="4778254" y="1424851"/>
                <a:ext cx="468816" cy="7120145"/>
                <a:chOff x="838200" y="152400"/>
                <a:chExt cx="318597" cy="4838699"/>
              </a:xfrm>
            </p:grpSpPr>
            <p:sp>
              <p:nvSpPr>
                <p:cNvPr id="183" name="Google Shape;183;p5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84" name="Google Shape;184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85" name="Google Shape;185;p5"/>
              <p:cNvGrpSpPr/>
              <p:nvPr/>
            </p:nvGrpSpPr>
            <p:grpSpPr>
              <a:xfrm>
                <a:off x="5101474" y="1882051"/>
                <a:ext cx="468816" cy="7120145"/>
                <a:chOff x="990600" y="152400"/>
                <a:chExt cx="318597" cy="4838699"/>
              </a:xfrm>
            </p:grpSpPr>
            <p:sp>
              <p:nvSpPr>
                <p:cNvPr id="186" name="Google Shape;186;p5"/>
                <p:cNvSpPr/>
                <p:nvPr/>
              </p:nvSpPr>
              <p:spPr>
                <a:xfrm>
                  <a:off x="9949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87" name="Google Shape;187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9906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88" name="Google Shape;188;p5"/>
              <p:cNvGrpSpPr/>
              <p:nvPr/>
            </p:nvGrpSpPr>
            <p:grpSpPr>
              <a:xfrm>
                <a:off x="5424695" y="17296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189" name="Google Shape;189;p5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90" name="Google Shape;190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1" name="Google Shape;191;p5"/>
              <p:cNvGrpSpPr/>
              <p:nvPr/>
            </p:nvGrpSpPr>
            <p:grpSpPr>
              <a:xfrm>
                <a:off x="5929821" y="2034451"/>
                <a:ext cx="468816" cy="7120145"/>
                <a:chOff x="1419019" y="152400"/>
                <a:chExt cx="318597" cy="4838699"/>
              </a:xfrm>
            </p:grpSpPr>
            <p:sp>
              <p:nvSpPr>
                <p:cNvPr id="192" name="Google Shape;192;p5"/>
                <p:cNvSpPr/>
                <p:nvPr/>
              </p:nvSpPr>
              <p:spPr>
                <a:xfrm>
                  <a:off x="1423362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93" name="Google Shape;193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19019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4" name="Google Shape;194;p5"/>
              <p:cNvGrpSpPr/>
              <p:nvPr/>
            </p:nvGrpSpPr>
            <p:grpSpPr>
              <a:xfrm>
                <a:off x="6395774" y="16534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195" name="Google Shape;195;p5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96" name="Google Shape;196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197" name="Google Shape;197;p5"/>
              <p:cNvGrpSpPr/>
              <p:nvPr/>
            </p:nvGrpSpPr>
            <p:grpSpPr>
              <a:xfrm>
                <a:off x="6718994" y="1424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198" name="Google Shape;198;p5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99" name="Google Shape;199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00" name="Google Shape;200;p5"/>
              <p:cNvGrpSpPr/>
              <p:nvPr/>
            </p:nvGrpSpPr>
            <p:grpSpPr>
              <a:xfrm>
                <a:off x="7042215" y="1501051"/>
                <a:ext cx="468816" cy="7120145"/>
                <a:chOff x="685800" y="152400"/>
                <a:chExt cx="318597" cy="4838699"/>
              </a:xfrm>
            </p:grpSpPr>
            <p:sp>
              <p:nvSpPr>
                <p:cNvPr id="201" name="Google Shape;201;p5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02" name="Google Shape;202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03" name="Google Shape;203;p5"/>
              <p:cNvGrpSpPr/>
              <p:nvPr/>
            </p:nvGrpSpPr>
            <p:grpSpPr>
              <a:xfrm>
                <a:off x="7365436" y="1882051"/>
                <a:ext cx="468816" cy="7120145"/>
                <a:chOff x="838200" y="152400"/>
                <a:chExt cx="318597" cy="4838699"/>
              </a:xfrm>
            </p:grpSpPr>
            <p:sp>
              <p:nvSpPr>
                <p:cNvPr id="204" name="Google Shape;204;p5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05" name="Google Shape;205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06" name="Google Shape;206;p5"/>
              <p:cNvGrpSpPr/>
              <p:nvPr/>
            </p:nvGrpSpPr>
            <p:grpSpPr>
              <a:xfrm>
                <a:off x="8011877" y="21868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207" name="Google Shape;207;p5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08" name="Google Shape;208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209" name="Google Shape;209;p5"/>
              <p:cNvGrpSpPr/>
              <p:nvPr/>
            </p:nvGrpSpPr>
            <p:grpSpPr>
              <a:xfrm>
                <a:off x="8335098" y="1805851"/>
                <a:ext cx="468816" cy="7120145"/>
                <a:chOff x="1295400" y="152400"/>
                <a:chExt cx="318597" cy="4838699"/>
              </a:xfrm>
            </p:grpSpPr>
            <p:sp>
              <p:nvSpPr>
                <p:cNvPr id="210" name="Google Shape;210;p5"/>
                <p:cNvSpPr/>
                <p:nvPr/>
              </p:nvSpPr>
              <p:spPr>
                <a:xfrm>
                  <a:off x="1299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11" name="Google Shape;211;p5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295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212" name="Google Shape;212;p5"/>
            <p:cNvGrpSpPr/>
            <p:nvPr/>
          </p:nvGrpSpPr>
          <p:grpSpPr>
            <a:xfrm rot="-5400000" flipH="1">
              <a:off x="9848714" y="1201031"/>
              <a:ext cx="196383" cy="2982574"/>
              <a:chOff x="1447800" y="152400"/>
              <a:chExt cx="318597" cy="4838699"/>
            </a:xfrm>
          </p:grpSpPr>
          <p:sp>
            <p:nvSpPr>
              <p:cNvPr id="213" name="Google Shape;213;p5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14" name="Google Shape;21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5" name="Google Shape;215;p5"/>
            <p:cNvGrpSpPr/>
            <p:nvPr/>
          </p:nvGrpSpPr>
          <p:grpSpPr>
            <a:xfrm rot="-5400000" flipH="1">
              <a:off x="9689113" y="1336426"/>
              <a:ext cx="196383" cy="2982574"/>
              <a:chOff x="1600200" y="152400"/>
              <a:chExt cx="318597" cy="4838699"/>
            </a:xfrm>
          </p:grpSpPr>
          <p:sp>
            <p:nvSpPr>
              <p:cNvPr id="216" name="Google Shape;216;p5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17" name="Google Shape;21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18" name="Google Shape;218;p5"/>
            <p:cNvGrpSpPr/>
            <p:nvPr/>
          </p:nvGrpSpPr>
          <p:grpSpPr>
            <a:xfrm rot="-5400000" flipH="1">
              <a:off x="9944475" y="1471836"/>
              <a:ext cx="196383" cy="2982574"/>
              <a:chOff x="533400" y="152400"/>
              <a:chExt cx="318597" cy="4838699"/>
            </a:xfrm>
          </p:grpSpPr>
          <p:sp>
            <p:nvSpPr>
              <p:cNvPr id="219" name="Google Shape;219;p5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0" name="Google Shape;22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1" name="Google Shape;221;p5"/>
            <p:cNvGrpSpPr/>
            <p:nvPr/>
          </p:nvGrpSpPr>
          <p:grpSpPr>
            <a:xfrm rot="-5400000" flipH="1">
              <a:off x="9752954" y="1607231"/>
              <a:ext cx="196383" cy="2982574"/>
              <a:chOff x="685800" y="152400"/>
              <a:chExt cx="318597" cy="4838699"/>
            </a:xfrm>
          </p:grpSpPr>
          <p:sp>
            <p:nvSpPr>
              <p:cNvPr id="222" name="Google Shape;222;p5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3" name="Google Shape;223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4" name="Google Shape;224;p5"/>
            <p:cNvGrpSpPr/>
            <p:nvPr/>
          </p:nvGrpSpPr>
          <p:grpSpPr>
            <a:xfrm rot="-5400000" flipH="1">
              <a:off x="9816794" y="1954222"/>
              <a:ext cx="196383" cy="2982574"/>
              <a:chOff x="990600" y="152400"/>
              <a:chExt cx="318597" cy="4838699"/>
            </a:xfrm>
          </p:grpSpPr>
          <p:sp>
            <p:nvSpPr>
              <p:cNvPr id="225" name="Google Shape;225;p5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6" name="Google Shape;22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27" name="Google Shape;227;p5"/>
            <p:cNvGrpSpPr/>
            <p:nvPr/>
          </p:nvGrpSpPr>
          <p:grpSpPr>
            <a:xfrm rot="-5400000" flipH="1">
              <a:off x="9752954" y="2089589"/>
              <a:ext cx="196383" cy="2982574"/>
              <a:chOff x="3663063" y="152400"/>
              <a:chExt cx="318597" cy="4838699"/>
            </a:xfrm>
          </p:grpSpPr>
          <p:sp>
            <p:nvSpPr>
              <p:cNvPr id="228" name="Google Shape;228;p5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29" name="Google Shape;229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0" name="Google Shape;230;p5"/>
            <p:cNvGrpSpPr/>
            <p:nvPr/>
          </p:nvGrpSpPr>
          <p:grpSpPr>
            <a:xfrm rot="-5400000" flipH="1">
              <a:off x="9880634" y="2225013"/>
              <a:ext cx="196383" cy="2982574"/>
              <a:chOff x="1295400" y="152400"/>
              <a:chExt cx="318597" cy="4838699"/>
            </a:xfrm>
          </p:grpSpPr>
          <p:sp>
            <p:nvSpPr>
              <p:cNvPr id="231" name="Google Shape;231;p5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32" name="Google Shape;232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3" name="Google Shape;233;p5"/>
            <p:cNvGrpSpPr/>
            <p:nvPr/>
          </p:nvGrpSpPr>
          <p:grpSpPr>
            <a:xfrm rot="-5400000" flipH="1">
              <a:off x="9848714" y="2361002"/>
              <a:ext cx="196383" cy="2982574"/>
              <a:chOff x="1447800" y="152400"/>
              <a:chExt cx="318597" cy="4838699"/>
            </a:xfrm>
          </p:grpSpPr>
          <p:sp>
            <p:nvSpPr>
              <p:cNvPr id="234" name="Google Shape;234;p5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35" name="Google Shape;235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6" name="Google Shape;236;p5"/>
            <p:cNvGrpSpPr/>
            <p:nvPr/>
          </p:nvGrpSpPr>
          <p:grpSpPr>
            <a:xfrm rot="-5400000" flipH="1">
              <a:off x="9721033" y="2496397"/>
              <a:ext cx="196383" cy="2982574"/>
              <a:chOff x="1600200" y="152400"/>
              <a:chExt cx="318597" cy="4838699"/>
            </a:xfrm>
          </p:grpSpPr>
          <p:sp>
            <p:nvSpPr>
              <p:cNvPr id="237" name="Google Shape;237;p5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38" name="Google Shape;238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39" name="Google Shape;239;p5"/>
            <p:cNvGrpSpPr/>
            <p:nvPr/>
          </p:nvGrpSpPr>
          <p:grpSpPr>
            <a:xfrm rot="-5400000" flipH="1">
              <a:off x="9625273" y="2631806"/>
              <a:ext cx="196383" cy="2982574"/>
              <a:chOff x="533400" y="152400"/>
              <a:chExt cx="318597" cy="4838699"/>
            </a:xfrm>
          </p:grpSpPr>
          <p:sp>
            <p:nvSpPr>
              <p:cNvPr id="240" name="Google Shape;240;p5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41" name="Google Shape;241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2" name="Google Shape;242;p5"/>
            <p:cNvGrpSpPr/>
            <p:nvPr/>
          </p:nvGrpSpPr>
          <p:grpSpPr>
            <a:xfrm rot="-5400000" flipH="1">
              <a:off x="9657193" y="2767202"/>
              <a:ext cx="196383" cy="2982574"/>
              <a:chOff x="685800" y="152400"/>
              <a:chExt cx="318597" cy="4838699"/>
            </a:xfrm>
          </p:grpSpPr>
          <p:sp>
            <p:nvSpPr>
              <p:cNvPr id="243" name="Google Shape;243;p5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44" name="Google Shape;244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5" name="Google Shape;245;p5"/>
            <p:cNvGrpSpPr/>
            <p:nvPr/>
          </p:nvGrpSpPr>
          <p:grpSpPr>
            <a:xfrm rot="-5400000" flipH="1">
              <a:off x="9816794" y="2902597"/>
              <a:ext cx="196383" cy="2982574"/>
              <a:chOff x="838200" y="152400"/>
              <a:chExt cx="318597" cy="4838699"/>
            </a:xfrm>
          </p:grpSpPr>
          <p:sp>
            <p:nvSpPr>
              <p:cNvPr id="246" name="Google Shape;246;p5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47" name="Google Shape;247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48" name="Google Shape;248;p5"/>
            <p:cNvGrpSpPr/>
            <p:nvPr/>
          </p:nvGrpSpPr>
          <p:grpSpPr>
            <a:xfrm rot="-5400000" flipH="1">
              <a:off x="9625273" y="3037992"/>
              <a:ext cx="196383" cy="2982574"/>
              <a:chOff x="990600" y="152400"/>
              <a:chExt cx="318597" cy="4838699"/>
            </a:xfrm>
          </p:grpSpPr>
          <p:sp>
            <p:nvSpPr>
              <p:cNvPr id="249" name="Google Shape;249;p5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50" name="Google Shape;250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1" name="Google Shape;251;p5"/>
            <p:cNvGrpSpPr/>
            <p:nvPr/>
          </p:nvGrpSpPr>
          <p:grpSpPr>
            <a:xfrm rot="-5400000" flipH="1">
              <a:off x="9944475" y="3173359"/>
              <a:ext cx="196383" cy="2982574"/>
              <a:chOff x="3663063" y="152400"/>
              <a:chExt cx="318597" cy="4838699"/>
            </a:xfrm>
          </p:grpSpPr>
          <p:sp>
            <p:nvSpPr>
              <p:cNvPr id="252" name="Google Shape;252;p5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53" name="Google Shape;253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4" name="Google Shape;254;p5"/>
            <p:cNvGrpSpPr/>
            <p:nvPr/>
          </p:nvGrpSpPr>
          <p:grpSpPr>
            <a:xfrm rot="-5400000" flipH="1">
              <a:off x="9784874" y="3308783"/>
              <a:ext cx="196383" cy="2982574"/>
              <a:chOff x="1295400" y="152400"/>
              <a:chExt cx="318597" cy="4838699"/>
            </a:xfrm>
          </p:grpSpPr>
          <p:sp>
            <p:nvSpPr>
              <p:cNvPr id="255" name="Google Shape;255;p5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56" name="Google Shape;256;p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9"/>
          <p:cNvSpPr txBox="1">
            <a:spLocks noGrp="1"/>
          </p:cNvSpPr>
          <p:nvPr>
            <p:ph type="title"/>
          </p:nvPr>
        </p:nvSpPr>
        <p:spPr>
          <a:xfrm>
            <a:off x="829000" y="526700"/>
            <a:ext cx="6902100" cy="460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5" name="Google Shape;545;p9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46" name="Google Shape;546;p9"/>
          <p:cNvGrpSpPr/>
          <p:nvPr/>
        </p:nvGrpSpPr>
        <p:grpSpPr>
          <a:xfrm>
            <a:off x="8004404" y="417297"/>
            <a:ext cx="3529549" cy="4525764"/>
            <a:chOff x="8004404" y="372498"/>
            <a:chExt cx="3529549" cy="4525764"/>
          </a:xfrm>
        </p:grpSpPr>
        <p:grpSp>
          <p:nvGrpSpPr>
            <p:cNvPr id="547" name="Google Shape;547;p9"/>
            <p:cNvGrpSpPr/>
            <p:nvPr/>
          </p:nvGrpSpPr>
          <p:grpSpPr>
            <a:xfrm rot="-5400000" flipH="1">
              <a:off x="8541351" y="-164449"/>
              <a:ext cx="2227938" cy="3301831"/>
              <a:chOff x="3485371" y="1424851"/>
              <a:chExt cx="5318543" cy="7882145"/>
            </a:xfrm>
          </p:grpSpPr>
          <p:grpSp>
            <p:nvGrpSpPr>
              <p:cNvPr id="548" name="Google Shape;548;p9"/>
              <p:cNvGrpSpPr/>
              <p:nvPr/>
            </p:nvGrpSpPr>
            <p:grpSpPr>
              <a:xfrm>
                <a:off x="3485371" y="1958251"/>
                <a:ext cx="468816" cy="7120145"/>
                <a:chOff x="1447800" y="152400"/>
                <a:chExt cx="318597" cy="4838699"/>
              </a:xfrm>
            </p:grpSpPr>
            <p:sp>
              <p:nvSpPr>
                <p:cNvPr id="549" name="Google Shape;549;p9"/>
                <p:cNvSpPr/>
                <p:nvPr/>
              </p:nvSpPr>
              <p:spPr>
                <a:xfrm>
                  <a:off x="1452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50" name="Google Shape;550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47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51" name="Google Shape;551;p9"/>
              <p:cNvGrpSpPr/>
              <p:nvPr/>
            </p:nvGrpSpPr>
            <p:grpSpPr>
              <a:xfrm>
                <a:off x="3808592" y="15772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552" name="Google Shape;552;p9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53" name="Google Shape;553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54" name="Google Shape;554;p9"/>
              <p:cNvGrpSpPr/>
              <p:nvPr/>
            </p:nvGrpSpPr>
            <p:grpSpPr>
              <a:xfrm>
                <a:off x="4131812" y="2186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555" name="Google Shape;555;p9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56" name="Google Shape;556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57" name="Google Shape;557;p9"/>
              <p:cNvGrpSpPr/>
              <p:nvPr/>
            </p:nvGrpSpPr>
            <p:grpSpPr>
              <a:xfrm>
                <a:off x="4455033" y="1729651"/>
                <a:ext cx="468816" cy="7120145"/>
                <a:chOff x="685800" y="152400"/>
                <a:chExt cx="318597" cy="4838699"/>
              </a:xfrm>
            </p:grpSpPr>
            <p:sp>
              <p:nvSpPr>
                <p:cNvPr id="558" name="Google Shape;558;p9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59" name="Google Shape;559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0" name="Google Shape;560;p9"/>
              <p:cNvGrpSpPr/>
              <p:nvPr/>
            </p:nvGrpSpPr>
            <p:grpSpPr>
              <a:xfrm>
                <a:off x="4778254" y="1424851"/>
                <a:ext cx="468816" cy="7120145"/>
                <a:chOff x="838200" y="152400"/>
                <a:chExt cx="318597" cy="4838699"/>
              </a:xfrm>
            </p:grpSpPr>
            <p:sp>
              <p:nvSpPr>
                <p:cNvPr id="561" name="Google Shape;561;p9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62" name="Google Shape;562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3" name="Google Shape;563;p9"/>
              <p:cNvGrpSpPr/>
              <p:nvPr/>
            </p:nvGrpSpPr>
            <p:grpSpPr>
              <a:xfrm>
                <a:off x="5101474" y="1882051"/>
                <a:ext cx="468816" cy="7120145"/>
                <a:chOff x="990600" y="152400"/>
                <a:chExt cx="318597" cy="4838699"/>
              </a:xfrm>
            </p:grpSpPr>
            <p:sp>
              <p:nvSpPr>
                <p:cNvPr id="564" name="Google Shape;564;p9"/>
                <p:cNvSpPr/>
                <p:nvPr/>
              </p:nvSpPr>
              <p:spPr>
                <a:xfrm>
                  <a:off x="9949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65" name="Google Shape;565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9906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6" name="Google Shape;566;p9"/>
              <p:cNvGrpSpPr/>
              <p:nvPr/>
            </p:nvGrpSpPr>
            <p:grpSpPr>
              <a:xfrm>
                <a:off x="5424695" y="17296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567" name="Google Shape;567;p9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68" name="Google Shape;568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69" name="Google Shape;569;p9"/>
              <p:cNvGrpSpPr/>
              <p:nvPr/>
            </p:nvGrpSpPr>
            <p:grpSpPr>
              <a:xfrm>
                <a:off x="5929821" y="2034451"/>
                <a:ext cx="468816" cy="7120145"/>
                <a:chOff x="1419019" y="152400"/>
                <a:chExt cx="318597" cy="4838699"/>
              </a:xfrm>
            </p:grpSpPr>
            <p:sp>
              <p:nvSpPr>
                <p:cNvPr id="570" name="Google Shape;570;p9"/>
                <p:cNvSpPr/>
                <p:nvPr/>
              </p:nvSpPr>
              <p:spPr>
                <a:xfrm>
                  <a:off x="1423362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71" name="Google Shape;571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19019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72" name="Google Shape;572;p9"/>
              <p:cNvGrpSpPr/>
              <p:nvPr/>
            </p:nvGrpSpPr>
            <p:grpSpPr>
              <a:xfrm>
                <a:off x="6395774" y="16534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573" name="Google Shape;573;p9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74" name="Google Shape;574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75" name="Google Shape;575;p9"/>
              <p:cNvGrpSpPr/>
              <p:nvPr/>
            </p:nvGrpSpPr>
            <p:grpSpPr>
              <a:xfrm>
                <a:off x="6718994" y="1424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576" name="Google Shape;576;p9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77" name="Google Shape;577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78" name="Google Shape;578;p9"/>
              <p:cNvGrpSpPr/>
              <p:nvPr/>
            </p:nvGrpSpPr>
            <p:grpSpPr>
              <a:xfrm>
                <a:off x="7042215" y="1501051"/>
                <a:ext cx="468816" cy="7120145"/>
                <a:chOff x="685800" y="152400"/>
                <a:chExt cx="318597" cy="4838699"/>
              </a:xfrm>
            </p:grpSpPr>
            <p:sp>
              <p:nvSpPr>
                <p:cNvPr id="579" name="Google Shape;579;p9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80" name="Google Shape;580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81" name="Google Shape;581;p9"/>
              <p:cNvGrpSpPr/>
              <p:nvPr/>
            </p:nvGrpSpPr>
            <p:grpSpPr>
              <a:xfrm>
                <a:off x="7365436" y="1882051"/>
                <a:ext cx="468816" cy="7120145"/>
                <a:chOff x="838200" y="152400"/>
                <a:chExt cx="318597" cy="4838699"/>
              </a:xfrm>
            </p:grpSpPr>
            <p:sp>
              <p:nvSpPr>
                <p:cNvPr id="582" name="Google Shape;582;p9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83" name="Google Shape;583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84" name="Google Shape;584;p9"/>
              <p:cNvGrpSpPr/>
              <p:nvPr/>
            </p:nvGrpSpPr>
            <p:grpSpPr>
              <a:xfrm>
                <a:off x="8011877" y="21868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585" name="Google Shape;585;p9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86" name="Google Shape;586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587" name="Google Shape;587;p9"/>
              <p:cNvGrpSpPr/>
              <p:nvPr/>
            </p:nvGrpSpPr>
            <p:grpSpPr>
              <a:xfrm>
                <a:off x="8335098" y="1805851"/>
                <a:ext cx="468816" cy="7120145"/>
                <a:chOff x="1295400" y="152400"/>
                <a:chExt cx="318597" cy="4838699"/>
              </a:xfrm>
            </p:grpSpPr>
            <p:sp>
              <p:nvSpPr>
                <p:cNvPr id="588" name="Google Shape;588;p9"/>
                <p:cNvSpPr/>
                <p:nvPr/>
              </p:nvSpPr>
              <p:spPr>
                <a:xfrm>
                  <a:off x="1299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589" name="Google Shape;589;p9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295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590" name="Google Shape;590;p9"/>
            <p:cNvGrpSpPr/>
            <p:nvPr/>
          </p:nvGrpSpPr>
          <p:grpSpPr>
            <a:xfrm rot="-5400000" flipH="1">
              <a:off x="9848714" y="1201031"/>
              <a:ext cx="196383" cy="2982574"/>
              <a:chOff x="1447800" y="152400"/>
              <a:chExt cx="318597" cy="4838699"/>
            </a:xfrm>
          </p:grpSpPr>
          <p:sp>
            <p:nvSpPr>
              <p:cNvPr id="591" name="Google Shape;591;p9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92" name="Google Shape;59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3" name="Google Shape;593;p9"/>
            <p:cNvGrpSpPr/>
            <p:nvPr/>
          </p:nvGrpSpPr>
          <p:grpSpPr>
            <a:xfrm rot="-5400000" flipH="1">
              <a:off x="9689113" y="1336426"/>
              <a:ext cx="196383" cy="2982574"/>
              <a:chOff x="1600200" y="152400"/>
              <a:chExt cx="318597" cy="4838699"/>
            </a:xfrm>
          </p:grpSpPr>
          <p:sp>
            <p:nvSpPr>
              <p:cNvPr id="594" name="Google Shape;594;p9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95" name="Google Shape;59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6" name="Google Shape;596;p9"/>
            <p:cNvGrpSpPr/>
            <p:nvPr/>
          </p:nvGrpSpPr>
          <p:grpSpPr>
            <a:xfrm rot="-5400000" flipH="1">
              <a:off x="9944475" y="1471836"/>
              <a:ext cx="196383" cy="2982574"/>
              <a:chOff x="533400" y="152400"/>
              <a:chExt cx="318597" cy="4838699"/>
            </a:xfrm>
          </p:grpSpPr>
          <p:sp>
            <p:nvSpPr>
              <p:cNvPr id="597" name="Google Shape;597;p9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98" name="Google Shape;59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99" name="Google Shape;599;p9"/>
            <p:cNvGrpSpPr/>
            <p:nvPr/>
          </p:nvGrpSpPr>
          <p:grpSpPr>
            <a:xfrm rot="-5400000" flipH="1">
              <a:off x="9752954" y="1607231"/>
              <a:ext cx="196383" cy="2982574"/>
              <a:chOff x="685800" y="152400"/>
              <a:chExt cx="318597" cy="4838699"/>
            </a:xfrm>
          </p:grpSpPr>
          <p:sp>
            <p:nvSpPr>
              <p:cNvPr id="600" name="Google Shape;600;p9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01" name="Google Shape;60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02" name="Google Shape;602;p9"/>
            <p:cNvGrpSpPr/>
            <p:nvPr/>
          </p:nvGrpSpPr>
          <p:grpSpPr>
            <a:xfrm rot="-5400000" flipH="1">
              <a:off x="9816794" y="1954222"/>
              <a:ext cx="196383" cy="2982574"/>
              <a:chOff x="990600" y="152400"/>
              <a:chExt cx="318597" cy="4838699"/>
            </a:xfrm>
          </p:grpSpPr>
          <p:sp>
            <p:nvSpPr>
              <p:cNvPr id="603" name="Google Shape;603;p9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04" name="Google Shape;60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05" name="Google Shape;605;p9"/>
            <p:cNvGrpSpPr/>
            <p:nvPr/>
          </p:nvGrpSpPr>
          <p:grpSpPr>
            <a:xfrm rot="-5400000" flipH="1">
              <a:off x="9752954" y="2089589"/>
              <a:ext cx="196383" cy="2982574"/>
              <a:chOff x="3663063" y="152400"/>
              <a:chExt cx="318597" cy="4838699"/>
            </a:xfrm>
          </p:grpSpPr>
          <p:sp>
            <p:nvSpPr>
              <p:cNvPr id="606" name="Google Shape;606;p9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07" name="Google Shape;607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08" name="Google Shape;608;p9"/>
            <p:cNvGrpSpPr/>
            <p:nvPr/>
          </p:nvGrpSpPr>
          <p:grpSpPr>
            <a:xfrm rot="-5400000" flipH="1">
              <a:off x="9880634" y="2225013"/>
              <a:ext cx="196383" cy="2982574"/>
              <a:chOff x="1295400" y="152400"/>
              <a:chExt cx="318597" cy="4838699"/>
            </a:xfrm>
          </p:grpSpPr>
          <p:sp>
            <p:nvSpPr>
              <p:cNvPr id="609" name="Google Shape;609;p9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10" name="Google Shape;610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11" name="Google Shape;611;p9"/>
            <p:cNvGrpSpPr/>
            <p:nvPr/>
          </p:nvGrpSpPr>
          <p:grpSpPr>
            <a:xfrm rot="-5400000" flipH="1">
              <a:off x="9848714" y="2361002"/>
              <a:ext cx="196383" cy="2982574"/>
              <a:chOff x="1447800" y="152400"/>
              <a:chExt cx="318597" cy="4838699"/>
            </a:xfrm>
          </p:grpSpPr>
          <p:sp>
            <p:nvSpPr>
              <p:cNvPr id="612" name="Google Shape;612;p9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13" name="Google Shape;613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14" name="Google Shape;614;p9"/>
            <p:cNvGrpSpPr/>
            <p:nvPr/>
          </p:nvGrpSpPr>
          <p:grpSpPr>
            <a:xfrm rot="-5400000" flipH="1">
              <a:off x="9721033" y="2496397"/>
              <a:ext cx="196383" cy="2982574"/>
              <a:chOff x="1600200" y="152400"/>
              <a:chExt cx="318597" cy="4838699"/>
            </a:xfrm>
          </p:grpSpPr>
          <p:sp>
            <p:nvSpPr>
              <p:cNvPr id="615" name="Google Shape;615;p9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16" name="Google Shape;616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17" name="Google Shape;617;p9"/>
            <p:cNvGrpSpPr/>
            <p:nvPr/>
          </p:nvGrpSpPr>
          <p:grpSpPr>
            <a:xfrm rot="-5400000" flipH="1">
              <a:off x="9625273" y="2631806"/>
              <a:ext cx="196383" cy="2982574"/>
              <a:chOff x="533400" y="152400"/>
              <a:chExt cx="318597" cy="4838699"/>
            </a:xfrm>
          </p:grpSpPr>
          <p:sp>
            <p:nvSpPr>
              <p:cNvPr id="618" name="Google Shape;618;p9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19" name="Google Shape;619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0" name="Google Shape;620;p9"/>
            <p:cNvGrpSpPr/>
            <p:nvPr/>
          </p:nvGrpSpPr>
          <p:grpSpPr>
            <a:xfrm rot="-5400000" flipH="1">
              <a:off x="9657193" y="2767202"/>
              <a:ext cx="196383" cy="2982574"/>
              <a:chOff x="685800" y="152400"/>
              <a:chExt cx="318597" cy="4838699"/>
            </a:xfrm>
          </p:grpSpPr>
          <p:sp>
            <p:nvSpPr>
              <p:cNvPr id="621" name="Google Shape;621;p9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22" name="Google Shape;622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3" name="Google Shape;623;p9"/>
            <p:cNvGrpSpPr/>
            <p:nvPr/>
          </p:nvGrpSpPr>
          <p:grpSpPr>
            <a:xfrm rot="-5400000" flipH="1">
              <a:off x="9816794" y="2902597"/>
              <a:ext cx="196383" cy="2982574"/>
              <a:chOff x="838200" y="152400"/>
              <a:chExt cx="318597" cy="4838699"/>
            </a:xfrm>
          </p:grpSpPr>
          <p:sp>
            <p:nvSpPr>
              <p:cNvPr id="624" name="Google Shape;624;p9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25" name="Google Shape;625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6" name="Google Shape;626;p9"/>
            <p:cNvGrpSpPr/>
            <p:nvPr/>
          </p:nvGrpSpPr>
          <p:grpSpPr>
            <a:xfrm rot="-5400000" flipH="1">
              <a:off x="9625273" y="3037992"/>
              <a:ext cx="196383" cy="2982574"/>
              <a:chOff x="990600" y="152400"/>
              <a:chExt cx="318597" cy="4838699"/>
            </a:xfrm>
          </p:grpSpPr>
          <p:sp>
            <p:nvSpPr>
              <p:cNvPr id="627" name="Google Shape;627;p9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28" name="Google Shape;628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29" name="Google Shape;629;p9"/>
            <p:cNvGrpSpPr/>
            <p:nvPr/>
          </p:nvGrpSpPr>
          <p:grpSpPr>
            <a:xfrm rot="-5400000" flipH="1">
              <a:off x="9944475" y="3173359"/>
              <a:ext cx="196383" cy="2982574"/>
              <a:chOff x="3663063" y="152400"/>
              <a:chExt cx="318597" cy="4838699"/>
            </a:xfrm>
          </p:grpSpPr>
          <p:sp>
            <p:nvSpPr>
              <p:cNvPr id="630" name="Google Shape;630;p9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31" name="Google Shape;631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32" name="Google Shape;632;p9"/>
            <p:cNvGrpSpPr/>
            <p:nvPr/>
          </p:nvGrpSpPr>
          <p:grpSpPr>
            <a:xfrm rot="-5400000" flipH="1">
              <a:off x="9784874" y="3308783"/>
              <a:ext cx="196383" cy="2982574"/>
              <a:chOff x="1295400" y="152400"/>
              <a:chExt cx="318597" cy="4838699"/>
            </a:xfrm>
          </p:grpSpPr>
          <p:sp>
            <p:nvSpPr>
              <p:cNvPr id="633" name="Google Shape;633;p9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34" name="Google Shape;634;p9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35" name="Google Shape;635;p9"/>
          <p:cNvSpPr/>
          <p:nvPr/>
        </p:nvSpPr>
        <p:spPr>
          <a:xfrm rot="197195">
            <a:off x="572737" y="994041"/>
            <a:ext cx="2440148" cy="137295"/>
          </a:xfrm>
          <a:custGeom>
            <a:avLst/>
            <a:gdLst/>
            <a:ahLst/>
            <a:cxnLst/>
            <a:rect l="l" t="t" r="r" b="b"/>
            <a:pathLst>
              <a:path w="82170" h="8963" extrusionOk="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303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11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666" name="Google Shape;666;p11"/>
          <p:cNvGrpSpPr/>
          <p:nvPr/>
        </p:nvGrpSpPr>
        <p:grpSpPr>
          <a:xfrm rot="-5400000" flipH="1">
            <a:off x="2172082" y="3352950"/>
            <a:ext cx="4799834" cy="6154586"/>
            <a:chOff x="8004404" y="372498"/>
            <a:chExt cx="3529549" cy="4525764"/>
          </a:xfrm>
        </p:grpSpPr>
        <p:grpSp>
          <p:nvGrpSpPr>
            <p:cNvPr id="667" name="Google Shape;667;p11"/>
            <p:cNvGrpSpPr/>
            <p:nvPr/>
          </p:nvGrpSpPr>
          <p:grpSpPr>
            <a:xfrm rot="-5400000" flipH="1">
              <a:off x="8541351" y="-164449"/>
              <a:ext cx="2227938" cy="3301831"/>
              <a:chOff x="3485371" y="1424851"/>
              <a:chExt cx="5318543" cy="7882145"/>
            </a:xfrm>
          </p:grpSpPr>
          <p:grpSp>
            <p:nvGrpSpPr>
              <p:cNvPr id="668" name="Google Shape;668;p11"/>
              <p:cNvGrpSpPr/>
              <p:nvPr/>
            </p:nvGrpSpPr>
            <p:grpSpPr>
              <a:xfrm>
                <a:off x="3485371" y="1958251"/>
                <a:ext cx="468816" cy="7120145"/>
                <a:chOff x="1447800" y="152400"/>
                <a:chExt cx="318597" cy="4838699"/>
              </a:xfrm>
            </p:grpSpPr>
            <p:sp>
              <p:nvSpPr>
                <p:cNvPr id="669" name="Google Shape;669;p11"/>
                <p:cNvSpPr/>
                <p:nvPr/>
              </p:nvSpPr>
              <p:spPr>
                <a:xfrm>
                  <a:off x="1452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70" name="Google Shape;670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47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71" name="Google Shape;671;p11"/>
              <p:cNvGrpSpPr/>
              <p:nvPr/>
            </p:nvGrpSpPr>
            <p:grpSpPr>
              <a:xfrm>
                <a:off x="3808592" y="15772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672" name="Google Shape;672;p11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73" name="Google Shape;673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74" name="Google Shape;674;p11"/>
              <p:cNvGrpSpPr/>
              <p:nvPr/>
            </p:nvGrpSpPr>
            <p:grpSpPr>
              <a:xfrm>
                <a:off x="4131812" y="2186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675" name="Google Shape;675;p11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76" name="Google Shape;676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77" name="Google Shape;677;p11"/>
              <p:cNvGrpSpPr/>
              <p:nvPr/>
            </p:nvGrpSpPr>
            <p:grpSpPr>
              <a:xfrm>
                <a:off x="4455033" y="1729651"/>
                <a:ext cx="468816" cy="7120145"/>
                <a:chOff x="685800" y="152400"/>
                <a:chExt cx="318597" cy="4838699"/>
              </a:xfrm>
            </p:grpSpPr>
            <p:sp>
              <p:nvSpPr>
                <p:cNvPr id="678" name="Google Shape;678;p11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79" name="Google Shape;679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80" name="Google Shape;680;p11"/>
              <p:cNvGrpSpPr/>
              <p:nvPr/>
            </p:nvGrpSpPr>
            <p:grpSpPr>
              <a:xfrm>
                <a:off x="4778254" y="1424851"/>
                <a:ext cx="468816" cy="7120145"/>
                <a:chOff x="838200" y="152400"/>
                <a:chExt cx="318597" cy="4838699"/>
              </a:xfrm>
            </p:grpSpPr>
            <p:sp>
              <p:nvSpPr>
                <p:cNvPr id="681" name="Google Shape;681;p11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82" name="Google Shape;682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83" name="Google Shape;683;p11"/>
              <p:cNvGrpSpPr/>
              <p:nvPr/>
            </p:nvGrpSpPr>
            <p:grpSpPr>
              <a:xfrm>
                <a:off x="5101474" y="1882051"/>
                <a:ext cx="468816" cy="7120145"/>
                <a:chOff x="990600" y="152400"/>
                <a:chExt cx="318597" cy="4838699"/>
              </a:xfrm>
            </p:grpSpPr>
            <p:sp>
              <p:nvSpPr>
                <p:cNvPr id="684" name="Google Shape;684;p11"/>
                <p:cNvSpPr/>
                <p:nvPr/>
              </p:nvSpPr>
              <p:spPr>
                <a:xfrm>
                  <a:off x="9949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85" name="Google Shape;685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9906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86" name="Google Shape;686;p11"/>
              <p:cNvGrpSpPr/>
              <p:nvPr/>
            </p:nvGrpSpPr>
            <p:grpSpPr>
              <a:xfrm>
                <a:off x="5424695" y="17296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687" name="Google Shape;687;p11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88" name="Google Shape;688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89" name="Google Shape;689;p11"/>
              <p:cNvGrpSpPr/>
              <p:nvPr/>
            </p:nvGrpSpPr>
            <p:grpSpPr>
              <a:xfrm>
                <a:off x="5929821" y="2034451"/>
                <a:ext cx="468816" cy="7120145"/>
                <a:chOff x="1419019" y="152400"/>
                <a:chExt cx="318597" cy="4838699"/>
              </a:xfrm>
            </p:grpSpPr>
            <p:sp>
              <p:nvSpPr>
                <p:cNvPr id="690" name="Google Shape;690;p11"/>
                <p:cNvSpPr/>
                <p:nvPr/>
              </p:nvSpPr>
              <p:spPr>
                <a:xfrm>
                  <a:off x="1423362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91" name="Google Shape;691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419019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92" name="Google Shape;692;p11"/>
              <p:cNvGrpSpPr/>
              <p:nvPr/>
            </p:nvGrpSpPr>
            <p:grpSpPr>
              <a:xfrm>
                <a:off x="6395774" y="1653451"/>
                <a:ext cx="468816" cy="7120145"/>
                <a:chOff x="1600200" y="152400"/>
                <a:chExt cx="318597" cy="4838699"/>
              </a:xfrm>
            </p:grpSpPr>
            <p:sp>
              <p:nvSpPr>
                <p:cNvPr id="693" name="Google Shape;693;p11"/>
                <p:cNvSpPr/>
                <p:nvPr/>
              </p:nvSpPr>
              <p:spPr>
                <a:xfrm>
                  <a:off x="1604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94" name="Google Shape;694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600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95" name="Google Shape;695;p11"/>
              <p:cNvGrpSpPr/>
              <p:nvPr/>
            </p:nvGrpSpPr>
            <p:grpSpPr>
              <a:xfrm>
                <a:off x="6718994" y="1424851"/>
                <a:ext cx="468816" cy="7120145"/>
                <a:chOff x="533400" y="152400"/>
                <a:chExt cx="318597" cy="4838699"/>
              </a:xfrm>
            </p:grpSpPr>
            <p:sp>
              <p:nvSpPr>
                <p:cNvPr id="696" name="Google Shape;696;p11"/>
                <p:cNvSpPr/>
                <p:nvPr/>
              </p:nvSpPr>
              <p:spPr>
                <a:xfrm>
                  <a:off x="537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697" name="Google Shape;697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533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698" name="Google Shape;698;p11"/>
              <p:cNvGrpSpPr/>
              <p:nvPr/>
            </p:nvGrpSpPr>
            <p:grpSpPr>
              <a:xfrm>
                <a:off x="7042215" y="1501051"/>
                <a:ext cx="468816" cy="7120145"/>
                <a:chOff x="685800" y="152400"/>
                <a:chExt cx="318597" cy="4838699"/>
              </a:xfrm>
            </p:grpSpPr>
            <p:sp>
              <p:nvSpPr>
                <p:cNvPr id="699" name="Google Shape;699;p11"/>
                <p:cNvSpPr/>
                <p:nvPr/>
              </p:nvSpPr>
              <p:spPr>
                <a:xfrm>
                  <a:off x="6901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700" name="Google Shape;700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6858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701" name="Google Shape;701;p11"/>
              <p:cNvGrpSpPr/>
              <p:nvPr/>
            </p:nvGrpSpPr>
            <p:grpSpPr>
              <a:xfrm>
                <a:off x="7365436" y="1882051"/>
                <a:ext cx="468816" cy="7120145"/>
                <a:chOff x="838200" y="152400"/>
                <a:chExt cx="318597" cy="4838699"/>
              </a:xfrm>
            </p:grpSpPr>
            <p:sp>
              <p:nvSpPr>
                <p:cNvPr id="702" name="Google Shape;702;p11"/>
                <p:cNvSpPr/>
                <p:nvPr/>
              </p:nvSpPr>
              <p:spPr>
                <a:xfrm>
                  <a:off x="8425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703" name="Google Shape;703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8382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704" name="Google Shape;704;p11"/>
              <p:cNvGrpSpPr/>
              <p:nvPr/>
            </p:nvGrpSpPr>
            <p:grpSpPr>
              <a:xfrm>
                <a:off x="8011877" y="2186851"/>
                <a:ext cx="468816" cy="7120145"/>
                <a:chOff x="3663063" y="152400"/>
                <a:chExt cx="318597" cy="4838699"/>
              </a:xfrm>
            </p:grpSpPr>
            <p:sp>
              <p:nvSpPr>
                <p:cNvPr id="705" name="Google Shape;705;p11"/>
                <p:cNvSpPr/>
                <p:nvPr/>
              </p:nvSpPr>
              <p:spPr>
                <a:xfrm>
                  <a:off x="3667406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706" name="Google Shape;706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3663063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707" name="Google Shape;707;p11"/>
              <p:cNvGrpSpPr/>
              <p:nvPr/>
            </p:nvGrpSpPr>
            <p:grpSpPr>
              <a:xfrm>
                <a:off x="8335098" y="1805851"/>
                <a:ext cx="468816" cy="7120145"/>
                <a:chOff x="1295400" y="152400"/>
                <a:chExt cx="318597" cy="4838699"/>
              </a:xfrm>
            </p:grpSpPr>
            <p:sp>
              <p:nvSpPr>
                <p:cNvPr id="708" name="Google Shape;708;p11"/>
                <p:cNvSpPr/>
                <p:nvPr/>
              </p:nvSpPr>
              <p:spPr>
                <a:xfrm>
                  <a:off x="1299743" y="158450"/>
                  <a:ext cx="215896" cy="47706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806" h="3641729" extrusionOk="0">
                      <a:moveTo>
                        <a:pt x="164807" y="394989"/>
                      </a:moveTo>
                      <a:cubicBezTo>
                        <a:pt x="156185" y="351574"/>
                        <a:pt x="93171" y="32822"/>
                        <a:pt x="88053" y="7536"/>
                      </a:cubicBezTo>
                      <a:cubicBezTo>
                        <a:pt x="87620" y="5242"/>
                        <a:pt x="87006" y="2988"/>
                        <a:pt x="86219" y="798"/>
                      </a:cubicBezTo>
                      <a:cubicBezTo>
                        <a:pt x="85017" y="-2343"/>
                        <a:pt x="77441" y="4604"/>
                        <a:pt x="76836" y="7526"/>
                      </a:cubicBezTo>
                      <a:cubicBezTo>
                        <a:pt x="71773" y="32822"/>
                        <a:pt x="8686" y="347473"/>
                        <a:pt x="0" y="391002"/>
                      </a:cubicBezTo>
                      <a:cubicBezTo>
                        <a:pt x="0" y="400985"/>
                        <a:pt x="294" y="3614959"/>
                        <a:pt x="294" y="3614959"/>
                      </a:cubicBezTo>
                      <a:cubicBezTo>
                        <a:pt x="294" y="3628282"/>
                        <a:pt x="37358" y="3641729"/>
                        <a:pt x="82403" y="3641729"/>
                      </a:cubicBezTo>
                      <a:cubicBezTo>
                        <a:pt x="127448" y="3641729"/>
                        <a:pt x="164531" y="3628292"/>
                        <a:pt x="164531" y="3614959"/>
                      </a:cubicBezTo>
                      <a:lnTo>
                        <a:pt x="164742" y="3614959"/>
                      </a:lnTo>
                      <a:cubicBezTo>
                        <a:pt x="164742" y="3614959"/>
                        <a:pt x="164807" y="406076"/>
                        <a:pt x="164807" y="39498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709" name="Google Shape;709;p11"/>
                <p:cNvPicPr preferRelativeResize="0"/>
                <p:nvPr/>
              </p:nvPicPr>
              <p:blipFill>
                <a:blip r:embed="rId2">
                  <a:alphaModFix/>
                </a:blip>
                <a:stretch>
                  <a:fillRect/>
                </a:stretch>
              </p:blipFill>
              <p:spPr>
                <a:xfrm>
                  <a:off x="1295400" y="152400"/>
                  <a:ext cx="318597" cy="483869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710" name="Google Shape;710;p11"/>
            <p:cNvGrpSpPr/>
            <p:nvPr/>
          </p:nvGrpSpPr>
          <p:grpSpPr>
            <a:xfrm rot="-5400000" flipH="1">
              <a:off x="9848714" y="1201031"/>
              <a:ext cx="196383" cy="2982574"/>
              <a:chOff x="1447800" y="152400"/>
              <a:chExt cx="318597" cy="4838699"/>
            </a:xfrm>
          </p:grpSpPr>
          <p:sp>
            <p:nvSpPr>
              <p:cNvPr id="711" name="Google Shape;711;p11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12" name="Google Shape;712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13" name="Google Shape;713;p11"/>
            <p:cNvGrpSpPr/>
            <p:nvPr/>
          </p:nvGrpSpPr>
          <p:grpSpPr>
            <a:xfrm rot="-5400000" flipH="1">
              <a:off x="9689113" y="1336426"/>
              <a:ext cx="196383" cy="2982574"/>
              <a:chOff x="1600200" y="152400"/>
              <a:chExt cx="318597" cy="4838699"/>
            </a:xfrm>
          </p:grpSpPr>
          <p:sp>
            <p:nvSpPr>
              <p:cNvPr id="714" name="Google Shape;714;p11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15" name="Google Shape;71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16" name="Google Shape;716;p11"/>
            <p:cNvGrpSpPr/>
            <p:nvPr/>
          </p:nvGrpSpPr>
          <p:grpSpPr>
            <a:xfrm rot="-5400000" flipH="1">
              <a:off x="9944475" y="1471836"/>
              <a:ext cx="196383" cy="2982574"/>
              <a:chOff x="533400" y="152400"/>
              <a:chExt cx="318597" cy="4838699"/>
            </a:xfrm>
          </p:grpSpPr>
          <p:sp>
            <p:nvSpPr>
              <p:cNvPr id="717" name="Google Shape;717;p11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18" name="Google Shape;71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19" name="Google Shape;719;p11"/>
            <p:cNvGrpSpPr/>
            <p:nvPr/>
          </p:nvGrpSpPr>
          <p:grpSpPr>
            <a:xfrm rot="-5400000" flipH="1">
              <a:off x="9752954" y="1607231"/>
              <a:ext cx="196383" cy="2982574"/>
              <a:chOff x="685800" y="152400"/>
              <a:chExt cx="318597" cy="4838699"/>
            </a:xfrm>
          </p:grpSpPr>
          <p:sp>
            <p:nvSpPr>
              <p:cNvPr id="720" name="Google Shape;720;p11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21" name="Google Shape;72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22" name="Google Shape;722;p11"/>
            <p:cNvGrpSpPr/>
            <p:nvPr/>
          </p:nvGrpSpPr>
          <p:grpSpPr>
            <a:xfrm rot="-5400000" flipH="1">
              <a:off x="9816794" y="1954222"/>
              <a:ext cx="196383" cy="2982574"/>
              <a:chOff x="990600" y="152400"/>
              <a:chExt cx="318597" cy="4838699"/>
            </a:xfrm>
          </p:grpSpPr>
          <p:sp>
            <p:nvSpPr>
              <p:cNvPr id="723" name="Google Shape;723;p11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24" name="Google Shape;724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25" name="Google Shape;725;p11"/>
            <p:cNvGrpSpPr/>
            <p:nvPr/>
          </p:nvGrpSpPr>
          <p:grpSpPr>
            <a:xfrm rot="-5400000" flipH="1">
              <a:off x="9752954" y="2089589"/>
              <a:ext cx="196383" cy="2982574"/>
              <a:chOff x="3663063" y="152400"/>
              <a:chExt cx="318597" cy="4838699"/>
            </a:xfrm>
          </p:grpSpPr>
          <p:sp>
            <p:nvSpPr>
              <p:cNvPr id="726" name="Google Shape;726;p11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27" name="Google Shape;727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28" name="Google Shape;728;p11"/>
            <p:cNvGrpSpPr/>
            <p:nvPr/>
          </p:nvGrpSpPr>
          <p:grpSpPr>
            <a:xfrm rot="-5400000" flipH="1">
              <a:off x="9880634" y="2225013"/>
              <a:ext cx="196383" cy="2982574"/>
              <a:chOff x="1295400" y="152400"/>
              <a:chExt cx="318597" cy="4838699"/>
            </a:xfrm>
          </p:grpSpPr>
          <p:sp>
            <p:nvSpPr>
              <p:cNvPr id="729" name="Google Shape;729;p11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30" name="Google Shape;730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31" name="Google Shape;731;p11"/>
            <p:cNvGrpSpPr/>
            <p:nvPr/>
          </p:nvGrpSpPr>
          <p:grpSpPr>
            <a:xfrm rot="-5400000" flipH="1">
              <a:off x="9848714" y="2361002"/>
              <a:ext cx="196383" cy="2982574"/>
              <a:chOff x="1447800" y="152400"/>
              <a:chExt cx="318597" cy="4838699"/>
            </a:xfrm>
          </p:grpSpPr>
          <p:sp>
            <p:nvSpPr>
              <p:cNvPr id="732" name="Google Shape;732;p11"/>
              <p:cNvSpPr/>
              <p:nvPr/>
            </p:nvSpPr>
            <p:spPr>
              <a:xfrm>
                <a:off x="1452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33" name="Google Shape;733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447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34" name="Google Shape;734;p11"/>
            <p:cNvGrpSpPr/>
            <p:nvPr/>
          </p:nvGrpSpPr>
          <p:grpSpPr>
            <a:xfrm rot="-5400000" flipH="1">
              <a:off x="9721033" y="2496397"/>
              <a:ext cx="196383" cy="2982574"/>
              <a:chOff x="1600200" y="152400"/>
              <a:chExt cx="318597" cy="4838699"/>
            </a:xfrm>
          </p:grpSpPr>
          <p:sp>
            <p:nvSpPr>
              <p:cNvPr id="735" name="Google Shape;735;p11"/>
              <p:cNvSpPr/>
              <p:nvPr/>
            </p:nvSpPr>
            <p:spPr>
              <a:xfrm>
                <a:off x="1604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36" name="Google Shape;736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600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37" name="Google Shape;737;p11"/>
            <p:cNvGrpSpPr/>
            <p:nvPr/>
          </p:nvGrpSpPr>
          <p:grpSpPr>
            <a:xfrm rot="-5400000" flipH="1">
              <a:off x="9625273" y="2631806"/>
              <a:ext cx="196383" cy="2982574"/>
              <a:chOff x="533400" y="152400"/>
              <a:chExt cx="318597" cy="4838699"/>
            </a:xfrm>
          </p:grpSpPr>
          <p:sp>
            <p:nvSpPr>
              <p:cNvPr id="738" name="Google Shape;738;p11"/>
              <p:cNvSpPr/>
              <p:nvPr/>
            </p:nvSpPr>
            <p:spPr>
              <a:xfrm>
                <a:off x="537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39" name="Google Shape;739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533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40" name="Google Shape;740;p11"/>
            <p:cNvGrpSpPr/>
            <p:nvPr/>
          </p:nvGrpSpPr>
          <p:grpSpPr>
            <a:xfrm rot="-5400000" flipH="1">
              <a:off x="9657193" y="2767202"/>
              <a:ext cx="196383" cy="2982574"/>
              <a:chOff x="685800" y="152400"/>
              <a:chExt cx="318597" cy="4838699"/>
            </a:xfrm>
          </p:grpSpPr>
          <p:sp>
            <p:nvSpPr>
              <p:cNvPr id="741" name="Google Shape;741;p11"/>
              <p:cNvSpPr/>
              <p:nvPr/>
            </p:nvSpPr>
            <p:spPr>
              <a:xfrm>
                <a:off x="6901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42" name="Google Shape;742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858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43" name="Google Shape;743;p11"/>
            <p:cNvGrpSpPr/>
            <p:nvPr/>
          </p:nvGrpSpPr>
          <p:grpSpPr>
            <a:xfrm rot="-5400000" flipH="1">
              <a:off x="9816794" y="2902597"/>
              <a:ext cx="196383" cy="2982574"/>
              <a:chOff x="838200" y="152400"/>
              <a:chExt cx="318597" cy="4838699"/>
            </a:xfrm>
          </p:grpSpPr>
          <p:sp>
            <p:nvSpPr>
              <p:cNvPr id="744" name="Google Shape;744;p11"/>
              <p:cNvSpPr/>
              <p:nvPr/>
            </p:nvSpPr>
            <p:spPr>
              <a:xfrm>
                <a:off x="8425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45" name="Google Shape;745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8382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46" name="Google Shape;746;p11"/>
            <p:cNvGrpSpPr/>
            <p:nvPr/>
          </p:nvGrpSpPr>
          <p:grpSpPr>
            <a:xfrm rot="-5400000" flipH="1">
              <a:off x="9625273" y="3037992"/>
              <a:ext cx="196383" cy="2982574"/>
              <a:chOff x="990600" y="152400"/>
              <a:chExt cx="318597" cy="4838699"/>
            </a:xfrm>
          </p:grpSpPr>
          <p:sp>
            <p:nvSpPr>
              <p:cNvPr id="747" name="Google Shape;747;p11"/>
              <p:cNvSpPr/>
              <p:nvPr/>
            </p:nvSpPr>
            <p:spPr>
              <a:xfrm>
                <a:off x="9949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48" name="Google Shape;748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9906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49" name="Google Shape;749;p11"/>
            <p:cNvGrpSpPr/>
            <p:nvPr/>
          </p:nvGrpSpPr>
          <p:grpSpPr>
            <a:xfrm rot="-5400000" flipH="1">
              <a:off x="9944475" y="3173359"/>
              <a:ext cx="196383" cy="2982574"/>
              <a:chOff x="3663063" y="152400"/>
              <a:chExt cx="318597" cy="4838699"/>
            </a:xfrm>
          </p:grpSpPr>
          <p:sp>
            <p:nvSpPr>
              <p:cNvPr id="750" name="Google Shape;750;p11"/>
              <p:cNvSpPr/>
              <p:nvPr/>
            </p:nvSpPr>
            <p:spPr>
              <a:xfrm>
                <a:off x="3667406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51" name="Google Shape;751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3663063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52" name="Google Shape;752;p11"/>
            <p:cNvGrpSpPr/>
            <p:nvPr/>
          </p:nvGrpSpPr>
          <p:grpSpPr>
            <a:xfrm rot="-5400000" flipH="1">
              <a:off x="9784874" y="3308783"/>
              <a:ext cx="196383" cy="2982574"/>
              <a:chOff x="1295400" y="152400"/>
              <a:chExt cx="318597" cy="4838699"/>
            </a:xfrm>
          </p:grpSpPr>
          <p:sp>
            <p:nvSpPr>
              <p:cNvPr id="753" name="Google Shape;753;p11"/>
              <p:cNvSpPr/>
              <p:nvPr/>
            </p:nvSpPr>
            <p:spPr>
              <a:xfrm>
                <a:off x="1299743" y="158450"/>
                <a:ext cx="215896" cy="4770665"/>
              </a:xfrm>
              <a:custGeom>
                <a:avLst/>
                <a:gdLst/>
                <a:ahLst/>
                <a:cxnLst/>
                <a:rect l="l" t="t" r="r" b="b"/>
                <a:pathLst>
                  <a:path w="164806" h="3641729" extrusionOk="0">
                    <a:moveTo>
                      <a:pt x="164807" y="394989"/>
                    </a:moveTo>
                    <a:cubicBezTo>
                      <a:pt x="156185" y="351574"/>
                      <a:pt x="93171" y="32822"/>
                      <a:pt x="88053" y="7536"/>
                    </a:cubicBezTo>
                    <a:cubicBezTo>
                      <a:pt x="87620" y="5242"/>
                      <a:pt x="87006" y="2988"/>
                      <a:pt x="86219" y="798"/>
                    </a:cubicBezTo>
                    <a:cubicBezTo>
                      <a:pt x="85017" y="-2343"/>
                      <a:pt x="77441" y="4604"/>
                      <a:pt x="76836" y="7526"/>
                    </a:cubicBezTo>
                    <a:cubicBezTo>
                      <a:pt x="71773" y="32822"/>
                      <a:pt x="8686" y="347473"/>
                      <a:pt x="0" y="391002"/>
                    </a:cubicBezTo>
                    <a:cubicBezTo>
                      <a:pt x="0" y="400985"/>
                      <a:pt x="294" y="3614959"/>
                      <a:pt x="294" y="3614959"/>
                    </a:cubicBezTo>
                    <a:cubicBezTo>
                      <a:pt x="294" y="3628282"/>
                      <a:pt x="37358" y="3641729"/>
                      <a:pt x="82403" y="3641729"/>
                    </a:cubicBezTo>
                    <a:cubicBezTo>
                      <a:pt x="127448" y="3641729"/>
                      <a:pt x="164531" y="3628292"/>
                      <a:pt x="164531" y="3614959"/>
                    </a:cubicBezTo>
                    <a:lnTo>
                      <a:pt x="164742" y="3614959"/>
                    </a:lnTo>
                    <a:cubicBezTo>
                      <a:pt x="164742" y="3614959"/>
                      <a:pt x="164807" y="406076"/>
                      <a:pt x="164807" y="39498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754" name="Google Shape;754;p11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1295400" y="152400"/>
                <a:ext cx="318597" cy="48386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166671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29000" y="526700"/>
            <a:ext cx="6902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ali SemiBold"/>
              <a:buNone/>
              <a:defRPr sz="28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29000" y="1352549"/>
            <a:ext cx="6902100" cy="3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unito Light"/>
              <a:buChar char="✘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marL="914400" lvl="1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marL="1371600" lvl="2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marL="1828800" lvl="3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marL="2286000" lvl="4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marL="2743200" lvl="5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■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marL="3200400" lvl="6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marL="3657600" lvl="7" indent="-3810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marL="4114800" lvl="8" indent="-38100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Nunito Light"/>
              <a:buChar char="■"/>
              <a:defRPr sz="24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Mali SemiBold"/>
                <a:ea typeface="Mali SemiBold"/>
                <a:cs typeface="Mali SemiBold"/>
                <a:sym typeface="Mali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62" r:id="rId5"/>
    <p:sldLayoutId id="2147483663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15"/>
          <p:cNvSpPr txBox="1">
            <a:spLocks noGrp="1"/>
          </p:cNvSpPr>
          <p:nvPr>
            <p:ph type="ctrTitle"/>
          </p:nvPr>
        </p:nvSpPr>
        <p:spPr>
          <a:xfrm>
            <a:off x="829000" y="772625"/>
            <a:ext cx="7146900" cy="115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tr-TR" dirty="0"/>
              <a:t>İlk Çocukluk Dönemi</a:t>
            </a:r>
            <a:endParaRPr dirty="0"/>
          </a:p>
        </p:txBody>
      </p:sp>
      <p:sp>
        <p:nvSpPr>
          <p:cNvPr id="768" name="Google Shape;768;p15"/>
          <p:cNvSpPr/>
          <p:nvPr/>
        </p:nvSpPr>
        <p:spPr>
          <a:xfrm rot="10800000">
            <a:off x="3793882" y="1363173"/>
            <a:ext cx="1556240" cy="60527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15"/>
          <p:cNvSpPr/>
          <p:nvPr/>
        </p:nvSpPr>
        <p:spPr>
          <a:xfrm rot="10800000">
            <a:off x="828992" y="2811998"/>
            <a:ext cx="1928758" cy="60527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A5F1CB6D-0A15-F347-BF0F-1D661E0C0F9D}"/>
              </a:ext>
            </a:extLst>
          </p:cNvPr>
          <p:cNvSpPr txBox="1"/>
          <p:nvPr/>
        </p:nvSpPr>
        <p:spPr>
          <a:xfrm>
            <a:off x="828991" y="2504221"/>
            <a:ext cx="1975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tx1"/>
                </a:solidFill>
              </a:rPr>
              <a:t>Prof. Dr. Figen Gürsoy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8"/>
          <p:cNvSpPr txBox="1">
            <a:spLocks noGrp="1"/>
          </p:cNvSpPr>
          <p:nvPr>
            <p:ph type="ctrTitle"/>
          </p:nvPr>
        </p:nvSpPr>
        <p:spPr>
          <a:xfrm>
            <a:off x="752800" y="440350"/>
            <a:ext cx="74859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3</a:t>
            </a:r>
            <a:r>
              <a:rPr lang="en" sz="2400" dirty="0"/>
              <a:t>.</a:t>
            </a:r>
            <a:r>
              <a:rPr lang="en" dirty="0"/>
              <a:t> </a:t>
            </a:r>
            <a:r>
              <a:rPr lang="en" dirty="0" err="1"/>
              <a:t>Dil</a:t>
            </a:r>
            <a:r>
              <a:rPr lang="en" dirty="0"/>
              <a:t> </a:t>
            </a:r>
            <a:r>
              <a:rPr lang="en" dirty="0" err="1"/>
              <a:t>Gelişimi</a:t>
            </a:r>
            <a:endParaRPr dirty="0"/>
          </a:p>
        </p:txBody>
      </p:sp>
      <p:grpSp>
        <p:nvGrpSpPr>
          <p:cNvPr id="793" name="Google Shape;793;p18"/>
          <p:cNvGrpSpPr/>
          <p:nvPr/>
        </p:nvGrpSpPr>
        <p:grpSpPr>
          <a:xfrm rot="5400000">
            <a:off x="578449" y="951943"/>
            <a:ext cx="713322" cy="674775"/>
            <a:chOff x="1349350" y="2760598"/>
            <a:chExt cx="771075" cy="729408"/>
          </a:xfrm>
        </p:grpSpPr>
        <p:sp>
          <p:nvSpPr>
            <p:cNvPr id="794" name="Google Shape;794;p18"/>
            <p:cNvSpPr/>
            <p:nvPr/>
          </p:nvSpPr>
          <p:spPr>
            <a:xfrm>
              <a:off x="1349350" y="2963403"/>
              <a:ext cx="771066" cy="526603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8"/>
            <p:cNvSpPr/>
            <p:nvPr/>
          </p:nvSpPr>
          <p:spPr>
            <a:xfrm rot="10800000">
              <a:off x="1373630" y="2760598"/>
              <a:ext cx="746795" cy="510027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8504EA0-0C66-254A-978A-9188D7D7A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84F08E8-BB30-A34D-8A90-5C40ADF8E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000" y="1352549"/>
            <a:ext cx="7295092" cy="3588728"/>
          </a:xfrm>
        </p:spPr>
        <p:txBody>
          <a:bodyPr/>
          <a:lstStyle/>
          <a:p>
            <a:r>
              <a:rPr lang="tr-TR" dirty="0"/>
              <a:t>Dört yaş ile birlikte çocukların sözdizimi büyük ölçüde yetişkinlere benzemiş olur ancak dil gelişimi çocukluk dönemi boyunca gelişmeye devam etmektedir.</a:t>
            </a:r>
          </a:p>
          <a:p>
            <a:r>
              <a:rPr lang="tr-TR" dirty="0"/>
              <a:t>Okul öncesi dönemde çocuklar dili daha sosyal bir şekilde kullanmayı öğrenirler. Soru sorma, konuşmaya katılma, açıklama yapma, nesneleri, olayları ve insanları tanıma ve hikayeleri birleştirme gibi becerilerde gelişme gösterirler.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9EB84BA-0641-C542-BE9A-519EFC70F7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05526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3754027-6039-B14F-BC27-35A3BBF11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Gramer Kurallarına Uygun Konuşma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A8E8601-AB98-E040-9540-24FFF7055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8999" y="1352549"/>
            <a:ext cx="7321469" cy="3465636"/>
          </a:xfrm>
        </p:spPr>
        <p:txBody>
          <a:bodyPr/>
          <a:lstStyle/>
          <a:p>
            <a:r>
              <a:rPr lang="tr-TR" dirty="0"/>
              <a:t>Üç yaşındaki çocuklar artık dilin kullanımına ilişkin bilgileri kazanmışlardır. </a:t>
            </a:r>
          </a:p>
          <a:p>
            <a:r>
              <a:rPr lang="tr-TR" dirty="0"/>
              <a:t>Uzun cümleler kurabilirler ancak henüz gramer yapısı yetişkinler kadar değildir. </a:t>
            </a:r>
          </a:p>
          <a:p>
            <a:r>
              <a:rPr lang="tr-TR" dirty="0"/>
              <a:t>Cümlenin sonuna gelen zaman eklerini kullanmaya başlarlar.</a:t>
            </a:r>
          </a:p>
          <a:p>
            <a:r>
              <a:rPr lang="tr-TR" dirty="0"/>
              <a:t>3 yaşlarında şartlı cümleler, 4 yaşlarında neden-sonuç, şart, zaman ve yer ilişkili bileşik cümleler kurabilirler.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4335E0D-414C-1F43-B027-9AF2DC7789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65137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73CD676-A065-BA41-9E47-9ADF676BB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Gramer Kurallarına Uygun Konuşma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5071284-50D1-CC42-BD93-00B00A0133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Anadilinin temel yapılarını öğrenirler ve kendilerini iyi bir şekilde ifade edebilirler.</a:t>
            </a:r>
          </a:p>
          <a:p>
            <a:r>
              <a:rPr lang="tr-TR" dirty="0"/>
              <a:t>Duygularını, düşüncelerini ve ilişkilerini ifade edebilirler. </a:t>
            </a:r>
          </a:p>
          <a:p>
            <a:r>
              <a:rPr lang="tr-TR" dirty="0"/>
              <a:t>Neden-sonuç ilişkisini kurarlar ve benzerlik ilişkilerini kurarak konuşabilirler. </a:t>
            </a:r>
          </a:p>
          <a:p>
            <a:r>
              <a:rPr lang="tr-TR" dirty="0"/>
              <a:t>Konuşmaları %80 oranında anlayabilmektedir.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96FDABB-988A-AA47-8977-4C6AC433C6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5436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E3F092-2E83-634A-BD14-AC35DA3CB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Gramer Kurallarına Uygun Konuşma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BD70CE8-660D-5146-B064-E1B5B20778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Yeni yürümeye başlamış bebekler iki kelimelik ifadelerden; üç, dört, beş kelimelik ifadeleri kullanmaya doğru hızlı bir geçiş yaşamaktadır.</a:t>
            </a:r>
          </a:p>
          <a:p>
            <a:endParaRPr lang="tr-TR" dirty="0"/>
          </a:p>
          <a:p>
            <a:r>
              <a:rPr lang="tr-TR" dirty="0"/>
              <a:t>2-3 yaşlar arasında basit cümlelerden karmaşık cümleler kurmaya başlarlar.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032134A-78A8-CA4C-915E-64560906CC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47520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54FBB4-C89A-B74D-B8C4-87B997DC3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491" y="544117"/>
            <a:ext cx="7400600" cy="460500"/>
          </a:xfrm>
        </p:spPr>
        <p:txBody>
          <a:bodyPr/>
          <a:lstStyle/>
          <a:p>
            <a:r>
              <a:rPr lang="tr-TR" sz="2400" b="1" dirty="0"/>
              <a:t>Ses Bilgisi (Fonoloji) ve Biçim Bilgisi (Morfoloji)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81C574E-A904-EF4A-B601-6F8499E64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İki kelimelik cümleler kurulmaya başlandığında biçim bilgisi kurallarını da oluşturmaya başlarlar.</a:t>
            </a:r>
          </a:p>
          <a:p>
            <a:r>
              <a:rPr lang="tr-TR" dirty="0"/>
              <a:t>İsimlerin çoğul ve iyilik durumundaki hallerini kullanmaya başlarlar. </a:t>
            </a:r>
          </a:p>
          <a:p>
            <a:r>
              <a:rPr lang="tr-TR" dirty="0"/>
              <a:t>Zamana uygun ekler kullanmaya başlarlar.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77D7E8E-0F34-5A43-81F9-B3ECEA8EBB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39979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091BDB-E664-7D4B-99A5-6789F90D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b="1" dirty="0"/>
              <a:t>Söz Dizimi ve Anlam Bilgisindeki Değişimler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CDFD686-DEFA-EB46-BABE-69A6CF535D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Erken çocukluk döneminde çocuklar söz dizimi kurallarına göre uygun cümleler kurabilirler.</a:t>
            </a:r>
          </a:p>
          <a:p>
            <a:r>
              <a:rPr lang="tr-TR" dirty="0"/>
              <a:t>Ne zaman, nerede, nasıl gibi soru kelimelerini kullanabilir. </a:t>
            </a:r>
          </a:p>
          <a:p>
            <a:r>
              <a:rPr lang="tr-TR" dirty="0"/>
              <a:t>Kelime hazinesindeki gelişim bu dönemde oldukça hızlıdır.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84DEC1A-7683-C445-A77D-3E7AF64D5C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88729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B95FC0E-6659-9345-AE7F-0B86AA7CB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b="1" dirty="0"/>
              <a:t>Kullanım Bilgisindeki (Pragmatik) İlerlemeler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ECEF370-E523-1B44-8980-F3B0DC9DC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6415" y="1352549"/>
            <a:ext cx="8005939" cy="3571143"/>
          </a:xfrm>
        </p:spPr>
        <p:txBody>
          <a:bodyPr/>
          <a:lstStyle/>
          <a:p>
            <a:r>
              <a:rPr lang="tr-TR" dirty="0"/>
              <a:t>Kullanım bilgisi dil gelişimi </a:t>
            </a:r>
            <a:r>
              <a:rPr lang="tr-TR" dirty="0" err="1"/>
              <a:t>açısıdan</a:t>
            </a:r>
            <a:r>
              <a:rPr lang="tr-TR" dirty="0"/>
              <a:t> önemlidir. </a:t>
            </a:r>
          </a:p>
          <a:p>
            <a:r>
              <a:rPr lang="tr-TR" dirty="0"/>
              <a:t>6 yaşındaki bir çocuk, 2 yaşındaki bir çocuktan daha iyi kendini ifade edebilir ve sohbet edebilir. </a:t>
            </a:r>
          </a:p>
          <a:p>
            <a:r>
              <a:rPr lang="tr-TR" dirty="0"/>
              <a:t>İletişim sürecinin kültürel kurallarını da öğrenmeye başlar. </a:t>
            </a:r>
          </a:p>
          <a:p>
            <a:r>
              <a:rPr lang="tr-TR" dirty="0"/>
              <a:t>4-5 yaşlarında duruma uyum sağlamayı gerektiren konuşma şekillerini öğrenirler. Örneğin akranı ile konuşurken farklı bir yetişkin ile konuşurken farklı konuşabilir.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7F56502-642F-1C4F-B991-BBE67640C6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92453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21"/>
          <p:cNvSpPr txBox="1">
            <a:spLocks noGrp="1"/>
          </p:cNvSpPr>
          <p:nvPr>
            <p:ph type="ctrTitle" idx="4294967295"/>
          </p:nvPr>
        </p:nvSpPr>
        <p:spPr>
          <a:xfrm>
            <a:off x="685800" y="2364728"/>
            <a:ext cx="7772400" cy="414043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 b="1" dirty="0"/>
              <a:t>Dil Gelişiminin Kazanılması ile İlgili Kuramlar</a:t>
            </a:r>
          </a:p>
        </p:txBody>
      </p:sp>
      <p:sp>
        <p:nvSpPr>
          <p:cNvPr id="818" name="Google Shape;818;p21"/>
          <p:cNvSpPr/>
          <p:nvPr/>
        </p:nvSpPr>
        <p:spPr>
          <a:xfrm>
            <a:off x="4256643" y="630100"/>
            <a:ext cx="418605" cy="406776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819" name="Google Shape;819;p21"/>
          <p:cNvSpPr/>
          <p:nvPr/>
        </p:nvSpPr>
        <p:spPr>
          <a:xfrm rot="2486979">
            <a:off x="2615867" y="685162"/>
            <a:ext cx="297803" cy="289388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820" name="Google Shape;820;p21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156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4CDCFB-1D14-C04D-BDAB-646109C5C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Davranışçı Görüş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5C83793-9253-464F-9EA6-6F11E023C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000" y="1352548"/>
            <a:ext cx="7462146" cy="3790951"/>
          </a:xfrm>
        </p:spPr>
        <p:txBody>
          <a:bodyPr/>
          <a:lstStyle/>
          <a:p>
            <a:r>
              <a:rPr lang="tr-TR" dirty="0" err="1"/>
              <a:t>Skinner</a:t>
            </a:r>
            <a:r>
              <a:rPr lang="tr-TR" dirty="0"/>
              <a:t>, konuşmanın diğer davranışlarda olduğu gibi işlevsel şartlanma sayesinde kazanıldığını savunmaktadır. </a:t>
            </a:r>
          </a:p>
          <a:p>
            <a:r>
              <a:rPr lang="tr-TR" dirty="0"/>
              <a:t>Bebek birtakım sesler çıkardığında bu sesler ebeveynin hoşuna gider kucağa alarak severek ve olumlu geri dönütler vererek bebeği pekiştirmektedir. </a:t>
            </a:r>
          </a:p>
          <a:p>
            <a:r>
              <a:rPr lang="tr-TR" dirty="0"/>
              <a:t>Çocuk «yemek istiyorum» der ve ebeveyn bu cümleyi övgü ile karşılar.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6A678B1-F554-6D40-BD21-BA6249E403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12507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4D81782-74EA-4D4B-BE89-ED5245C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 </a:t>
            </a:r>
            <a:r>
              <a:rPr lang="tr-TR" dirty="0" err="1"/>
              <a:t>Öğrenmeci</a:t>
            </a:r>
            <a:r>
              <a:rPr lang="tr-TR" dirty="0"/>
              <a:t> Görüş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27EAE96-930E-6E4A-8D6B-A9A93D1DBA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Dilin gözlem ve taklit yoluyla öğrenildiği vurgulanır. </a:t>
            </a:r>
          </a:p>
          <a:p>
            <a:r>
              <a:rPr lang="tr-TR" dirty="0"/>
              <a:t>Çocuk bir sözcüğü duyduğunda taklit ederek sözcüğü kullanmaya başlar. </a:t>
            </a:r>
          </a:p>
          <a:p>
            <a:r>
              <a:rPr lang="tr-TR" dirty="0"/>
              <a:t>Taklit geliştirme sadece kelime öğrenimi için geçerlidir. Gramere uygun kullanım için </a:t>
            </a:r>
            <a:r>
              <a:rPr lang="tr-TR" dirty="0" err="1"/>
              <a:t>genellenemeyebilir</a:t>
            </a:r>
            <a:r>
              <a:rPr lang="tr-TR" dirty="0"/>
              <a:t>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1D3575B-4226-4449-927F-461D3E1552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54804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B3F1716-3942-AD43-AA8E-F98179A9F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Etkileşimci</a:t>
            </a:r>
            <a:r>
              <a:rPr lang="tr-TR" dirty="0"/>
              <a:t> Görüş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51CD118-ED2E-F743-971C-9EAB72471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9383" y="1097573"/>
            <a:ext cx="7989685" cy="3966796"/>
          </a:xfrm>
        </p:spPr>
        <p:txBody>
          <a:bodyPr/>
          <a:lstStyle/>
          <a:p>
            <a:r>
              <a:rPr lang="tr-TR" dirty="0" err="1"/>
              <a:t>Piaget’ye</a:t>
            </a:r>
            <a:r>
              <a:rPr lang="tr-TR" dirty="0"/>
              <a:t> göre dil, kalıtım ve çevre etkileşimi ile gerçekleşmektedir.</a:t>
            </a:r>
          </a:p>
          <a:p>
            <a:r>
              <a:rPr lang="tr-TR" dirty="0"/>
              <a:t>Çocuklar dil öğrenme yeteneği ile dünyaya gelirler ve dili kullanmak için ihtiyaç duyarlar. </a:t>
            </a:r>
          </a:p>
          <a:p>
            <a:r>
              <a:rPr lang="tr-TR" dirty="0"/>
              <a:t>Çocuklar kendileri için konuşarak </a:t>
            </a:r>
            <a:r>
              <a:rPr lang="tr-TR" b="1" dirty="0"/>
              <a:t>benmerkezci</a:t>
            </a:r>
            <a:r>
              <a:rPr lang="tr-TR" dirty="0"/>
              <a:t> konuşmalar yapmaktadırlar. </a:t>
            </a:r>
          </a:p>
          <a:p>
            <a:r>
              <a:rPr lang="tr-TR" dirty="0"/>
              <a:t>Yaşıtları ile konuşmaları arttıkça kendilerinden farklı bir bakış açısına sahip olduklarını fark ettiklerinde benmerkezci konuşma azalarak dinleyen ve uyumlu sosyal konuşma başlamaktadır.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15EC765-74CB-5741-9F0B-8017C7FC19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18414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7F4481-A832-DF49-B910-406A8D950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Etkileşimci</a:t>
            </a:r>
            <a:r>
              <a:rPr lang="tr-TR" dirty="0"/>
              <a:t> Görüş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4B36BF5-72D6-3846-A0E4-44C933EBB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Vygotksy</a:t>
            </a:r>
            <a:r>
              <a:rPr lang="tr-TR" dirty="0"/>
              <a:t>, çocukların kendilerine yol gösterme, kendilerini yönlendirme amacıyla konuştuklarını ifade etmektedir. </a:t>
            </a:r>
          </a:p>
          <a:p>
            <a:r>
              <a:rPr lang="tr-TR" dirty="0"/>
              <a:t>Konuşmanın çocukların kendi davranışları hakkında düşünmelerine yardımcı olmaktadır. </a:t>
            </a:r>
          </a:p>
          <a:p>
            <a:r>
              <a:rPr lang="tr-TR" dirty="0"/>
              <a:t>Bu dönemde çocuklar oyunlarında genellikle kendi kendine konuşarak kendi davranışlarını </a:t>
            </a:r>
            <a:r>
              <a:rPr lang="tr-TR" dirty="0" err="1"/>
              <a:t>yöneldnrimektedirler</a:t>
            </a:r>
            <a:r>
              <a:rPr lang="tr-TR" dirty="0"/>
              <a:t>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7076465-ED43-174C-B7AD-59B86031FE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59114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FF24A5-DD97-FA4C-965E-21C4D15A7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Psikolinguistik</a:t>
            </a:r>
            <a:r>
              <a:rPr lang="tr-TR" dirty="0"/>
              <a:t> Kuram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B3E9F2B-7D52-4240-BC34-875B54933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308" y="1291002"/>
            <a:ext cx="7339054" cy="3439259"/>
          </a:xfrm>
        </p:spPr>
        <p:txBody>
          <a:bodyPr/>
          <a:lstStyle/>
          <a:p>
            <a:r>
              <a:rPr lang="tr-TR" dirty="0"/>
              <a:t>Chomsky ve </a:t>
            </a:r>
            <a:r>
              <a:rPr lang="tr-TR" dirty="0" err="1"/>
              <a:t>Lenneberg</a:t>
            </a:r>
            <a:r>
              <a:rPr lang="tr-TR" dirty="0"/>
              <a:t> gibi dil bilimciler, dilin gelişiminin biyolojik temellere dayandığını ve aynı zamanda çevresel koşulların da etkili olduğunu vurgulamaktadırlar.</a:t>
            </a:r>
          </a:p>
          <a:p>
            <a:r>
              <a:rPr lang="tr-TR" dirty="0"/>
              <a:t>Bebekler doğuştan dil öğrenme yetisi ile doğarlar.</a:t>
            </a:r>
          </a:p>
          <a:p>
            <a:r>
              <a:rPr lang="tr-TR" dirty="0"/>
              <a:t>Doğuştan gelen yeti, çocuğun çevresinde konuşulan dili içselleştirmesini ve kurallarını öğrenip uygulamasını sağlamaktadır.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25D653B-7D26-AF4C-94FB-9A4364E329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42549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8"/>
          <p:cNvSpPr txBox="1">
            <a:spLocks noGrp="1"/>
          </p:cNvSpPr>
          <p:nvPr>
            <p:ph type="ctrTitle"/>
          </p:nvPr>
        </p:nvSpPr>
        <p:spPr>
          <a:xfrm>
            <a:off x="752799" y="440350"/>
            <a:ext cx="7793477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800" noProof="1"/>
              <a:t>4</a:t>
            </a:r>
            <a:r>
              <a:rPr lang="tr-TR" sz="2400" noProof="1"/>
              <a:t>.</a:t>
            </a:r>
            <a:r>
              <a:rPr lang="tr-TR" noProof="1"/>
              <a:t> Sosyal Duygusal Gelişimi</a:t>
            </a:r>
          </a:p>
        </p:txBody>
      </p:sp>
      <p:grpSp>
        <p:nvGrpSpPr>
          <p:cNvPr id="793" name="Google Shape;793;p18"/>
          <p:cNvGrpSpPr/>
          <p:nvPr/>
        </p:nvGrpSpPr>
        <p:grpSpPr>
          <a:xfrm rot="5400000">
            <a:off x="578449" y="951943"/>
            <a:ext cx="713322" cy="674775"/>
            <a:chOff x="1349350" y="2760598"/>
            <a:chExt cx="771075" cy="729408"/>
          </a:xfrm>
        </p:grpSpPr>
        <p:sp>
          <p:nvSpPr>
            <p:cNvPr id="794" name="Google Shape;794;p18"/>
            <p:cNvSpPr/>
            <p:nvPr/>
          </p:nvSpPr>
          <p:spPr>
            <a:xfrm>
              <a:off x="1349350" y="2963403"/>
              <a:ext cx="771066" cy="526603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noProof="1"/>
            </a:p>
          </p:txBody>
        </p:sp>
        <p:sp>
          <p:nvSpPr>
            <p:cNvPr id="795" name="Google Shape;795;p18"/>
            <p:cNvSpPr/>
            <p:nvPr/>
          </p:nvSpPr>
          <p:spPr>
            <a:xfrm rot="10800000">
              <a:off x="1373630" y="2760598"/>
              <a:ext cx="746795" cy="510027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noProof="1"/>
            </a:p>
          </p:txBody>
        </p:sp>
      </p:grpSp>
    </p:spTree>
    <p:extLst>
      <p:ext uri="{BB962C8B-B14F-4D97-AF65-F5344CB8AC3E}">
        <p14:creationId xmlns:p14="http://schemas.microsoft.com/office/powerpoint/2010/main" val="3486206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9"/>
          <p:cNvSpPr txBox="1">
            <a:spLocks noGrp="1"/>
          </p:cNvSpPr>
          <p:nvPr>
            <p:ph type="body" idx="1"/>
          </p:nvPr>
        </p:nvSpPr>
        <p:spPr>
          <a:xfrm>
            <a:off x="1449750" y="1020259"/>
            <a:ext cx="6427380" cy="35169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tr-TR" sz="2200" dirty="0"/>
              <a:t>Yaşanan değişimler erken çocukluk dönemindeki çocukların </a:t>
            </a:r>
            <a:r>
              <a:rPr lang="tr-TR" sz="2200" dirty="0" err="1"/>
              <a:t>sosyo</a:t>
            </a:r>
            <a:r>
              <a:rPr lang="tr-TR" sz="2200" dirty="0"/>
              <a:t>-duygusal gelişimini etkiler.  </a:t>
            </a:r>
          </a:p>
          <a:p>
            <a:pPr marL="0" lvl="0" indent="0" algn="ctr" rtl="0">
              <a:spcBef>
                <a:spcPts val="600"/>
              </a:spcBef>
              <a:spcAft>
                <a:spcPts val="1000"/>
              </a:spcAft>
              <a:buNone/>
            </a:pPr>
            <a:r>
              <a:rPr lang="tr-TR" sz="2200" dirty="0"/>
              <a:t>Gelişmekte olan zihinsel yapıları ve sosyal deneyimleri; benliklerini, duygusal durumlarını, ahlaki anlayışlarını ve cinsiyet farkındalıklarını oluşturmaktadır. </a:t>
            </a:r>
          </a:p>
        </p:txBody>
      </p:sp>
      <p:sp>
        <p:nvSpPr>
          <p:cNvPr id="801" name="Google Shape;801;p19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971F9E3-7219-3647-8A6E-CC5A36DC2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DAC2987-3820-F741-A600-390985F836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Çocuğun bu dönemin başlarındaki bağımsızlık girişimleri engellendiğinde ebeveynleri ile çatışmalar yaşayabilmektedir.</a:t>
            </a:r>
          </a:p>
          <a:p>
            <a:r>
              <a:rPr lang="tr-TR" dirty="0"/>
              <a:t>Dört yaşından sonra diğer insanlar ile daha uyumlu ve arkadaşça davranışlar sergilemektedirler.</a:t>
            </a:r>
          </a:p>
          <a:p>
            <a:r>
              <a:rPr lang="tr-TR" dirty="0"/>
              <a:t>Bu yaş dönemlerinde gerçek ve hayal bir arada olarak yaratıcılıklarının etkisi ile birlikte hayali arkadaşlar üretebilirler.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68328B1-2740-184A-BE5B-4B601F4F5C7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34331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679A64-7F08-834B-914E-3D1E5BE1E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Benlik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3211AFA-25CC-1344-A8E4-EAB69FFADC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İki yaşından itibaren çocuklar öz farkındalık kazanmaya başlamaktadırlar. </a:t>
            </a:r>
          </a:p>
          <a:p>
            <a:r>
              <a:rPr lang="tr-TR" dirty="0"/>
              <a:t>Bu dönemde «ben» ve «benim» gibi sözcükleri çoğunlukla kullanmaya başlar. </a:t>
            </a:r>
          </a:p>
          <a:p>
            <a:r>
              <a:rPr lang="tr-TR" dirty="0"/>
              <a:t>Erken çocukluk döneminde de kendilerini anlamaya yönelik farkındalık kazanmayı sağlayan değişimler yaşamaktadırlar.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7933A52-C45B-5F41-8C9A-A377D297C8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56268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E0DD8D-7999-A94D-8865-59247B56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Benlik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6D8F0D2-0B83-BE4D-8FBC-8DF2FB1D9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Erken çocukluk dönemindeki çocukların benlik kavramları ilk başta oldukça yüzeyseldir.</a:t>
            </a:r>
          </a:p>
          <a:p>
            <a:r>
              <a:rPr lang="tr-TR" dirty="0"/>
              <a:t>İsimleri, dış görünüşleri, günlük yaşamda yaşadıkları hakkında konuşurlar. </a:t>
            </a:r>
          </a:p>
          <a:p>
            <a:r>
              <a:rPr lang="tr-TR" dirty="0"/>
              <a:t>3-4 yaşlarından sonra duyguları, tutumları ve inandıklarını da ifade etmeye başlarlar.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958D219-2D33-764B-B357-7FB4D03146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56843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5A3027AB-D633-F64A-ACFC-592439DF3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tr-TR" b="1" dirty="0"/>
              <a:t>Erik </a:t>
            </a:r>
            <a:r>
              <a:rPr lang="tr-TR" b="1" dirty="0" err="1"/>
              <a:t>Erikson’un</a:t>
            </a:r>
            <a:r>
              <a:rPr lang="tr-TR" b="1" dirty="0"/>
              <a:t> </a:t>
            </a:r>
            <a:r>
              <a:rPr lang="tr-TR" b="1" dirty="0" err="1"/>
              <a:t>Psikososyal</a:t>
            </a:r>
            <a:r>
              <a:rPr lang="tr-TR" b="1" dirty="0"/>
              <a:t> Gelişim Aşamaları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DF8E25E0-C282-C241-8F0D-1E9C59EFC3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84846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4E0C868-ACCB-894F-B5F8-C4493BB8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B5343D6-E0D9-0040-AC89-D6A244800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Erik </a:t>
            </a:r>
            <a:r>
              <a:rPr lang="tr-TR" dirty="0" err="1"/>
              <a:t>Erikson</a:t>
            </a:r>
            <a:r>
              <a:rPr lang="tr-TR" dirty="0"/>
              <a:t> kişilik gelişimini 8 ayrı döneme ayırmış ve her dönemin kendi içinde çatışmalarının olduğunu belirtmiştir. </a:t>
            </a:r>
          </a:p>
          <a:p>
            <a:endParaRPr lang="tr-TR" dirty="0"/>
          </a:p>
          <a:p>
            <a:r>
              <a:rPr lang="tr-TR" dirty="0">
                <a:solidFill>
                  <a:schemeClr val="accent4">
                    <a:lumMod val="75000"/>
                  </a:schemeClr>
                </a:solidFill>
              </a:rPr>
              <a:t>Temel güvene karşı güvensizlik         Bebeklik</a:t>
            </a:r>
          </a:p>
          <a:p>
            <a:r>
              <a:rPr lang="tr-TR" dirty="0">
                <a:solidFill>
                  <a:schemeClr val="accent4">
                    <a:lumMod val="75000"/>
                  </a:schemeClr>
                </a:solidFill>
              </a:rPr>
              <a:t>Özerkliğe karşı suçluluk                      Dönemi   </a:t>
            </a:r>
          </a:p>
          <a:p>
            <a:r>
              <a:rPr lang="tr-TR" b="1" dirty="0">
                <a:solidFill>
                  <a:schemeClr val="tx1"/>
                </a:solidFill>
              </a:rPr>
              <a:t>Girişkenliğe karşı suçluluk (3-6 yaş) </a:t>
            </a:r>
            <a:r>
              <a:rPr lang="tr-TR" b="1" dirty="0">
                <a:solidFill>
                  <a:schemeClr val="accent4">
                    <a:lumMod val="75000"/>
                  </a:schemeClr>
                </a:solidFill>
              </a:rPr>
              <a:t>  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EE701E3-6FD8-6D42-B76B-1F6AA5F003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sp>
        <p:nvSpPr>
          <p:cNvPr id="5" name="Sağ Küme Ayracı 4">
            <a:extLst>
              <a:ext uri="{FF2B5EF4-FFF2-40B4-BE49-F238E27FC236}">
                <a16:creationId xmlns:a16="http://schemas.microsoft.com/office/drawing/2014/main" id="{7F853AF1-6256-4648-BF61-BF15FAFBB3C6}"/>
              </a:ext>
            </a:extLst>
          </p:cNvPr>
          <p:cNvSpPr/>
          <p:nvPr/>
        </p:nvSpPr>
        <p:spPr>
          <a:xfrm>
            <a:off x="5806440" y="3023249"/>
            <a:ext cx="310896" cy="811530"/>
          </a:xfrm>
          <a:prstGeom prst="righ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7149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42C27A-A13A-4047-B275-D25D804E4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Girişkenliğe Karşı Suçluluk (3-6 yaş)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87C1936-DF23-AE4B-8B08-032373746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060" y="1275400"/>
            <a:ext cx="7637993" cy="3341400"/>
          </a:xfrm>
        </p:spPr>
        <p:txBody>
          <a:bodyPr/>
          <a:lstStyle/>
          <a:p>
            <a:r>
              <a:rPr lang="tr-TR" dirty="0"/>
              <a:t>Erken çocukluk dönemini kapsamaktadır.</a:t>
            </a:r>
          </a:p>
          <a:p>
            <a:r>
              <a:rPr lang="tr-TR" dirty="0"/>
              <a:t>Temel görev girişimciliğe karşı suçluluk karmaşasını çözümlemektedir.</a:t>
            </a:r>
          </a:p>
          <a:p>
            <a:r>
              <a:rPr lang="tr-TR" dirty="0"/>
              <a:t>Çocuklar kendi başlarına bir şeyler yapabileceklerine inanmaktadırlar. Bu dönemde nasıl bir kişi olacaklarını keşfetmeye başlamışlardır. </a:t>
            </a:r>
          </a:p>
          <a:p>
            <a:r>
              <a:rPr lang="tr-TR" dirty="0"/>
              <a:t>Kendilerinden hem güçlü hem de güzel görünen ebeveynleri ile özdeşim kurmaktadırlar.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84E77A6-9965-3B4E-B45C-853F1A8FD6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27615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12A3518-FABD-2E49-ACF1-ACC0EA7EE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Girişimciliğe Karşı Suçluluk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536C82C-5A97-8E4A-9D06-1BFA92E1B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3784" y="1142237"/>
            <a:ext cx="8068112" cy="3822955"/>
          </a:xfrm>
        </p:spPr>
        <p:txBody>
          <a:bodyPr/>
          <a:lstStyle/>
          <a:p>
            <a:r>
              <a:rPr lang="tr-TR" sz="2200" dirty="0"/>
              <a:t>Algısal, motor, bilişsel ve dil gelişimlerindeki ilerlemeler ile tek başlarına bir şeyleri gerçekleştirebilmek için çabalamaktadırlar.</a:t>
            </a:r>
          </a:p>
          <a:p>
            <a:r>
              <a:rPr lang="tr-TR" sz="2200" dirty="0"/>
              <a:t>Başarısız olduklarında bu durumdan utanmakta ve mahcup olmaktadırlar. </a:t>
            </a:r>
          </a:p>
          <a:p>
            <a:r>
              <a:rPr lang="tr-TR" sz="2200" dirty="0"/>
              <a:t>Kendi girişkenliklerini tamamlamaları ile daha geniş sosyal bir dünyadan canlı ve neşeli bir şekilde çıkabilirler. </a:t>
            </a:r>
          </a:p>
          <a:p>
            <a:r>
              <a:rPr lang="tr-TR" sz="2200" dirty="0"/>
              <a:t>Girişken davranışları ve merakları, onlara bazen ödüller almalarına bazen de öz saygıyı düşürücü suçluluk duygusu da yaşamalarına neden olabilmektedir. </a:t>
            </a:r>
          </a:p>
          <a:p>
            <a:endParaRPr lang="tr-TR" sz="22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8DAD362-F516-DB43-809D-FA9D745B74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796573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A9122B-73B8-B24B-8938-4CB4104EF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Kendini ve Başkalarını Anlama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A5FCFD5-0DFE-CB4D-B146-26C650AA6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2064" y="1352548"/>
            <a:ext cx="7534656" cy="3539491"/>
          </a:xfrm>
        </p:spPr>
        <p:txBody>
          <a:bodyPr/>
          <a:lstStyle/>
          <a:p>
            <a:r>
              <a:rPr lang="tr-TR" dirty="0" err="1"/>
              <a:t>Erikson’a</a:t>
            </a:r>
            <a:r>
              <a:rPr lang="tr-TR" dirty="0"/>
              <a:t> göre erken çocukluk döneminde çocuklar kendilerini anlamaya başlamaktadırlar.</a:t>
            </a:r>
          </a:p>
          <a:p>
            <a:r>
              <a:rPr lang="tr-TR" dirty="0"/>
              <a:t>Kendini anlama; benliğin bilişsel temsili, çocuğun benlik kavramının temel olarak içeriğidir.</a:t>
            </a:r>
          </a:p>
          <a:p>
            <a:r>
              <a:rPr lang="tr-TR" dirty="0"/>
              <a:t>Kendini anlama, kendini tanımayı da kapsamaktadır. </a:t>
            </a:r>
          </a:p>
          <a:p>
            <a:r>
              <a:rPr lang="tr-TR" dirty="0"/>
              <a:t>Çocuklar bu dönemde kendilerini (benliklerini); büyüklük, şekil, renk gibi maddesel özellikleri ile tanımlarlar.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2D928BE-6551-3A43-992C-1CF28A6F1E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770375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67A2E7-9D72-FA4B-9722-6DE02F52D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Kendini ve Başkalarını Anlama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E9A3B3F-FE56-A04D-9B51-47F0D1D6B5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4 yaşındaki çocuklar saç renkleri, boyları gibi fiziksel özelliklerini kıyaslayabilirler. </a:t>
            </a:r>
          </a:p>
          <a:p>
            <a:r>
              <a:rPr lang="tr-TR" dirty="0"/>
              <a:t>Fiziksel özellikler «ben» anlayışının temelidir.</a:t>
            </a:r>
          </a:p>
          <a:p>
            <a:r>
              <a:rPr lang="tr-TR" dirty="0"/>
              <a:t>Erken çocukluk döneminde çocuklar genel olarak bedensel özelliklerinin yanı sıra sahip oldukları maddi unsurlar ve fiziksel etkinlikler ile de kendilerini tanımlamaktadırlar.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7954056-B113-E044-A41E-13B1B982BEF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0699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B4B148-4E01-EA41-B648-B1952F44E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Kendini ve Başkalarını Anlama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75445E3-921D-EE4E-9955-32F0547A5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Somut, gözlenebilir özellikler ve eylemler açısından tanımlasalar da 4-5 yaşlarında diğerlerinin psikolojik ve duygusal özelliklerine ait kelimeler kullanmaya başlarlar. </a:t>
            </a:r>
          </a:p>
          <a:p>
            <a:r>
              <a:rPr lang="tr-TR" dirty="0"/>
              <a:t>Örneğin 4 yaşındaki çocuk «ben korkmam» ya da «mutluyum» gibi ifadeler kullanabilmektedir. </a:t>
            </a:r>
          </a:p>
          <a:p>
            <a:r>
              <a:rPr lang="tr-TR" dirty="0"/>
              <a:t>Genelde pozitif ifadeler ile kendilerini tanımlamaktadırlar.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C5EE69D-0330-FC45-B441-3CC4A080CF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77651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6E386C7-ADEF-2B42-A081-4AE268E83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Kendini ve Başkalarını Anlama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0B901AE-2851-D746-9FE4-EB4E1BE47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Diğer kişileri anlama konusunda da gelişim yaşanmaktadır.</a:t>
            </a:r>
          </a:p>
          <a:p>
            <a:r>
              <a:rPr lang="tr-TR" dirty="0"/>
              <a:t>4-5 yaşlarında sadece kendilerini psikolojik açıdan tanımlamakla kalmazlar aynı zamanda başkalarını da bu açıdan algılamaya ve tanımlamaya başlarlar.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55135B7-9208-1541-B9F9-B1AD7DA054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5426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5A0145A6-8638-084D-A263-6ACF37614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tr-TR" b="1" dirty="0"/>
              <a:t>Duygusal Gelişim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67D46794-29A7-B647-8D6C-F43CCD649C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69305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F1EE39-D4BB-8148-A8D5-0998441A5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Duygusal Gelişim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727FF9C-AE0C-BD4E-840C-291A80E20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773" y="1352548"/>
            <a:ext cx="7910554" cy="3518389"/>
          </a:xfrm>
        </p:spPr>
        <p:txBody>
          <a:bodyPr/>
          <a:lstStyle/>
          <a:p>
            <a:r>
              <a:rPr lang="tr-TR" dirty="0"/>
              <a:t>Yetişkinler gibi bu dönem çocukları da bir gün içerisinde birçok duyguyu deneyimlerler.</a:t>
            </a:r>
          </a:p>
          <a:p>
            <a:r>
              <a:rPr lang="tr-TR" dirty="0"/>
              <a:t>Çocuk yakın çevresi ile etkileşimlere girerek deneyimler kazanmaktadır. Bu dönemde ebeveynlerinin duygusal desteğine ihtiyaç duymaktadır. </a:t>
            </a:r>
          </a:p>
          <a:p>
            <a:r>
              <a:rPr lang="tr-TR" dirty="0"/>
              <a:t>Bu dönemdeki duygusal gelişim çocukların başkalarının duygusal tepkilerini anlamalarını sağlamaktadır.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6FC633D-A0EE-4D44-93D6-2272F65C73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585688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D22B52-49CE-0841-A234-FFBF9DA0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Duygusal Gelişim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F840B17-0662-E24B-ACC2-81687BA6C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4023" y="1239087"/>
            <a:ext cx="7444562" cy="3377713"/>
          </a:xfrm>
        </p:spPr>
        <p:txBody>
          <a:bodyPr/>
          <a:lstStyle/>
          <a:p>
            <a:r>
              <a:rPr lang="tr-TR" dirty="0"/>
              <a:t>Dil gelişimindeki yetkinliği de arttıkça duygularını toplumsal olarak kabul edilen bir şekilde ifade edebilmektedir.</a:t>
            </a:r>
          </a:p>
          <a:p>
            <a:r>
              <a:rPr lang="tr-TR" dirty="0"/>
              <a:t>Çocuğun bağımsızlığını kazanmaya başladığı, kendini denetlemeye başladığı ve tuvalet eğitiminin önem kazandığı bu dönemde utanç ve kuşku gibi özelliklerin gelişmemesi için ebeveynlerin aşırı koruyucu tutumlar sergilememesi önemlidir.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F22FCAA-1CF1-0C45-A3B8-383BEC5597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06379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E8F38A-014E-8348-88C7-6289A0F3A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Duyguları İfade Etme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61C3E1D-BFF6-E247-B927-CA390F4A8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9000" y="1352549"/>
            <a:ext cx="7119246" cy="3341400"/>
          </a:xfrm>
        </p:spPr>
        <p:txBody>
          <a:bodyPr/>
          <a:lstStyle/>
          <a:p>
            <a:r>
              <a:rPr lang="tr-TR" dirty="0"/>
              <a:t>Bebeklik döneminde bile korku, mutluluk gibi duyguları deneyimlenmektedir. </a:t>
            </a:r>
          </a:p>
          <a:p>
            <a:r>
              <a:rPr lang="tr-TR" dirty="0"/>
              <a:t>Öz bilinç duygularını (Gurur, utanç, suçluluk vb.) deneyimlemek ve ifade etmek için bireyin kendisini diğerlerinden ayrı bir birey olduğunun farkına varmalıdır. </a:t>
            </a:r>
          </a:p>
          <a:p>
            <a:r>
              <a:rPr lang="tr-TR" dirty="0"/>
              <a:t>Öz bilinç duyguları ise erken çocukluk yıllarında görülmektedir.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B34E16F-3DAD-1B45-8DA5-4A1FA44759A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07043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FC98DF-DE78-B745-A17F-0D2F5C8EA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Duyguları Anlama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BFA19A0-6B32-0B4F-A2ED-E0A10B94C4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968" y="1326172"/>
            <a:ext cx="7784801" cy="3421674"/>
          </a:xfrm>
        </p:spPr>
        <p:txBody>
          <a:bodyPr/>
          <a:lstStyle/>
          <a:p>
            <a:r>
              <a:rPr lang="tr-TR" dirty="0"/>
              <a:t>Erken çocukluk dönemindeki duygusal gelişimin en önemli göstergesi çocuğun duyguları daha fazla anlamaya başlaması ile olmaktadır.</a:t>
            </a:r>
          </a:p>
          <a:p>
            <a:r>
              <a:rPr lang="tr-TR" dirty="0"/>
              <a:t>Duyguları tarif etmek için kullanılan kelime sayısı 2-4 yaş arasında oldukça artmaktadır. </a:t>
            </a:r>
          </a:p>
          <a:p>
            <a:r>
              <a:rPr lang="tr-TR" dirty="0"/>
              <a:t>4-5 yaşlarından sonra ise duygular üzerinde daha fazla düşünmekte ve aynı olayın farklı insanlar üzerinde farklı duygular uyandırabileceğini anlamaya başlamaktadırlar.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16EFC2-61BE-0842-92AF-B12B9A4FCE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676936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839C47-717D-1F43-84CD-4BED0D161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683" y="449551"/>
            <a:ext cx="7725915" cy="460500"/>
          </a:xfrm>
        </p:spPr>
        <p:txBody>
          <a:bodyPr/>
          <a:lstStyle/>
          <a:p>
            <a:r>
              <a:rPr lang="tr-TR" dirty="0"/>
              <a:t>Sosyal Duygusal Gelişimle İlgili Beceriler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C32EE16-C971-494D-A29B-E3D77D6E8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3683" y="1352549"/>
            <a:ext cx="7972102" cy="3790951"/>
          </a:xfrm>
        </p:spPr>
        <p:txBody>
          <a:bodyPr/>
          <a:lstStyle/>
          <a:p>
            <a:r>
              <a:rPr lang="tr-TR" sz="2200" dirty="0"/>
              <a:t>«Benim» diyerek sahiplik gösterir. </a:t>
            </a:r>
          </a:p>
          <a:p>
            <a:r>
              <a:rPr lang="tr-TR" sz="2200" dirty="0"/>
              <a:t>Yetişkin giysilerini giyerek oynar.</a:t>
            </a:r>
          </a:p>
          <a:p>
            <a:r>
              <a:rPr lang="tr-TR" sz="2200" dirty="0"/>
              <a:t>Diğer çocukları taklit ederek kurallara uyar.</a:t>
            </a:r>
          </a:p>
          <a:p>
            <a:r>
              <a:rPr lang="tr-TR" sz="2200" dirty="0"/>
              <a:t>Yetişkin liderliğinde grup oyunlarında kurallara uyarlar.</a:t>
            </a:r>
          </a:p>
          <a:p>
            <a:r>
              <a:rPr lang="tr-TR" sz="2200" dirty="0"/>
              <a:t>Sırasını bekler.</a:t>
            </a:r>
          </a:p>
          <a:p>
            <a:r>
              <a:rPr lang="tr-TR" sz="2200" dirty="0"/>
              <a:t>Kendiliğinden özür diler.</a:t>
            </a:r>
          </a:p>
          <a:p>
            <a:r>
              <a:rPr lang="tr-TR" sz="2200" dirty="0"/>
              <a:t>Toplum içinde sosyal olarak beklenen davranışları gösterir.</a:t>
            </a:r>
          </a:p>
          <a:p>
            <a:r>
              <a:rPr lang="tr-TR" sz="2200" dirty="0"/>
              <a:t>Başkalarının eşyalarını kullanmadan önce izin ister.</a:t>
            </a:r>
          </a:p>
          <a:p>
            <a:endParaRPr lang="tr-TR" sz="2200" dirty="0"/>
          </a:p>
          <a:p>
            <a:endParaRPr lang="tr-TR" sz="2200" dirty="0"/>
          </a:p>
          <a:p>
            <a:endParaRPr lang="tr-TR" sz="22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1BBDA8C-FF33-2C4D-86CA-C04766C8144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290725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EDBEF9CE-4898-8444-940F-9FD776C725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tr-TR" dirty="0"/>
              <a:t>Ahlak Gelişimi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27CE0CA-5BF0-5C4F-B0EC-A8D712AECE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18242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A4CEE2-ED4F-5A44-ABD5-A1D665629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Ahlaki gelişim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FFDD371-2E04-E24C-822A-F175EF08E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İnsanların başkaları ile ilişkilerinde ne yapması gerektiğine dair kurallar ve geleneklere ait duygu, düşünce ve davranışların gelişimidir.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746C6E2-29EF-9645-8E80-4C135736FF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642842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C4222F-A420-F048-A822-B4269DE55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Ahlaki Duygular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CF0276F-2780-6543-834A-0484A8CA4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Freud’a göre kaygı ve suçluluk duyguları ahlaki duygulardır. Kaygıyı azaltmak ve suçluluk </a:t>
            </a:r>
            <a:r>
              <a:rPr lang="tr-TR" dirty="0" err="1"/>
              <a:t>duygusandan</a:t>
            </a:r>
            <a:r>
              <a:rPr lang="tr-TR" dirty="0"/>
              <a:t> kaçınmak için çocuklar ebeveynleri ile özdeşim kurarak doğru ve yanlışı öğrenmektedirler. Böylece bu dönemde </a:t>
            </a:r>
            <a:r>
              <a:rPr lang="tr-TR" b="1" dirty="0" err="1"/>
              <a:t>süperego</a:t>
            </a:r>
            <a:r>
              <a:rPr lang="tr-TR" b="1" dirty="0"/>
              <a:t> </a:t>
            </a:r>
            <a:r>
              <a:rPr lang="tr-TR" dirty="0"/>
              <a:t>oluşmaktadır.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67D4D2A-B387-B847-AA9B-B88F3A9F4C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34937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E18F61-CA82-D540-BE78-D69923151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Ahlaki Akıl Yürütme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5F67D7-A97D-3B4F-BACD-9F2B022AB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Piaget</a:t>
            </a:r>
            <a:r>
              <a:rPr lang="tr-TR" dirty="0"/>
              <a:t>, çocukların oyun kurallarını nasıl öğrendiklerini gözlemlemek için bilye oyunu sırasında çocukları seyretmiş ve çalma, yalan söyleme, cezalandırma ve adalet gibi konularda neler düşündüklerini sormuştur.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E0A2C0D-B545-5D4F-8821-06C7E7ACCA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44832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61B380D-F3E8-7947-B892-6A52F132E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6876" y="1097571"/>
            <a:ext cx="7863932" cy="3790952"/>
          </a:xfrm>
        </p:spPr>
        <p:txBody>
          <a:bodyPr/>
          <a:lstStyle/>
          <a:p>
            <a:r>
              <a:rPr lang="tr-TR" b="1" dirty="0"/>
              <a:t>4-7 yaş arası </a:t>
            </a:r>
            <a:r>
              <a:rPr lang="tr-TR" b="1" dirty="0" err="1"/>
              <a:t>heteronom</a:t>
            </a:r>
            <a:r>
              <a:rPr lang="tr-TR" b="1" dirty="0"/>
              <a:t>/bağımlı ahlak: </a:t>
            </a:r>
            <a:r>
              <a:rPr lang="tr-TR" dirty="0"/>
              <a:t>Adalet ve kuralları, insan kontrolünde olmayan ve değiştirilemez özellikler olarak görmektedirler.</a:t>
            </a:r>
          </a:p>
          <a:p>
            <a:r>
              <a:rPr lang="tr-TR" b="1" dirty="0"/>
              <a:t>7-10 yaş arası geçiş dönemi: </a:t>
            </a:r>
            <a:r>
              <a:rPr lang="tr-TR" dirty="0"/>
              <a:t>birinci ve ikinci evrenin arasında geçiş dönemidir. </a:t>
            </a:r>
            <a:endParaRPr lang="tr-TR" b="1" dirty="0"/>
          </a:p>
          <a:p>
            <a:r>
              <a:rPr lang="tr-TR" b="1" dirty="0"/>
              <a:t>10 yaş sonrası otonom ahlak: </a:t>
            </a:r>
            <a:r>
              <a:rPr lang="tr-TR" dirty="0"/>
              <a:t>Kurallar ve kanunların insan tarafından belirlendiğinin farkına varırlar ve bir davranışı gerçekleştirirken sonuçlarını ve kural koyucunun niyetini de göz önünde bulundururlar</a:t>
            </a:r>
            <a:endParaRPr lang="tr-TR" b="1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39C5234-0D9E-194F-95EB-693F091EBA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489498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70D57D-F88B-104D-BE0F-D77D23EA8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Piaget’ye</a:t>
            </a:r>
            <a:r>
              <a:rPr lang="tr-TR" dirty="0"/>
              <a:t> göre Ahlak Gelişimi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0EC0404-2619-6A48-AB29-FAA721C00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/>
              <a:t>Ben merkezci dönem (2-7 yaş): </a:t>
            </a:r>
            <a:r>
              <a:rPr lang="tr-TR" dirty="0"/>
              <a:t>Çocuklar bu dönemde sistemleşmiş kuralları anlamaya başlarlar. </a:t>
            </a:r>
          </a:p>
          <a:p>
            <a:r>
              <a:rPr lang="tr-TR" dirty="0"/>
              <a:t>Kurallar otoriteler tarafından koyulmaktadır ve asla değiştirilemezler olarak kabul etmektedir. </a:t>
            </a:r>
          </a:p>
          <a:p>
            <a:r>
              <a:rPr lang="tr-TR" dirty="0"/>
              <a:t>Bu dönem </a:t>
            </a:r>
            <a:r>
              <a:rPr lang="tr-TR" b="1" dirty="0"/>
              <a:t>bağımlılık evresidir</a:t>
            </a:r>
            <a:r>
              <a:rPr lang="tr-TR" dirty="0"/>
              <a:t>. Çocuk çevresini gözlemler ve kuralların olduğunu fark eder. Kuralları tam olarak anlamasa da çiğnemez.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9C1EE3F-F5FA-4D42-8C3E-4E85899694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711212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71BBF8-13B3-A74E-8086-2F413D8B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Piaget’ye</a:t>
            </a:r>
            <a:r>
              <a:rPr lang="tr-TR" dirty="0"/>
              <a:t> göre Ahlak Gelişimi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09D5D93-3092-674E-AFA4-20555CF001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Piaget</a:t>
            </a:r>
            <a:r>
              <a:rPr lang="tr-TR" dirty="0"/>
              <a:t> bilişsel gelişim ile duygusal gelişim arasındaki ilişkiyi, ahlaki yargı alanında ortaya koymuştur.</a:t>
            </a:r>
          </a:p>
          <a:p>
            <a:r>
              <a:rPr lang="tr-TR" dirty="0"/>
              <a:t>Ahlaki gelişiminin de aşamalar halinde bilişsel gelişime paralel olduğunu söylemektedir.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BA4A662-A4AF-214F-B4B8-BD37C13C7A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789209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BAF950-80AF-F74A-9721-04CD5E64F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Piaget’nin</a:t>
            </a:r>
            <a:r>
              <a:rPr lang="tr-TR" dirty="0"/>
              <a:t> Ahlaki Gelişim Dönemleri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B3360A1-0190-6449-8E09-F1B5640BA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685" y="1185494"/>
            <a:ext cx="8162729" cy="3958005"/>
          </a:xfrm>
        </p:spPr>
        <p:txBody>
          <a:bodyPr/>
          <a:lstStyle/>
          <a:p>
            <a:r>
              <a:rPr lang="tr-TR" b="1" dirty="0"/>
              <a:t>0-4 Yaş Ahlak Öncesi Dönem: </a:t>
            </a:r>
            <a:r>
              <a:rPr lang="tr-TR" dirty="0"/>
              <a:t>Rollerin farkında değildir ve ahlaki yargıları yoktur.</a:t>
            </a:r>
          </a:p>
          <a:p>
            <a:r>
              <a:rPr lang="tr-TR" b="1" dirty="0"/>
              <a:t>4-9/12 Yaş Ahlaki Gerçekçilik Dışa Bağımlı Ahlak Dönem: </a:t>
            </a:r>
          </a:p>
          <a:p>
            <a:pPr lvl="1"/>
            <a:r>
              <a:rPr lang="tr-TR" dirty="0"/>
              <a:t>Kurallar otoriteler tarafından belirlenir, sorgulanmaz ve itiraz edilemez. </a:t>
            </a:r>
          </a:p>
          <a:p>
            <a:pPr lvl="1"/>
            <a:r>
              <a:rPr lang="tr-TR" dirty="0"/>
              <a:t>Ahlaki yargı tektir ve itiraz edilemez.</a:t>
            </a:r>
          </a:p>
          <a:p>
            <a:pPr lvl="1"/>
            <a:r>
              <a:rPr lang="tr-TR" dirty="0"/>
              <a:t>Kurallar bozulduğunda ceza alınır.</a:t>
            </a:r>
          </a:p>
          <a:p>
            <a:pPr lvl="1"/>
            <a:r>
              <a:rPr lang="tr-TR" dirty="0"/>
              <a:t>Eylemleri fiziksel açıdan değerlendirir. </a:t>
            </a:r>
          </a:p>
          <a:p>
            <a:pPr lvl="1"/>
            <a:endParaRPr lang="tr-TR" dirty="0"/>
          </a:p>
          <a:p>
            <a:endParaRPr lang="tr-TR" b="1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6E9CB54-721A-7C44-B438-45B0A4AD9EA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4261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DEC96C2D-B914-BB4D-B380-75F4181C7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tr-TR" dirty="0"/>
              <a:t>Cinsiyet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8C471B4B-4C83-2049-A9BC-19F855EE45C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829820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94680B-C0C8-9945-A195-AC5F1B067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D60B680-82BF-1648-A777-BF2897888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/>
              <a:t>Cinsiyet kimliği: </a:t>
            </a:r>
            <a:r>
              <a:rPr lang="tr-TR" dirty="0"/>
              <a:t>Erkek ya da dişi olma bilgisi ve kabulü karşısında kişinin kendi cinsiyetine dair duygusudur.</a:t>
            </a:r>
          </a:p>
          <a:p>
            <a:r>
              <a:rPr lang="tr-TR" b="1" dirty="0"/>
              <a:t>Cinsiyet rolleri: </a:t>
            </a:r>
            <a:r>
              <a:rPr lang="tr-TR" dirty="0"/>
              <a:t>Kadınların ya da erkeklerin nasıl düşünmesi, hareket etmesi gibi toplumsal beklentilerdir.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602D20A-7069-AC49-8ADD-6784E6CA4A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781467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BA4E5EE0-B0BD-2C4B-823E-DDC06A7792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tr-TR" dirty="0"/>
              <a:t>Kişilik Gelişimi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A181F8C-41EF-8146-921D-59E6356BB7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941029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C1E5E8-8269-D743-AD22-ADD7043D6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B05E189-EBD1-5940-8F9F-A82976C889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/>
              <a:t>Kişilik: </a:t>
            </a:r>
            <a:r>
              <a:rPr lang="tr-TR" dirty="0"/>
              <a:t>Bireyin sahip olduğu genel ve özel özellikleri ve bu özelliklerin o bireyin sosyal yaşamını nasıl yönlendirdiği anlamına gelmektedir.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0CBD725-0EA5-D14A-A25F-F45B445570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480850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7C915D72-5E79-AF4E-A614-C3CDA788C0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tr-TR" dirty="0"/>
              <a:t>Freud’un </a:t>
            </a:r>
            <a:r>
              <a:rPr lang="tr-TR" dirty="0" err="1"/>
              <a:t>Psikoseksüel</a:t>
            </a:r>
            <a:r>
              <a:rPr lang="tr-TR" dirty="0"/>
              <a:t> Teorisi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077BBE3-B836-234C-A4DF-E16BF3F147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916280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DB2CD4B-9325-C641-9311-484DC1F77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5429523-32D7-3A4C-B78A-C4001FC14B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Freud’un kişilik gelişiminde belirli aşamalar vardır.</a:t>
            </a:r>
          </a:p>
          <a:p>
            <a:r>
              <a:rPr lang="tr-TR" dirty="0"/>
              <a:t>Her aşama bireyin temel </a:t>
            </a:r>
            <a:r>
              <a:rPr lang="tr-TR" dirty="0" err="1"/>
              <a:t>ihriyaçlarının</a:t>
            </a:r>
            <a:r>
              <a:rPr lang="tr-TR" dirty="0"/>
              <a:t> kişilik gelişiminin tamamlanması için doyurulması gerekmektedir.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505F83A-A81A-7C42-9D61-11AE9C4BEB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154406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7F47CBF-22F1-F74B-8209-B1D516369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Anal Dönem (1-3 yaş)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5AFC170-3FED-3A47-8FAE-1E2D9C3E2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6100" y="1079987"/>
            <a:ext cx="7919346" cy="4063513"/>
          </a:xfrm>
        </p:spPr>
        <p:txBody>
          <a:bodyPr/>
          <a:lstStyle/>
          <a:p>
            <a:r>
              <a:rPr lang="tr-TR" dirty="0"/>
              <a:t>Bu dönemde libido enerjisi anal bölgededir. </a:t>
            </a:r>
          </a:p>
          <a:p>
            <a:r>
              <a:rPr lang="tr-TR" dirty="0"/>
              <a:t>Çocuk için bu dönemde tuvalet eğitimi önem kazanmaktadır.</a:t>
            </a:r>
          </a:p>
          <a:p>
            <a:r>
              <a:rPr lang="tr-TR" dirty="0"/>
              <a:t>Kendi bedeninin kontrolünü elinde tutma çatışması yaşanmaktadır. </a:t>
            </a:r>
          </a:p>
          <a:p>
            <a:r>
              <a:rPr lang="tr-TR" dirty="0"/>
              <a:t>Ebeveynler tuvalet alışkanlığını kazandırmaya çalışırken çocuk da bunun kontrolünün kendisinde olmasını ister. </a:t>
            </a:r>
          </a:p>
          <a:p>
            <a:r>
              <a:rPr lang="tr-TR" dirty="0"/>
              <a:t>Cinsiyetin öğrenilmeye başladığı dönemdir ancak tam olarak kız ve erkek farklılığının bilincinde değildir.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C9A58E9-F172-C34A-AAD5-28F284E227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593565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C8038C-7EA0-6147-BEC9-EFFE76C5A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Fallik</a:t>
            </a:r>
            <a:r>
              <a:rPr lang="tr-TR" dirty="0"/>
              <a:t> Dönem (3-6 yaş)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1316F4D-7ECA-D347-A798-A36BB2121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9384" y="1247040"/>
            <a:ext cx="7725915" cy="3632689"/>
          </a:xfrm>
        </p:spPr>
        <p:txBody>
          <a:bodyPr/>
          <a:lstStyle/>
          <a:p>
            <a:r>
              <a:rPr lang="tr-TR" dirty="0"/>
              <a:t>Libido enerjisi </a:t>
            </a:r>
            <a:r>
              <a:rPr lang="tr-TR" dirty="0" err="1"/>
              <a:t>genital</a:t>
            </a:r>
            <a:r>
              <a:rPr lang="tr-TR" dirty="0"/>
              <a:t> bölgededir.</a:t>
            </a:r>
          </a:p>
          <a:p>
            <a:r>
              <a:rPr lang="tr-TR" dirty="0"/>
              <a:t>Çocuklar bu dönemde kendi cinsiyetindeki ebeveynine hayranlık duymaktadır.</a:t>
            </a:r>
          </a:p>
          <a:p>
            <a:r>
              <a:rPr lang="tr-TR" b="1" dirty="0" err="1"/>
              <a:t>Oedipus</a:t>
            </a:r>
            <a:r>
              <a:rPr lang="tr-TR" b="1" dirty="0"/>
              <a:t> </a:t>
            </a:r>
            <a:r>
              <a:rPr lang="tr-TR" dirty="0"/>
              <a:t>ve </a:t>
            </a:r>
            <a:r>
              <a:rPr lang="tr-TR" b="1" dirty="0" err="1"/>
              <a:t>Elektra</a:t>
            </a:r>
            <a:r>
              <a:rPr lang="tr-TR" b="1" dirty="0"/>
              <a:t> </a:t>
            </a:r>
            <a:r>
              <a:rPr lang="tr-TR" b="1" dirty="0" err="1"/>
              <a:t>kompeksi</a:t>
            </a:r>
            <a:r>
              <a:rPr lang="tr-TR" dirty="0"/>
              <a:t> ile birlikte kişilik gelişimi çözümlenmektedir. </a:t>
            </a:r>
          </a:p>
          <a:p>
            <a:r>
              <a:rPr lang="tr-TR" dirty="0"/>
              <a:t>Kız çocuklar babaya, erkek çocuklar anneye hayranlık duymaktalardır. Kız çocuklarındaki hayranlık ve buna bağlı yaşanan süreç </a:t>
            </a:r>
            <a:r>
              <a:rPr lang="tr-TR" dirty="0" err="1"/>
              <a:t>Elektra</a:t>
            </a:r>
            <a:r>
              <a:rPr lang="tr-TR" dirty="0"/>
              <a:t> Kompleksi; erkek çocuklardaki </a:t>
            </a:r>
            <a:r>
              <a:rPr lang="tr-TR" dirty="0" err="1"/>
              <a:t>Oidipal</a:t>
            </a:r>
            <a:r>
              <a:rPr lang="tr-TR" dirty="0"/>
              <a:t> Kompleks denilmektedir.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05AC032-C9D4-704F-B057-337BD04009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157859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9496BD-B95F-D849-9F12-BCA98836F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61C0BF0-A5A0-BB43-A7FE-47289F9B1E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Çocuklardaki kendi cinsiyetinden olan ebeveyne benzeme çabası ve yaşanılan çatışmayı çözümleme sürecine </a:t>
            </a:r>
            <a:r>
              <a:rPr lang="tr-TR" b="1" dirty="0"/>
              <a:t>özdeşim </a:t>
            </a:r>
            <a:r>
              <a:rPr lang="tr-TR" dirty="0"/>
              <a:t>adı verilmektedir. </a:t>
            </a:r>
          </a:p>
          <a:p>
            <a:r>
              <a:rPr lang="tr-TR" dirty="0"/>
              <a:t>Bu dönemde erkek çocuklarında </a:t>
            </a:r>
            <a:r>
              <a:rPr lang="tr-TR" b="1" dirty="0" err="1"/>
              <a:t>kastrasyon</a:t>
            </a:r>
            <a:r>
              <a:rPr lang="tr-TR" b="1" dirty="0"/>
              <a:t> korkusu </a:t>
            </a:r>
            <a:r>
              <a:rPr lang="tr-TR" dirty="0"/>
              <a:t>adı verilen penisini kaybetme korkusu yaşanmaktadır. Bu nedenle bu dönemde sünnet yapılması önerilmemektedir.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88061B4-B2B6-5348-BD1D-C3C44E4B95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157246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32E5806A-2988-3C46-B205-EBC6513AB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tr-TR" b="1" dirty="0"/>
              <a:t>Oyun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4402DB7-48A0-3940-BDE8-6856D51FD1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400479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7E9279-CA92-9F46-9E31-49433E299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3A82DAE-9B26-AD47-89BD-5B47796E58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Oyun çocukların tüm gelişim alanlarını destekleyen ve çocuğun gelişiminde çok önemli işlevleri olan çocuğun en önemli uğraşıdır. </a:t>
            </a:r>
          </a:p>
          <a:p>
            <a:r>
              <a:rPr lang="tr-TR" dirty="0"/>
              <a:t>Oyun tipleri: duyu-motor oyun, sembolik oyun, sosyal oyun, </a:t>
            </a:r>
            <a:r>
              <a:rPr lang="tr-TR" dirty="0" err="1"/>
              <a:t>yapılandırmacı</a:t>
            </a:r>
            <a:r>
              <a:rPr lang="tr-TR" dirty="0"/>
              <a:t> oyun ve kurallı oyun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F47C39C-41AD-544A-B31B-CF8A6E1880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582415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17AD6D-3C59-664D-ACAD-BD44A20D4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Duyu-motor oyun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4034C23-29CE-E24A-BFA4-26C981B51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Bu dönemde duyu-motor olarak var olan şemaları ile oyun oynamaktadır. </a:t>
            </a:r>
          </a:p>
          <a:p>
            <a:r>
              <a:rPr lang="tr-TR" dirty="0"/>
              <a:t>Keşfedici oyun şeklindedir.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F445147-65D3-4E42-9122-CAC367330A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11363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B0A914-B835-DC44-869E-CEFC611E3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Sembolik oyun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018C43F-D8C0-2245-A04C-F30646265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Taklit yapılarak –</a:t>
            </a:r>
            <a:r>
              <a:rPr lang="tr-TR" dirty="0" err="1"/>
              <a:t>mış</a:t>
            </a:r>
            <a:r>
              <a:rPr lang="tr-TR" dirty="0"/>
              <a:t> gibi oynan oyunlardır. </a:t>
            </a:r>
          </a:p>
          <a:p>
            <a:r>
              <a:rPr lang="tr-TR" dirty="0"/>
              <a:t>Bir objeyi sembolik olarak başka bir nesneymiş gibi kullanarak oynanır. </a:t>
            </a:r>
          </a:p>
          <a:p>
            <a:r>
              <a:rPr lang="tr-TR" i="1" dirty="0"/>
              <a:t>Düz bir çubuğa atmış gibi binip at üstünde gidiyor gibi sesler çıkabilirler.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B091315-A041-1D49-A3EF-748BAF16E3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826814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5A7BE6-C390-6F4E-AFD9-C8349B373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Sosyal oyun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3241EEB-D01D-FB4C-9DB0-F21DA97579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Akranları ile etkileşim içerisinde oynan oyunlardır. </a:t>
            </a:r>
          </a:p>
          <a:p>
            <a:r>
              <a:rPr lang="tr-TR" dirty="0"/>
              <a:t>Okul öncesi yıllarda büyük bir artış görülmektedir. </a:t>
            </a:r>
          </a:p>
          <a:p>
            <a:r>
              <a:rPr lang="tr-TR" dirty="0"/>
              <a:t>Sıra alma, konuşma, paylaşma gibi becerileri içermektedir.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4364EA7-9F33-EB43-A175-B9C27F86FE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417127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E451B9-64BB-A540-934B-A6161782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Yapılandırmacı</a:t>
            </a:r>
            <a:r>
              <a:rPr lang="tr-TR" dirty="0"/>
              <a:t> oyun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DEDA3B-1D4D-224E-84C5-D8DB911CB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Duyusal motor ve tekrarlı aktivite ile sembolik düşünce temsilini birleştiren oyundur. </a:t>
            </a:r>
          </a:p>
          <a:p>
            <a:r>
              <a:rPr lang="tr-TR" dirty="0"/>
              <a:t>Okul öncesi yıllarda artmaktadır ve ilkokul döneminde de bu tarz oyunlar oynanabilmektedir.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3718D01-579E-9249-BC82-9C4B7DBA4D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696047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4FC4DF-61FF-E140-A0A4-368E3038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Kurallı oyun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5FE729E-D333-E24C-BBF4-8D8AE4266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Uyulması gereken kuralların olduğu oyundur.</a:t>
            </a:r>
          </a:p>
          <a:p>
            <a:r>
              <a:rPr lang="tr-TR" dirty="0"/>
              <a:t>Rekabet içermektedir.</a:t>
            </a:r>
          </a:p>
          <a:p>
            <a:r>
              <a:rPr lang="tr-TR" dirty="0"/>
              <a:t>Erken çocukluk döneminde çocuklar basit karşılık ve sıra alma kuralları içeren sosyal kurallı oyunlara katılmaya başlamaktadırlar.</a:t>
            </a:r>
          </a:p>
          <a:p>
            <a:r>
              <a:rPr lang="tr-TR" dirty="0"/>
              <a:t>Kurallı oyunlar ilkokul döneminde daha çok tercih edilmektedir.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A50A887-C6F3-8042-B2F2-F79CB653F44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313663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8"/>
          <p:cNvSpPr txBox="1">
            <a:spLocks noGrp="1"/>
          </p:cNvSpPr>
          <p:nvPr>
            <p:ph type="ctrTitle"/>
          </p:nvPr>
        </p:nvSpPr>
        <p:spPr>
          <a:xfrm>
            <a:off x="483577" y="440350"/>
            <a:ext cx="8440615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800" noProof="1"/>
              <a:t>5</a:t>
            </a:r>
            <a:r>
              <a:rPr lang="tr-TR" sz="2400" noProof="1"/>
              <a:t>.</a:t>
            </a:r>
            <a:r>
              <a:rPr lang="tr-TR" noProof="1"/>
              <a:t> </a:t>
            </a:r>
            <a:r>
              <a:rPr lang="tr-TR" sz="4000" noProof="1"/>
              <a:t>Özbakım Becerilerinin Gelişimi</a:t>
            </a:r>
          </a:p>
        </p:txBody>
      </p:sp>
      <p:grpSp>
        <p:nvGrpSpPr>
          <p:cNvPr id="793" name="Google Shape;793;p18"/>
          <p:cNvGrpSpPr/>
          <p:nvPr/>
        </p:nvGrpSpPr>
        <p:grpSpPr>
          <a:xfrm rot="5400000">
            <a:off x="376226" y="907923"/>
            <a:ext cx="713322" cy="674775"/>
            <a:chOff x="1349350" y="2760598"/>
            <a:chExt cx="771075" cy="729408"/>
          </a:xfrm>
        </p:grpSpPr>
        <p:sp>
          <p:nvSpPr>
            <p:cNvPr id="794" name="Google Shape;794;p18"/>
            <p:cNvSpPr/>
            <p:nvPr/>
          </p:nvSpPr>
          <p:spPr>
            <a:xfrm>
              <a:off x="1349350" y="2963403"/>
              <a:ext cx="771066" cy="526603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noProof="1"/>
            </a:p>
          </p:txBody>
        </p:sp>
        <p:sp>
          <p:nvSpPr>
            <p:cNvPr id="795" name="Google Shape;795;p18"/>
            <p:cNvSpPr/>
            <p:nvPr/>
          </p:nvSpPr>
          <p:spPr>
            <a:xfrm rot="10800000">
              <a:off x="1373630" y="2760598"/>
              <a:ext cx="746795" cy="510027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tr-TR" noProof="1"/>
            </a:p>
          </p:txBody>
        </p:sp>
      </p:grpSp>
    </p:spTree>
    <p:extLst>
      <p:ext uri="{BB962C8B-B14F-4D97-AF65-F5344CB8AC3E}">
        <p14:creationId xmlns:p14="http://schemas.microsoft.com/office/powerpoint/2010/main" val="34340838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53E2F0-8DA4-B04D-9B28-23F1449C4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D6C8E2E-57D4-574B-94FA-6C5D922A06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Özbakım</a:t>
            </a:r>
            <a:r>
              <a:rPr lang="tr-TR" dirty="0"/>
              <a:t> becerileri; çocuğun kendi temizlik ve bakımında sorumluluk alması ve rol almasıdır. </a:t>
            </a:r>
          </a:p>
          <a:p>
            <a:r>
              <a:rPr lang="tr-TR" dirty="0"/>
              <a:t>Örneğin; yemeğini yerken kaşık ve çatal kullanması, ellerini yıkaması gibi becerilerdir.</a:t>
            </a:r>
          </a:p>
          <a:p>
            <a:r>
              <a:rPr lang="tr-TR" dirty="0"/>
              <a:t>Okulöncesi dönemde </a:t>
            </a:r>
            <a:r>
              <a:rPr lang="tr-TR" dirty="0" err="1"/>
              <a:t>özbakım</a:t>
            </a:r>
            <a:r>
              <a:rPr lang="tr-TR" dirty="0"/>
              <a:t> becerilerinin kazanılması gerekmektedir.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8F82265-88F0-7F4E-9A44-6F38C29520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97597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47A15A-ABAE-F14D-A5D1-3B006B897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09" y="535492"/>
            <a:ext cx="8809891" cy="460500"/>
          </a:xfrm>
        </p:spPr>
        <p:txBody>
          <a:bodyPr/>
          <a:lstStyle/>
          <a:p>
            <a:r>
              <a:rPr lang="tr-TR" sz="2400" dirty="0"/>
              <a:t>19-24 ay arasındaki çocuklarda </a:t>
            </a:r>
            <a:r>
              <a:rPr lang="tr-TR" sz="2400" dirty="0" err="1"/>
              <a:t>özbakım</a:t>
            </a:r>
            <a:r>
              <a:rPr lang="tr-TR" sz="2400" dirty="0"/>
              <a:t> becerileri;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D8C8ED5-62E9-3347-803B-28ECBF0E1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1150" y="1115156"/>
            <a:ext cx="7699538" cy="4028343"/>
          </a:xfrm>
        </p:spPr>
        <p:txBody>
          <a:bodyPr/>
          <a:lstStyle/>
          <a:p>
            <a:r>
              <a:rPr lang="tr-TR" dirty="0"/>
              <a:t>Acıktığını ifade eder.</a:t>
            </a:r>
          </a:p>
          <a:p>
            <a:r>
              <a:rPr lang="tr-TR" dirty="0"/>
              <a:t>Çorabını çıkarır.</a:t>
            </a:r>
          </a:p>
          <a:p>
            <a:r>
              <a:rPr lang="tr-TR" dirty="0"/>
              <a:t>Şapkasını giyip çıkarır.</a:t>
            </a:r>
          </a:p>
          <a:p>
            <a:r>
              <a:rPr lang="tr-TR" dirty="0"/>
              <a:t>Ayakkabı bağcıkları çözüldüğünde ayakkabını çıkarır.</a:t>
            </a:r>
          </a:p>
          <a:p>
            <a:r>
              <a:rPr lang="tr-TR" dirty="0"/>
              <a:t>Bardağı tutarak içer.</a:t>
            </a:r>
          </a:p>
          <a:p>
            <a:r>
              <a:rPr lang="tr-TR" dirty="0"/>
              <a:t>Musluk açık olduğunda elini yıkar.</a:t>
            </a:r>
          </a:p>
          <a:p>
            <a:r>
              <a:rPr lang="tr-TR" dirty="0"/>
              <a:t>Beli lastikli giysileri çıkarır.</a:t>
            </a:r>
          </a:p>
          <a:p>
            <a:r>
              <a:rPr lang="tr-TR" dirty="0"/>
              <a:t>Tuvalet ihtiyacı geldiğini haber verir. </a:t>
            </a:r>
          </a:p>
          <a:p>
            <a:r>
              <a:rPr lang="tr-TR" dirty="0"/>
              <a:t>Çatal kullanır. 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EC4766A-4E2A-8B46-BB49-0429F56C8B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907793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604B51-E238-2F44-905F-C43F6BF0B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3629"/>
            <a:ext cx="9293469" cy="460500"/>
          </a:xfrm>
        </p:spPr>
        <p:txBody>
          <a:bodyPr/>
          <a:lstStyle/>
          <a:p>
            <a:r>
              <a:rPr lang="tr-TR" dirty="0"/>
              <a:t>25-30 ay arasındaki çocuklarda </a:t>
            </a:r>
            <a:r>
              <a:rPr lang="tr-TR" dirty="0" err="1"/>
              <a:t>özbakım</a:t>
            </a:r>
            <a:r>
              <a:rPr lang="tr-TR" dirty="0"/>
              <a:t> becerileri;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CD9EFD2-C68F-2B4A-B2A8-186F063AD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Suyu dökmeden içer.</a:t>
            </a:r>
          </a:p>
          <a:p>
            <a:r>
              <a:rPr lang="tr-TR" dirty="0"/>
              <a:t>Peçeteye ağzını siler. </a:t>
            </a:r>
          </a:p>
          <a:p>
            <a:r>
              <a:rPr lang="tr-TR" dirty="0"/>
              <a:t>Burnu akınca peçeteyle siler.</a:t>
            </a:r>
          </a:p>
          <a:p>
            <a:r>
              <a:rPr lang="tr-TR" dirty="0"/>
              <a:t>Küçük ve büyük tuvaletini haber verir.</a:t>
            </a:r>
          </a:p>
          <a:p>
            <a:r>
              <a:rPr lang="tr-TR" dirty="0"/>
              <a:t>Kaşık kullanır.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6491693-BC58-B24E-9C21-4F294A5620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07098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EC945B-B3B8-7E40-A9B7-D44FD6D0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29" y="535492"/>
            <a:ext cx="8801100" cy="460500"/>
          </a:xfrm>
        </p:spPr>
        <p:txBody>
          <a:bodyPr/>
          <a:lstStyle/>
          <a:p>
            <a:r>
              <a:rPr lang="tr-TR" sz="2400" dirty="0"/>
              <a:t>30-36 ay arasındaki çocuklarda </a:t>
            </a:r>
            <a:r>
              <a:rPr lang="tr-TR" sz="2400" dirty="0" err="1"/>
              <a:t>özbakım</a:t>
            </a:r>
            <a:r>
              <a:rPr lang="tr-TR" sz="2400" dirty="0"/>
              <a:t> becerileri;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1BEBB03-C952-F04C-950D-426FDA73CB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Ayakkabısını giyer.</a:t>
            </a:r>
          </a:p>
          <a:p>
            <a:r>
              <a:rPr lang="tr-TR" dirty="0"/>
              <a:t>Şişeden bardağa su doldurur.</a:t>
            </a:r>
          </a:p>
          <a:p>
            <a:r>
              <a:rPr lang="tr-TR" dirty="0"/>
              <a:t>Kirlettiği yeri temizler.</a:t>
            </a:r>
          </a:p>
          <a:p>
            <a:r>
              <a:rPr lang="tr-TR" dirty="0"/>
              <a:t>Zamanında tuvalete gitmek ister.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875A9EF-FDA4-674C-9EAD-6A13494FD7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401188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EC945B-B3B8-7E40-A9B7-D44FD6D0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29" y="535492"/>
            <a:ext cx="8801100" cy="460500"/>
          </a:xfrm>
        </p:spPr>
        <p:txBody>
          <a:bodyPr/>
          <a:lstStyle/>
          <a:p>
            <a:r>
              <a:rPr lang="tr-TR" sz="2400" dirty="0"/>
              <a:t>37-48 ay arasındaki çocuklarda </a:t>
            </a:r>
            <a:r>
              <a:rPr lang="tr-TR" sz="2400" dirty="0" err="1"/>
              <a:t>özbakım</a:t>
            </a:r>
            <a:r>
              <a:rPr lang="tr-TR" sz="2400" dirty="0"/>
              <a:t> becerileri;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1BEBB03-C952-F04C-950D-426FDA73C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8999" y="1352548"/>
            <a:ext cx="6917023" cy="3790951"/>
          </a:xfrm>
        </p:spPr>
        <p:txBody>
          <a:bodyPr/>
          <a:lstStyle/>
          <a:p>
            <a:r>
              <a:rPr lang="tr-TR" dirty="0"/>
              <a:t>Kendi kendine yemek yer.</a:t>
            </a:r>
          </a:p>
          <a:p>
            <a:r>
              <a:rPr lang="tr-TR" dirty="0"/>
              <a:t>Düğmesiz giysileri yardımsız çıkarır.</a:t>
            </a:r>
          </a:p>
          <a:p>
            <a:r>
              <a:rPr lang="tr-TR" dirty="0"/>
              <a:t> Yardımla giyinir.</a:t>
            </a:r>
          </a:p>
          <a:p>
            <a:r>
              <a:rPr lang="tr-TR" dirty="0"/>
              <a:t>Ellerini ve yüzünü yardımla yıkar ve kurular.</a:t>
            </a:r>
          </a:p>
          <a:p>
            <a:r>
              <a:rPr lang="tr-TR" dirty="0"/>
              <a:t>Dişlerini yardımla fırçalar.</a:t>
            </a:r>
          </a:p>
          <a:p>
            <a:r>
              <a:rPr lang="tr-TR" dirty="0"/>
              <a:t>Saçını yardımla tarar.</a:t>
            </a:r>
          </a:p>
          <a:p>
            <a:r>
              <a:rPr lang="tr-TR" dirty="0"/>
              <a:t>Tuvalet ihtiyacını yardımla karşılar.</a:t>
            </a:r>
          </a:p>
          <a:p>
            <a:r>
              <a:rPr lang="tr-TR" dirty="0"/>
              <a:t>Kendisine ait eşyaları toplar.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875A9EF-FDA4-674C-9EAD-6A13494FD7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733070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EC945B-B3B8-7E40-A9B7-D44FD6D0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29" y="535492"/>
            <a:ext cx="8801100" cy="460500"/>
          </a:xfrm>
        </p:spPr>
        <p:txBody>
          <a:bodyPr/>
          <a:lstStyle/>
          <a:p>
            <a:r>
              <a:rPr lang="tr-TR" sz="2400" dirty="0"/>
              <a:t>49-60 ay arasındaki çocuklarda </a:t>
            </a:r>
            <a:r>
              <a:rPr lang="tr-TR" sz="2400" dirty="0" err="1"/>
              <a:t>özbakım</a:t>
            </a:r>
            <a:r>
              <a:rPr lang="tr-TR" sz="2400" dirty="0"/>
              <a:t> becerileri;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1BEBB03-C952-F04C-950D-426FDA73C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8999" y="1352548"/>
            <a:ext cx="6917023" cy="3790951"/>
          </a:xfrm>
        </p:spPr>
        <p:txBody>
          <a:bodyPr/>
          <a:lstStyle/>
          <a:p>
            <a:r>
              <a:rPr lang="tr-TR" dirty="0"/>
              <a:t>Giysilerini yardımsız çıkarıp giyer.</a:t>
            </a:r>
          </a:p>
          <a:p>
            <a:r>
              <a:rPr lang="tr-TR" dirty="0"/>
              <a:t>Giysisindeki büyük düğmeleri ilikleyip çözer.</a:t>
            </a:r>
          </a:p>
          <a:p>
            <a:r>
              <a:rPr lang="tr-TR" dirty="0"/>
              <a:t>Saçını tarar.</a:t>
            </a:r>
          </a:p>
          <a:p>
            <a:r>
              <a:rPr lang="tr-TR" dirty="0"/>
              <a:t>Ellerini ve yüzünü yardımsız yıkar.</a:t>
            </a:r>
          </a:p>
          <a:p>
            <a:r>
              <a:rPr lang="tr-TR" dirty="0"/>
              <a:t>Ev işlerine yardımcı olur.</a:t>
            </a:r>
          </a:p>
          <a:p>
            <a:r>
              <a:rPr lang="tr-TR" dirty="0"/>
              <a:t>Dişlerini fırçalar.</a:t>
            </a:r>
          </a:p>
          <a:p>
            <a:r>
              <a:rPr lang="tr-TR" dirty="0"/>
              <a:t>Sofra kurallarına uygun davranır. </a:t>
            </a:r>
          </a:p>
          <a:p>
            <a:r>
              <a:rPr lang="tr-TR" dirty="0"/>
              <a:t>Tuvalet ihtiyacını kendisi karşılar.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875A9EF-FDA4-674C-9EAD-6A13494FD7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455781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EC945B-B3B8-7E40-A9B7-D44FD6D07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29" y="535492"/>
            <a:ext cx="8801100" cy="460500"/>
          </a:xfrm>
        </p:spPr>
        <p:txBody>
          <a:bodyPr/>
          <a:lstStyle/>
          <a:p>
            <a:r>
              <a:rPr lang="tr-TR" sz="2400" dirty="0"/>
              <a:t>60-72 ay arasındaki çocuklarda </a:t>
            </a:r>
            <a:r>
              <a:rPr lang="tr-TR" sz="2400" dirty="0" err="1"/>
              <a:t>özbakım</a:t>
            </a:r>
            <a:r>
              <a:rPr lang="tr-TR" sz="2400" dirty="0"/>
              <a:t> becerileri;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1BEBB03-C952-F04C-950D-426FDA73C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1352548"/>
            <a:ext cx="7288822" cy="3790951"/>
          </a:xfrm>
        </p:spPr>
        <p:txBody>
          <a:bodyPr/>
          <a:lstStyle/>
          <a:p>
            <a:r>
              <a:rPr lang="tr-TR" dirty="0"/>
              <a:t>Giysilerini kendi kendine çıkarıp giyer.</a:t>
            </a:r>
          </a:p>
          <a:p>
            <a:r>
              <a:rPr lang="tr-TR" dirty="0"/>
              <a:t>Giysisindeki düğmeleri ve çıtçıtları ilikleyip çözer.</a:t>
            </a:r>
          </a:p>
          <a:p>
            <a:r>
              <a:rPr lang="tr-TR" dirty="0"/>
              <a:t>Ayakkabısını bağlar.</a:t>
            </a:r>
          </a:p>
          <a:p>
            <a:r>
              <a:rPr lang="tr-TR" dirty="0"/>
              <a:t>Hava şartlarına uygun giysi seçer. </a:t>
            </a:r>
          </a:p>
          <a:p>
            <a:r>
              <a:rPr lang="tr-TR" dirty="0"/>
              <a:t>Vücudunu yıkar.</a:t>
            </a:r>
          </a:p>
          <a:p>
            <a:r>
              <a:rPr lang="tr-TR" dirty="0"/>
              <a:t>Günlük işlerde sorumluluk alır ve yerine getirir.</a:t>
            </a:r>
          </a:p>
          <a:p>
            <a:r>
              <a:rPr lang="tr-TR" dirty="0"/>
              <a:t>Tehlike yaratacak durumlardan kaçınır. </a:t>
            </a:r>
          </a:p>
          <a:p>
            <a:r>
              <a:rPr lang="tr-TR" dirty="0"/>
              <a:t>Yemek tabağını ya da servis tepsisini taşır.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875A9EF-FDA4-674C-9EAD-6A13494FD77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80352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6860FA-5274-A345-9B9B-98778200C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Kaynakça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8D10A6C-62EC-FF42-964D-463D47C493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67</a:t>
            </a:fld>
            <a:endParaRPr lang="en"/>
          </a:p>
        </p:txBody>
      </p:sp>
      <p:sp>
        <p:nvSpPr>
          <p:cNvPr id="4" name="Metin Yer Tutucusu 2">
            <a:extLst>
              <a:ext uri="{FF2B5EF4-FFF2-40B4-BE49-F238E27FC236}">
                <a16:creationId xmlns:a16="http://schemas.microsoft.com/office/drawing/2014/main" id="{F0C7B84C-5DBB-FA4D-B350-B09E4D14610A}"/>
              </a:ext>
            </a:extLst>
          </p:cNvPr>
          <p:cNvSpPr txBox="1">
            <a:spLocks/>
          </p:cNvSpPr>
          <p:nvPr/>
        </p:nvSpPr>
        <p:spPr>
          <a:xfrm>
            <a:off x="1" y="1125415"/>
            <a:ext cx="7948246" cy="401808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unito Light"/>
              <a:buChar char="✘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■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Nunito Light"/>
              <a:buChar char="■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Ahmetoğlu, E.  (2017). Ahlak Gelişimi. Eğitim Psikolojisi. (Aral, N. &amp; Duman, T. Ed.). Ankara: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 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Aksoy, O. &amp; Baran, G. (2020). Dil Gelişimi. Erken Çocukluk Döneminde Gelişim II (2. Baskı) (Köksal Akyol, A. Ed.). Ankara: Anı yayıncılık. 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Aral, N. (2011). Dil Gelişimi. Çocuk Gelişimi (Aral, N. &amp; Baran, G. Ed..). İstanbul: Yapa.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Aydoğan, Y. (2017). Cinsel Gelişim. Eğitim Psikolojisi. (Aral, N. &amp; Duman, T. Ed.). Ankara: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 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Baran, G. (2011). Sosyal Gelişim. Çocuk Gelişimi (Aral, N. &amp; Baran, G. Ed..). İstanbul: Yapa.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Bayhan, P. ve Artan, İ. (2012). Çocuk Gelişimi ve Eğitimi. İstanbul: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Morpa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yayınevi</a:t>
            </a:r>
          </a:p>
          <a:p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Bee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H,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Boyd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 (2009). Çocuk Gelişim Psikolojisi. İstanbul: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Kaknüs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Yayınları.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Ceylan, R. (2009). Erken Çocuklukta Büyüme ve Gelişime. Erken Çocukluk Gelişimi ve Eğitimi.(Yeşim Fazlıoğlu, ed.). İstanbul: Kriter Yayınevi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Fazlıoğlu, Y. (2017). Sosyal Gelişimi. Eğitim Psikolojisi. (Aral, N. &amp; Duman, T. Ed.). Ankara: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 </a:t>
            </a:r>
          </a:p>
          <a:p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Pedük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Ş. (2011). Duygusal Gelişim. Çocuk Gelişimi (Aral, N. &amp; Baran, G. Ed..). İstanbul: Yapa.</a:t>
            </a:r>
          </a:p>
          <a:p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Pedük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Ş. &amp; Erdoğan, S. (2011). Ahlak Gelişimi. Çocuk Gelişimi (Aral, N. &amp; Baran, G. Ed..). İstanbul: Yapa.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Salı, G. (2020). Ahlak Gelişimi. Erken Çocukluk Döneminde Gelişim II (2. Baskı) (Köksal Akyol, A. Ed.). Ankara: Anı yayıncılık. </a:t>
            </a:r>
          </a:p>
          <a:p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Santrock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J. W. (2011). Yaşam boyu gelişim. (G. Yüksel, Çev. Ed.) Ankara: Nobel yayıncılık.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Senemoğlu, N. (2018). Gelişim, Öğrenme ve Öğretim Kuramdan Uygulamaya. Ankara: Anı Yayıncılık.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Turan, F. &amp; Topçu, G. (2016). İletişim ve Dil Gelişimi. Doğumdan Ergenliğe Çocuk Gelişimi (Metin, N. Ed.). Ankara: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Uyaroğlu, B. (2016).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Özbakım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Becerilerinin Gelişimi. Doğumdan Ergenliğe Çocuk Gelişimi (Metin, N. Ed.). Ankara: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</a:t>
            </a:r>
          </a:p>
          <a:p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Yıldız Bıçakçı, M. &amp; Aral, N. (2017). Dil Gelişimi. Eğitim Psikolojisi. (Aral, N. &amp; Duman, T. Ed.). Ankara: </a:t>
            </a:r>
            <a:r>
              <a:rPr lang="tr-TR" sz="1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 </a:t>
            </a:r>
          </a:p>
          <a:p>
            <a:endParaRPr lang="tr-TR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667808"/>
      </p:ext>
    </p:extLst>
  </p:cSld>
  <p:clrMapOvr>
    <a:masterClrMapping/>
  </p:clrMapOvr>
</p:sld>
</file>

<file path=ppt/theme/theme1.xml><?xml version="1.0" encoding="utf-8"?>
<a:theme xmlns:a="http://schemas.openxmlformats.org/drawingml/2006/main" name="Ely template">
  <a:themeElements>
    <a:clrScheme name="Custom 347">
      <a:dk1>
        <a:srgbClr val="21355A"/>
      </a:dk1>
      <a:lt1>
        <a:srgbClr val="FFFFFF"/>
      </a:lt1>
      <a:dk2>
        <a:srgbClr val="59BB00"/>
      </a:dk2>
      <a:lt2>
        <a:srgbClr val="00BABE"/>
      </a:lt2>
      <a:accent1>
        <a:srgbClr val="3AA0FF"/>
      </a:accent1>
      <a:accent2>
        <a:srgbClr val="3924BB"/>
      </a:accent2>
      <a:accent3>
        <a:srgbClr val="D63ED1"/>
      </a:accent3>
      <a:accent4>
        <a:srgbClr val="FF0000"/>
      </a:accent4>
      <a:accent5>
        <a:srgbClr val="FF8200"/>
      </a:accent5>
      <a:accent6>
        <a:srgbClr val="FFCC00"/>
      </a:accent6>
      <a:hlink>
        <a:srgbClr val="1C7AD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3826</TotalTime>
  <Words>2825</Words>
  <Application>Microsoft Office PowerPoint</Application>
  <PresentationFormat>Ekran Gösterisi (16:9)</PresentationFormat>
  <Paragraphs>327</Paragraphs>
  <Slides>67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67</vt:i4>
      </vt:variant>
    </vt:vector>
  </HeadingPairs>
  <TitlesOfParts>
    <vt:vector size="73" baseType="lpstr">
      <vt:lpstr>Arial</vt:lpstr>
      <vt:lpstr>Mali SemiBold</vt:lpstr>
      <vt:lpstr>Calibri</vt:lpstr>
      <vt:lpstr>Nunito Light</vt:lpstr>
      <vt:lpstr>Mali</vt:lpstr>
      <vt:lpstr>Ely template</vt:lpstr>
      <vt:lpstr>İlk Çocukluk Dönemi</vt:lpstr>
      <vt:lpstr>3. Dil Gelişimi</vt:lpstr>
      <vt:lpstr>PowerPoint Sunusu</vt:lpstr>
      <vt:lpstr>Gramer Kurallarına Uygun Konuşma</vt:lpstr>
      <vt:lpstr>Gramer Kurallarına Uygun Konuşma</vt:lpstr>
      <vt:lpstr>Gramer Kurallarına Uygun Konuşma</vt:lpstr>
      <vt:lpstr>Ses Bilgisi (Fonoloji) ve Biçim Bilgisi (Morfoloji) </vt:lpstr>
      <vt:lpstr>Söz Dizimi ve Anlam Bilgisindeki Değişimler </vt:lpstr>
      <vt:lpstr>Kullanım Bilgisindeki (Pragmatik) İlerlemeler</vt:lpstr>
      <vt:lpstr>Dil Gelişiminin Kazanılması ile İlgili Kuramlar</vt:lpstr>
      <vt:lpstr>Davranışçı Görüş</vt:lpstr>
      <vt:lpstr>Sosyal Öğrenmeci Görüş</vt:lpstr>
      <vt:lpstr>Etkileşimci Görüş</vt:lpstr>
      <vt:lpstr>Etkileşimci Görüş</vt:lpstr>
      <vt:lpstr>Psikolinguistik Kuram</vt:lpstr>
      <vt:lpstr>4. Sosyal Duygusal Gelişimi</vt:lpstr>
      <vt:lpstr>PowerPoint Sunusu</vt:lpstr>
      <vt:lpstr>PowerPoint Sunusu</vt:lpstr>
      <vt:lpstr>Benlik</vt:lpstr>
      <vt:lpstr>Benlik</vt:lpstr>
      <vt:lpstr>PowerPoint Sunusu</vt:lpstr>
      <vt:lpstr>PowerPoint Sunusu</vt:lpstr>
      <vt:lpstr>Girişkenliğe Karşı Suçluluk (3-6 yaş)</vt:lpstr>
      <vt:lpstr>Girişimciliğe Karşı Suçluluk</vt:lpstr>
      <vt:lpstr>Kendini ve Başkalarını Anlama</vt:lpstr>
      <vt:lpstr>Kendini ve Başkalarını Anlama</vt:lpstr>
      <vt:lpstr>Kendini ve Başkalarını Anlama</vt:lpstr>
      <vt:lpstr>Kendini ve Başkalarını Anlama</vt:lpstr>
      <vt:lpstr>PowerPoint Sunusu</vt:lpstr>
      <vt:lpstr>Duygusal Gelişim</vt:lpstr>
      <vt:lpstr>Duygusal Gelişim</vt:lpstr>
      <vt:lpstr>Duyguları İfade Etme</vt:lpstr>
      <vt:lpstr>Duyguları Anlama</vt:lpstr>
      <vt:lpstr>Sosyal Duygusal Gelişimle İlgili Beceriler</vt:lpstr>
      <vt:lpstr>PowerPoint Sunusu</vt:lpstr>
      <vt:lpstr>Ahlaki gelişim</vt:lpstr>
      <vt:lpstr>Ahlaki Duygular</vt:lpstr>
      <vt:lpstr>Ahlaki Akıl Yürütme</vt:lpstr>
      <vt:lpstr>PowerPoint Sunusu</vt:lpstr>
      <vt:lpstr>Piaget’ye göre Ahlak Gelişimi</vt:lpstr>
      <vt:lpstr>Piaget’ye göre Ahlak Gelişimi</vt:lpstr>
      <vt:lpstr>Piaget’nin Ahlaki Gelişim Dönemleri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Anal Dönem (1-3 yaş)</vt:lpstr>
      <vt:lpstr>Fallik Dönem (3-6 yaş)</vt:lpstr>
      <vt:lpstr>PowerPoint Sunusu</vt:lpstr>
      <vt:lpstr>PowerPoint Sunusu</vt:lpstr>
      <vt:lpstr>PowerPoint Sunusu</vt:lpstr>
      <vt:lpstr>Duyu-motor oyun</vt:lpstr>
      <vt:lpstr>Sembolik oyun</vt:lpstr>
      <vt:lpstr>Sosyal oyun</vt:lpstr>
      <vt:lpstr>Yapılandırmacı oyun</vt:lpstr>
      <vt:lpstr>Kurallı oyun</vt:lpstr>
      <vt:lpstr>5. Özbakım Becerilerinin Gelişimi</vt:lpstr>
      <vt:lpstr>PowerPoint Sunusu</vt:lpstr>
      <vt:lpstr>19-24 ay arasındaki çocuklarda özbakım becerileri;</vt:lpstr>
      <vt:lpstr>25-30 ay arasındaki çocuklarda özbakım becerileri;</vt:lpstr>
      <vt:lpstr>30-36 ay arasındaki çocuklarda özbakım becerileri;</vt:lpstr>
      <vt:lpstr>37-48 ay arasındaki çocuklarda özbakım becerileri;</vt:lpstr>
      <vt:lpstr>49-60 ay arasındaki çocuklarda özbakım becerileri;</vt:lpstr>
      <vt:lpstr>60-72 ay arasındaki çocuklarda özbakım becerileri;</vt:lpstr>
      <vt:lpstr>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İlk Çocukluk Dönemi</dc:title>
  <dc:creator>figen</dc:creator>
  <cp:lastModifiedBy>figen</cp:lastModifiedBy>
  <cp:revision>47</cp:revision>
  <dcterms:modified xsi:type="dcterms:W3CDTF">2020-12-10T11:56:06Z</dcterms:modified>
</cp:coreProperties>
</file>