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7"/>
  </p:notesMasterIdLst>
  <p:sldIdLst>
    <p:sldId id="1082" r:id="rId4"/>
    <p:sldId id="1089" r:id="rId5"/>
    <p:sldId id="1090" r:id="rId6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6499" autoAdjust="0"/>
    <p:restoredTop sz="91471" autoAdjust="0"/>
  </p:normalViewPr>
  <p:slideViewPr>
    <p:cSldViewPr snapToGrid="0">
      <p:cViewPr>
        <p:scale>
          <a:sx n="75" d="100"/>
          <a:sy n="75" d="100"/>
        </p:scale>
        <p:origin x="1218" y="168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2/28/2020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C0EF-15DE-425E-A602-6416008CF6C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714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İnşaat, İhale ve Sözleşme Hukuku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(3-0)3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</a:t>
            </a:r>
            <a:r>
              <a:rPr lang="tr-T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 BÖKE</a:t>
            </a:r>
            <a:endParaRPr lang="tr-T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Ankara Üniversitesi UBF Gayrimenkul Geliştirme ve Yönetimi Bölümü </a:t>
            </a:r>
            <a:endParaRPr lang="tr-TR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-102239" y="647598"/>
            <a:ext cx="10053405" cy="369332"/>
          </a:xfrm>
          <a:prstGeom prst="rect">
            <a:avLst/>
          </a:prstGeom>
        </p:spPr>
        <p:txBody>
          <a:bodyPr/>
          <a:lstStyle/>
          <a:p>
            <a:pPr lvl="1"/>
            <a:endParaRPr lang="en-US" dirty="0"/>
          </a:p>
        </p:txBody>
      </p:sp>
      <p:sp>
        <p:nvSpPr>
          <p:cNvPr id="4" name="Dikdörtgen 3"/>
          <p:cNvSpPr/>
          <p:nvPr/>
        </p:nvSpPr>
        <p:spPr>
          <a:xfrm>
            <a:off x="313081" y="1265736"/>
            <a:ext cx="851783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q"/>
            </a:pPr>
            <a:r>
              <a:rPr lang="tr-TR" sz="2000" b="1" spc="-50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Kamulaştırma,</a:t>
            </a:r>
            <a:r>
              <a:rPr lang="tr-TR" sz="2000" spc="-50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 özel mülkiyete konu taşınmazın, kamu yararı gerekçesiyle kamu hizmetinin yerine </a:t>
            </a:r>
            <a:r>
              <a:rPr lang="tr-TR" sz="2400" spc="-50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getirilmesinde</a:t>
            </a:r>
            <a:r>
              <a:rPr lang="tr-TR" sz="2000" spc="-50" dirty="0">
                <a:latin typeface="Arial" panose="020B0604020202020204" pitchFamily="34" charset="0"/>
                <a:ea typeface="Trebuchet MS" panose="020B0603020202020204" pitchFamily="34" charset="0"/>
                <a:cs typeface="Arial" panose="020B0604020202020204" pitchFamily="34" charset="0"/>
              </a:rPr>
              <a:t> kullanılmak amacıyla yasada belirtilen yönteme uygun bir biçimde İdarenin tek yanlı irade beyanına dayanılarak, kural olarak karşılığı peşin ödenmek üzere, idarenin mülkiyetine geçirilmesi işlemi olarak tanımlanmaktadır. 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q"/>
            </a:pPr>
            <a:endParaRPr lang="tr-TR" sz="2000" spc="-50" dirty="0">
              <a:latin typeface="Arial" panose="020B0604020202020204" pitchFamily="34" charset="0"/>
              <a:ea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313081" y="702412"/>
            <a:ext cx="8517837" cy="424732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sz="2400" b="1" dirty="0">
                <a:solidFill>
                  <a:srgbClr val="160093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Kamulaştırmanın Tanımı, Kapsamı ve Amaçları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592"/>
            <a:ext cx="2428392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71" y="3974592"/>
            <a:ext cx="3544407" cy="1808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903" y="3974592"/>
            <a:ext cx="3540775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78461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/>
        </p:nvGraphicFramePr>
        <p:xfrm>
          <a:off x="465812" y="1187949"/>
          <a:ext cx="7886700" cy="3318894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51547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Borçlar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Hükümler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Eren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Fikret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, Ankara 2015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779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 Piyasası Kanununun Öngördüğü Hukuki Rejim ve Elektrik Tedarik Sözleşmeleri, M. Yavuz, 2011.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27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 Araştırma Enstitüsü, Türkiye’de Elektrik Enerjisi Sektörü ve Hukuki Durumu, Ankara, 2007.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62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Hukuku, Y. Aslan, C.I, C.II, C.III, 2007, 2008, 2009.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52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Sözleşmeleri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H.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Ayrancı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2010.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03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Sözleşmesi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İnşaat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Aydemir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Ankara 2012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67365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12503</TotalTime>
  <Words>162</Words>
  <Application>Microsoft Office PowerPoint</Application>
  <PresentationFormat>Ekran Gösterisi (4:3)</PresentationFormat>
  <Paragraphs>14</Paragraphs>
  <Slides>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3</vt:i4>
      </vt:variant>
    </vt:vector>
  </HeadingPairs>
  <TitlesOfParts>
    <vt:vector size="12" baseType="lpstr">
      <vt:lpstr>ＭＳ Ｐゴシック</vt:lpstr>
      <vt:lpstr>Arial</vt:lpstr>
      <vt:lpstr>Calibri</vt:lpstr>
      <vt:lpstr>Times New Roman</vt:lpstr>
      <vt:lpstr>Trebuchet MS</vt:lpstr>
      <vt:lpstr>Wingdings</vt:lpstr>
      <vt:lpstr>ekonomi</vt:lpstr>
      <vt:lpstr>1_Rics</vt:lpstr>
      <vt:lpstr>h.t.</vt:lpstr>
      <vt:lpstr>PowerPoint Sunusu</vt:lpstr>
      <vt:lpstr>PowerPoint Sunusu</vt:lpstr>
      <vt:lpstr>  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Windows Kullanıcısı</cp:lastModifiedBy>
  <cp:revision>816</cp:revision>
  <cp:lastPrinted>2016-10-24T07:53:35Z</cp:lastPrinted>
  <dcterms:created xsi:type="dcterms:W3CDTF">2016-09-18T09:35:24Z</dcterms:created>
  <dcterms:modified xsi:type="dcterms:W3CDTF">2020-02-28T13:55:45Z</dcterms:modified>
</cp:coreProperties>
</file>