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7" r:id="rId3"/>
    <p:sldId id="295" r:id="rId4"/>
    <p:sldId id="296" r:id="rId5"/>
    <p:sldId id="312" r:id="rId6"/>
    <p:sldId id="313" r:id="rId7"/>
    <p:sldId id="318" r:id="rId8"/>
    <p:sldId id="319" r:id="rId9"/>
    <p:sldId id="320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258" r:id="rId20"/>
    <p:sldId id="321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3.5.2021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4800" dirty="0" smtClean="0"/>
              <a:t>Alan İle İlgili Konuda Araştırma</a:t>
            </a:r>
          </a:p>
          <a:p>
            <a:pPr algn="ctr">
              <a:buNone/>
            </a:pPr>
            <a:r>
              <a:rPr lang="tr-TR" sz="4800" dirty="0" smtClean="0"/>
              <a:t>Basamakları</a:t>
            </a:r>
            <a:endParaRPr lang="tr-TR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1. Veri tabanına karar vermek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252" y="1600200"/>
            <a:ext cx="753549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Arama yaparken;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960"/>
            <a:ext cx="9144000" cy="6208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Yıl sınırlaması yapılır: Güncellik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8676456" cy="534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Oval"/>
          <p:cNvSpPr/>
          <p:nvPr/>
        </p:nvSpPr>
        <p:spPr>
          <a:xfrm>
            <a:off x="0" y="2348880"/>
            <a:ext cx="1115616" cy="1368152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Farklı veri tabanlarından erişme</a:t>
            </a:r>
            <a:endParaRPr lang="tr-T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Oval"/>
          <p:cNvSpPr/>
          <p:nvPr/>
        </p:nvSpPr>
        <p:spPr>
          <a:xfrm>
            <a:off x="4067944" y="3789040"/>
            <a:ext cx="1368152" cy="576064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00200"/>
            <a:ext cx="8208912" cy="49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Anahtar kelimenin belirlenmesi</a:t>
            </a:r>
            <a:endParaRPr lang="tr-T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Sınırlandırma: Başlık</a:t>
            </a:r>
            <a:endParaRPr lang="tr-T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655" y="1600200"/>
            <a:ext cx="8299801" cy="47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Sınırlandırma: Dosya</a:t>
            </a:r>
            <a:endParaRPr lang="tr-T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00200"/>
            <a:ext cx="7776864" cy="48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Dergi veritabanı</a:t>
            </a: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83467"/>
            <a:ext cx="9144000" cy="597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Makale 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 Bölümü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5" y="1600200"/>
            <a:ext cx="636862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Giriş Bölümü</a:t>
            </a:r>
            <a:endParaRPr lang="tr-T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2"/>
            <a:ext cx="6326882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Yöntem Bölümü </a:t>
            </a:r>
            <a:endParaRPr lang="tr-T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39119"/>
            <a:ext cx="6840760" cy="42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 Bölümü</a:t>
            </a:r>
            <a:endParaRPr lang="tr-T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00200"/>
            <a:ext cx="6552727" cy="45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Tartışma Bölümü</a:t>
            </a:r>
            <a:endParaRPr lang="tr-T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683513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 ve Öneriler Bölümü</a:t>
            </a:r>
            <a:endParaRPr lang="tr-T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40"/>
            <a:ext cx="6552728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Kaynakça Bölümü</a:t>
            </a:r>
            <a:endParaRPr lang="tr-T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72456"/>
            <a:ext cx="6725741" cy="422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 fontScale="90000"/>
          </a:bodyPr>
          <a:lstStyle/>
          <a:p>
            <a:r>
              <a:rPr lang="tr-TR" sz="3600" b="1" dirty="0" smtClean="0"/>
              <a:t>Araştırma Konusu Seçme ve Kaynak Tarama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tr-TR" sz="7200" b="1" dirty="0" smtClean="0"/>
              <a:t>1. Araştırma yapmak istediğiniz bir konu/problem belirleyiniz</a:t>
            </a:r>
            <a:endParaRPr lang="tr-TR" sz="7200" dirty="0" smtClean="0"/>
          </a:p>
          <a:p>
            <a:endParaRPr lang="tr-TR" sz="7200" b="1" dirty="0" smtClean="0"/>
          </a:p>
          <a:p>
            <a:pPr>
              <a:buNone/>
            </a:pPr>
            <a:r>
              <a:rPr lang="tr-TR" sz="7200" b="1" dirty="0" smtClean="0"/>
              <a:t>2. Seçtiğiniz konuyu yapılandır/sınırlandır</a:t>
            </a:r>
          </a:p>
          <a:p>
            <a:r>
              <a:rPr lang="tr-TR" sz="7200" dirty="0" smtClean="0"/>
              <a:t>Konuya ilişkin ön değerlendirme yapın.</a:t>
            </a:r>
          </a:p>
          <a:p>
            <a:r>
              <a:rPr lang="tr-TR" sz="7200" dirty="0" smtClean="0"/>
              <a:t>Amacın ne, sınırlandır.</a:t>
            </a:r>
          </a:p>
          <a:p>
            <a:r>
              <a:rPr lang="tr-TR" sz="7200" dirty="0" smtClean="0"/>
              <a:t>Hangi anahtar kelimeler seçildi?</a:t>
            </a:r>
          </a:p>
          <a:p>
            <a:r>
              <a:rPr lang="tr-TR" sz="7200" dirty="0" smtClean="0"/>
              <a:t>Konuya ilişkin tarama yapacağınız kaynakları yazınız </a:t>
            </a:r>
          </a:p>
          <a:p>
            <a:endParaRPr lang="tr-TR" sz="7200" dirty="0" smtClean="0"/>
          </a:p>
          <a:p>
            <a:pPr>
              <a:buNone/>
            </a:pPr>
            <a:r>
              <a:rPr lang="tr-TR" sz="7200" b="1" dirty="0" smtClean="0"/>
              <a:t>3. </a:t>
            </a:r>
            <a:r>
              <a:rPr lang="en-US" sz="7200" b="1" dirty="0" err="1" smtClean="0"/>
              <a:t>Seçtiğiniz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makalenin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değerlendirilmesi</a:t>
            </a:r>
            <a:r>
              <a:rPr lang="en-US" sz="7200" b="1" dirty="0" smtClean="0"/>
              <a:t> </a:t>
            </a:r>
            <a:endParaRPr lang="tr-TR" sz="7200" dirty="0" smtClean="0"/>
          </a:p>
          <a:p>
            <a:pPr hangingPunct="0"/>
            <a:r>
              <a:rPr lang="tr-TR" sz="7200" dirty="0" smtClean="0"/>
              <a:t>Makale başlığı ve kaynağı belirtiniz.</a:t>
            </a:r>
          </a:p>
          <a:p>
            <a:pPr hangingPunct="0"/>
            <a:r>
              <a:rPr lang="tr-TR" sz="7200" dirty="0" smtClean="0"/>
              <a:t>Seçtiğiniz bu makalenin amacı nedir?</a:t>
            </a:r>
          </a:p>
          <a:p>
            <a:pPr hangingPunct="0"/>
            <a:r>
              <a:rPr lang="tr-TR" sz="7200" dirty="0" smtClean="0"/>
              <a:t>Hangi yıl yayımlanmış?</a:t>
            </a:r>
          </a:p>
          <a:p>
            <a:pPr hangingPunct="0"/>
            <a:r>
              <a:rPr lang="tr-TR" sz="7200" dirty="0" smtClean="0"/>
              <a:t>Kaynaklar güncel mi?</a:t>
            </a:r>
          </a:p>
          <a:p>
            <a:pPr hangingPunct="0"/>
            <a:r>
              <a:rPr lang="tr-TR" sz="7200" dirty="0" smtClean="0"/>
              <a:t>Sizin araştırmanıza katkı sağlama düzeyi nedir?</a:t>
            </a:r>
          </a:p>
          <a:p>
            <a:pPr hangingPunct="0"/>
            <a:endParaRPr lang="tr-TR" sz="7200" dirty="0" smtClean="0"/>
          </a:p>
          <a:p>
            <a:pPr hangingPunct="0">
              <a:buNone/>
            </a:pPr>
            <a:r>
              <a:rPr lang="tr-TR" sz="7200" b="1" dirty="0" smtClean="0"/>
              <a:t>4. </a:t>
            </a:r>
            <a:r>
              <a:rPr lang="en-US" sz="7200" b="1" dirty="0" smtClean="0"/>
              <a:t> </a:t>
            </a:r>
            <a:r>
              <a:rPr lang="tr-TR" sz="7200" b="1" dirty="0" smtClean="0"/>
              <a:t>Seçtiğiniz makalede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yararlandığınız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bilgiyi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kaynak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olarak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gösterme</a:t>
            </a:r>
            <a:endParaRPr lang="tr-TR" sz="7200" b="1" dirty="0" smtClean="0"/>
          </a:p>
          <a:p>
            <a:pPr hangingPunct="0"/>
            <a:r>
              <a:rPr lang="tr-TR" sz="5600" dirty="0" smtClean="0"/>
              <a:t>Bir önceki adımda seçtiğiniz makaledeki belirli bir kısmı (cümle, tanım, bulgu vb.) seçerek, hem metin içinde, hem kaynakça listesinde (</a:t>
            </a:r>
            <a:r>
              <a:rPr lang="tr-TR" sz="5600" dirty="0" err="1" smtClean="0"/>
              <a:t>APA’ya</a:t>
            </a:r>
            <a:r>
              <a:rPr lang="tr-TR" sz="5600" dirty="0" smtClean="0"/>
              <a:t> göre) kaynak olarak gösteriniz (seçilen metni olduğu gibi almama konusuna dikkat ediniz).</a:t>
            </a:r>
          </a:p>
          <a:p>
            <a:pPr hangingPunct="0"/>
            <a:endParaRPr lang="tr-TR" dirty="0" smtClean="0"/>
          </a:p>
          <a:p>
            <a:pPr hangingPunct="0"/>
            <a:endParaRPr lang="tr-TR" dirty="0" smtClean="0"/>
          </a:p>
          <a:p>
            <a:pPr hangingPunct="0"/>
            <a:endParaRPr lang="tr-TR" dirty="0" smtClean="0"/>
          </a:p>
          <a:p>
            <a:pPr hangingPunct="0"/>
            <a:endParaRPr lang="tr-TR" dirty="0" smtClean="0"/>
          </a:p>
          <a:p>
            <a:endParaRPr lang="tr-TR" dirty="0" smtClean="0"/>
          </a:p>
          <a:p>
            <a:endParaRPr lang="tr-TR" b="1" dirty="0" smtClean="0"/>
          </a:p>
          <a:p>
            <a:endParaRPr lang="tr-TR" b="1" dirty="0" smtClean="0"/>
          </a:p>
          <a:p>
            <a:pPr>
              <a:buNone/>
            </a:pPr>
            <a:r>
              <a:rPr lang="tr-TR" b="1" dirty="0" smtClean="0"/>
              <a:t> 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6000" dirty="0" smtClean="0"/>
              <a:t>Sıra Sizde!</a:t>
            </a:r>
          </a:p>
          <a:p>
            <a:pPr algn="ctr">
              <a:buNone/>
            </a:pPr>
            <a:endParaRPr lang="tr-TR" sz="6000" dirty="0" smtClean="0"/>
          </a:p>
          <a:p>
            <a:pPr algn="ctr">
              <a:buNone/>
            </a:pPr>
            <a:r>
              <a:rPr lang="tr-TR" sz="6000" dirty="0" smtClean="0"/>
              <a:t>Teşekkürler</a:t>
            </a:r>
            <a:endParaRPr lang="tr-TR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181</Words>
  <Application>Microsoft Office PowerPoint</Application>
  <PresentationFormat>Ekran Gösterisi (4:3)</PresentationFormat>
  <Paragraphs>47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Ofis Teması</vt:lpstr>
      <vt:lpstr>PowerPoint Sunusu</vt:lpstr>
      <vt:lpstr>1. Veri tabanına karar vermek</vt:lpstr>
      <vt:lpstr>Arama yaparken;</vt:lpstr>
      <vt:lpstr>Yıl sınırlaması yapılır: Güncellik</vt:lpstr>
      <vt:lpstr>Farklı veri tabanlarından erişme</vt:lpstr>
      <vt:lpstr>PowerPoint Sunusu</vt:lpstr>
      <vt:lpstr>Anahtar kelimenin belirlenmesi</vt:lpstr>
      <vt:lpstr>Sınırlandırma: Başlık</vt:lpstr>
      <vt:lpstr>Sınırlandırma: Dosya</vt:lpstr>
      <vt:lpstr>Dergi veritabanı</vt:lpstr>
      <vt:lpstr>Makale </vt:lpstr>
      <vt:lpstr>Özet Bölümü</vt:lpstr>
      <vt:lpstr>Giriş Bölümü</vt:lpstr>
      <vt:lpstr>Yöntem Bölümü </vt:lpstr>
      <vt:lpstr>Bulgular Bölümü</vt:lpstr>
      <vt:lpstr>Tartışma Bölümü</vt:lpstr>
      <vt:lpstr>Sonuç ve Öneriler Bölümü</vt:lpstr>
      <vt:lpstr>Kaynakça Bölümü</vt:lpstr>
      <vt:lpstr>Araştırma Konusu Seçme ve Kaynak Tarama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Hemşirelik alanında bilgi arama</dc:title>
  <dc:creator>sezer</dc:creator>
  <cp:lastModifiedBy>Barış SEZER</cp:lastModifiedBy>
  <cp:revision>42</cp:revision>
  <dcterms:created xsi:type="dcterms:W3CDTF">2021-04-24T14:43:14Z</dcterms:created>
  <dcterms:modified xsi:type="dcterms:W3CDTF">2021-05-03T09:44:53Z</dcterms:modified>
</cp:coreProperties>
</file>