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</a:t>
            </a:r>
            <a:r>
              <a:rPr lang="tr-TR" dirty="0" smtClean="0"/>
              <a:t>9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C00000"/>
                </a:solidFill>
              </a:rPr>
              <a:t>İçeriye bağımsız </a:t>
            </a:r>
            <a:r>
              <a:rPr lang="tr-TR" sz="3600" dirty="0" err="1" smtClean="0">
                <a:solidFill>
                  <a:srgbClr val="C00000"/>
                </a:solidFill>
              </a:rPr>
              <a:t>grammerler</a:t>
            </a:r>
            <a:r>
              <a:rPr lang="tr-TR" sz="3600" dirty="0" smtClean="0">
                <a:solidFill>
                  <a:srgbClr val="C00000"/>
                </a:solidFill>
              </a:rPr>
              <a:t> ve diller</a:t>
            </a:r>
            <a:endParaRPr lang="tr-T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01425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91825" cy="721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39350" cy="734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72850" cy="751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25225" cy="788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63325" cy="740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39550" cy="828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9525" cy="749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44275" cy="827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06200" cy="741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1900" cy="804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49075" cy="803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1988"/>
            <a:ext cx="1151572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63150" cy="835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10950" cy="822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963"/>
            <a:ext cx="10620375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</Words>
  <Application>Microsoft Office PowerPoint</Application>
  <PresentationFormat>Ekran Gösterisi (4:3)</PresentationFormat>
  <Paragraphs>2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18" baseType="lpstr">
      <vt:lpstr>Ofis Teması</vt:lpstr>
      <vt:lpstr>Hafta 9 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8</dc:title>
  <dc:creator>frk</dc:creator>
  <cp:lastModifiedBy>frk</cp:lastModifiedBy>
  <cp:revision>2</cp:revision>
  <dcterms:created xsi:type="dcterms:W3CDTF">2017-03-10T08:27:31Z</dcterms:created>
  <dcterms:modified xsi:type="dcterms:W3CDTF">2017-03-10T08:54:21Z</dcterms:modified>
</cp:coreProperties>
</file>