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277" r:id="rId3"/>
    <p:sldId id="278" r:id="rId4"/>
    <p:sldId id="275" r:id="rId5"/>
    <p:sldId id="276" r:id="rId6"/>
    <p:sldId id="280" r:id="rId7"/>
    <p:sldId id="279" r:id="rId8"/>
    <p:sldId id="282" r:id="rId9"/>
    <p:sldId id="283" r:id="rId10"/>
    <p:sldId id="285" r:id="rId11"/>
    <p:sldId id="284" r:id="rId12"/>
    <p:sldId id="286" r:id="rId13"/>
    <p:sldId id="274" r:id="rId14"/>
  </p:sldIdLst>
  <p:sldSz cx="12192000" cy="6858000"/>
  <p:notesSz cx="6858000" cy="9144000"/>
  <p:defaultTextStyle>
    <a:defPPr rtl="0"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5" autoAdjust="0"/>
    <p:restoredTop sz="94660"/>
  </p:normalViewPr>
  <p:slideViewPr>
    <p:cSldViewPr snapToGrid="0">
      <p:cViewPr varScale="1">
        <p:scale>
          <a:sx n="83" d="100"/>
          <a:sy n="83" d="100"/>
        </p:scale>
        <p:origin x="68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278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özge sakiyan" userId="b6bebe72cd1ac83e" providerId="LiveId" clId="{DFDBFAC8-727F-0440-8512-B7C46BDCE9F9}"/>
    <pc:docChg chg="modSld">
      <pc:chgData name="özge sakiyan" userId="b6bebe72cd1ac83e" providerId="LiveId" clId="{DFDBFAC8-727F-0440-8512-B7C46BDCE9F9}" dt="2021-02-26T11:22:17.192" v="10" actId="20577"/>
      <pc:docMkLst>
        <pc:docMk/>
      </pc:docMkLst>
      <pc:sldChg chg="modSp">
        <pc:chgData name="özge sakiyan" userId="b6bebe72cd1ac83e" providerId="LiveId" clId="{DFDBFAC8-727F-0440-8512-B7C46BDCE9F9}" dt="2021-02-26T11:22:17.192" v="10" actId="20577"/>
        <pc:sldMkLst>
          <pc:docMk/>
          <pc:sldMk cId="4218681406" sldId="282"/>
        </pc:sldMkLst>
        <pc:spChg chg="mod">
          <ac:chgData name="özge sakiyan" userId="b6bebe72cd1ac83e" providerId="LiveId" clId="{DFDBFAC8-727F-0440-8512-B7C46BDCE9F9}" dt="2021-02-26T11:22:17.192" v="10" actId="20577"/>
          <ac:spMkLst>
            <pc:docMk/>
            <pc:sldMk cId="4218681406" sldId="282"/>
            <ac:spMk id="3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57E03411-58E2-43FD-AE1D-AD77DFF8CB2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81910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r>
              <a:rPr lang="en-US"/>
              <a:t>24.08.2016</a:t>
            </a:r>
            <a:endParaRPr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t>Asıl metin stillerini düzenlemek için tıklayın</a:t>
            </a:r>
          </a:p>
          <a:p>
            <a:pPr lvl="1" rtl="0"/>
            <a:r>
              <a:t>İkinci düzey</a:t>
            </a:r>
          </a:p>
          <a:p>
            <a:pPr lvl="2" rtl="0"/>
            <a:r>
              <a:t>Üçüncü düzey</a:t>
            </a:r>
          </a:p>
          <a:p>
            <a:pPr lvl="3" rtl="0"/>
            <a:r>
              <a:t>Dördüncü düzey</a:t>
            </a:r>
          </a:p>
          <a:p>
            <a:pPr lvl="4" rtl="0"/>
            <a:r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fld id="{C8DC57A8-AE18-4654-B6AF-04B3577165BE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81397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C8DC57A8-AE18-4654-B6AF-04B3577165BE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4797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4265611" y="17526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5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/>
            </a:lvl1pPr>
            <a:lvl2pPr marL="457200" indent="0" algn="ctr" rtl="0">
              <a:buNone/>
              <a:defRPr sz="2000"/>
            </a:lvl2pPr>
            <a:lvl3pPr marL="914400" indent="0" algn="ctr" rtl="0">
              <a:buNone/>
              <a:defRPr sz="1800"/>
            </a:lvl3pPr>
            <a:lvl4pPr marL="1371600" indent="0" algn="ctr" rtl="0">
              <a:buNone/>
              <a:defRPr sz="1600"/>
            </a:lvl4pPr>
            <a:lvl5pPr marL="1828800" indent="0" algn="ctr" rtl="0">
              <a:buNone/>
              <a:defRPr sz="1600"/>
            </a:lvl5pPr>
            <a:lvl6pPr marL="2286000" indent="0" algn="ctr" rtl="0">
              <a:buNone/>
              <a:defRPr sz="1600"/>
            </a:lvl6pPr>
            <a:lvl7pPr marL="2743200" indent="0" algn="ctr" rtl="0">
              <a:buNone/>
              <a:defRPr sz="1600"/>
            </a:lvl7pPr>
            <a:lvl8pPr marL="3200400" indent="0" algn="ctr" rtl="0">
              <a:buNone/>
              <a:defRPr sz="1600"/>
            </a:lvl8pPr>
            <a:lvl9pPr marL="3657600" indent="0" algn="ctr" rtl="0">
              <a:buNone/>
              <a:defRPr sz="1600"/>
            </a:lvl9pPr>
          </a:lstStyle>
          <a:p>
            <a:pPr rtl="0"/>
            <a:r>
              <a:rPr lang="tr-TR"/>
              <a:t>Asıl alt başlık stilini düzenlemek için tıklayın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81203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 dirty="0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96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 Bilgis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265613" y="1828800"/>
            <a:ext cx="6858002" cy="1828800"/>
          </a:xfrm>
        </p:spPr>
        <p:txBody>
          <a:bodyPr rtlCol="0" anchor="b">
            <a:normAutofit/>
          </a:bodyPr>
          <a:lstStyle>
            <a:lvl1pPr algn="l" rtl="0">
              <a:defRPr sz="4400"/>
            </a:lvl1pPr>
          </a:lstStyle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265610" y="3733800"/>
            <a:ext cx="6858002" cy="914400"/>
          </a:xfrm>
        </p:spPr>
        <p:txBody>
          <a:bodyPr rtlCol="0"/>
          <a:lstStyle>
            <a:lvl1pPr marL="0" indent="0" algn="l" rtl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 algn="l" rtl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</p:spTree>
    <p:extLst>
      <p:ext uri="{BB962C8B-B14F-4D97-AF65-F5344CB8AC3E}">
        <p14:creationId xmlns:p14="http://schemas.microsoft.com/office/powerpoint/2010/main" val="1229257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1065212" y="1825625"/>
            <a:ext cx="4954588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4951414" cy="4187952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72755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9848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1069848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4956048" cy="823912"/>
          </a:xfrm>
        </p:spPr>
        <p:txBody>
          <a:bodyPr rtlCol="0" anchor="b"/>
          <a:lstStyle>
            <a:lvl1pPr marL="0" indent="0" algn="l" rtl="0">
              <a:spcBef>
                <a:spcPts val="0"/>
              </a:spcBef>
              <a:buNone/>
              <a:defRPr sz="2400" b="1"/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4956048" cy="3476625"/>
          </a:xfrm>
        </p:spPr>
        <p:txBody>
          <a:bodyPr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8" name="Alt Bilgi Yer Tutucusu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7" name="Tarih Yer Tutucusu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57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4" name="Alt Bilgi Yer Tutucusu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3" name="Tarih Yer Tutucusu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512816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3" name="Alt Bilgi Yer Tutucusu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2" name="Tarih Yer Tutucusu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84787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İki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65212" y="304799"/>
            <a:ext cx="10058402" cy="1216152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9" name="Grup 8"/>
          <p:cNvGrpSpPr/>
          <p:nvPr/>
        </p:nvGrpSpPr>
        <p:grpSpPr>
          <a:xfrm>
            <a:off x="1052422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0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0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1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6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7"/>
          </p:nvPr>
        </p:nvSpPr>
        <p:spPr>
          <a:xfrm>
            <a:off x="1265028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39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052423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22" name="Grup 21"/>
          <p:cNvGrpSpPr/>
          <p:nvPr/>
        </p:nvGrpSpPr>
        <p:grpSpPr>
          <a:xfrm>
            <a:off x="6763111" y="1733550"/>
            <a:ext cx="4360503" cy="30500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2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2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3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7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6975717" y="1900210"/>
            <a:ext cx="3935536" cy="2571736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0" name="Metin Yer Tutucusu 3"/>
          <p:cNvSpPr>
            <a:spLocks noGrp="1"/>
          </p:cNvSpPr>
          <p:nvPr>
            <p:ph type="body" sz="half" idx="19"/>
          </p:nvPr>
        </p:nvSpPr>
        <p:spPr>
          <a:xfrm>
            <a:off x="6742908" y="4935990"/>
            <a:ext cx="4368980" cy="100761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68274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52" name="Grup 51"/>
          <p:cNvGrpSpPr>
            <a:grpSpLocks noChangeAspect="1"/>
          </p:cNvGrpSpPr>
          <p:nvPr/>
        </p:nvGrpSpPr>
        <p:grpSpPr>
          <a:xfrm rot="5400000">
            <a:off x="104513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5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5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6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9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9"/>
          </p:nvPr>
        </p:nvSpPr>
        <p:spPr>
          <a:xfrm>
            <a:off x="1249168" y="1824285"/>
            <a:ext cx="2715289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1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23521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84" name="Grup 83"/>
          <p:cNvGrpSpPr>
            <a:grpSpLocks noChangeAspect="1"/>
          </p:cNvGrpSpPr>
          <p:nvPr userDrawn="1"/>
        </p:nvGrpSpPr>
        <p:grpSpPr>
          <a:xfrm rot="5400000">
            <a:off x="4517135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78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8"/>
          </p:nvPr>
        </p:nvSpPr>
        <p:spPr>
          <a:xfrm>
            <a:off x="4720924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2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4707208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grpSp>
        <p:nvGrpSpPr>
          <p:cNvPr id="97" name="Grup 96"/>
          <p:cNvGrpSpPr>
            <a:grpSpLocks noChangeAspect="1"/>
          </p:cNvGrpSpPr>
          <p:nvPr userDrawn="1"/>
        </p:nvGrpSpPr>
        <p:grpSpPr>
          <a:xfrm rot="5400000">
            <a:off x="8019009" y="1678105"/>
            <a:ext cx="3123347" cy="3089730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8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9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80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20"/>
          </p:nvPr>
        </p:nvSpPr>
        <p:spPr>
          <a:xfrm>
            <a:off x="8222798" y="1824285"/>
            <a:ext cx="2715768" cy="277630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83" name="Metin Yer Tutucusu 3"/>
          <p:cNvSpPr>
            <a:spLocks noGrp="1"/>
          </p:cNvSpPr>
          <p:nvPr>
            <p:ph type="body" sz="half" idx="22"/>
          </p:nvPr>
        </p:nvSpPr>
        <p:spPr>
          <a:xfrm>
            <a:off x="8209082" y="4947405"/>
            <a:ext cx="2743200" cy="9144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819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sim Yazılı Üç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9066214" y="421594"/>
            <a:ext cx="2286000" cy="1885508"/>
          </a:xfrm>
        </p:spPr>
        <p:txBody>
          <a:bodyPr rtlCol="0">
            <a:normAutofit/>
          </a:bodyPr>
          <a:lstStyle>
            <a:lvl1pPr algn="l" rtl="0">
              <a:defRPr sz="2400"/>
            </a:lvl1pPr>
          </a:lstStyle>
          <a:p>
            <a:pPr rtl="0"/>
            <a:r>
              <a:rPr lang="tr-TR"/>
              <a:t>Asıl başlık stili için tıklatın</a:t>
            </a:r>
            <a:endParaRPr lang="tr"/>
          </a:p>
        </p:txBody>
      </p:sp>
      <p:grpSp>
        <p:nvGrpSpPr>
          <p:cNvPr id="84" name="Grup 83"/>
          <p:cNvGrpSpPr>
            <a:grpSpLocks noChangeAspect="1"/>
          </p:cNvGrpSpPr>
          <p:nvPr/>
        </p:nvGrpSpPr>
        <p:grpSpPr>
          <a:xfrm rot="16200000" flipV="1">
            <a:off x="274315" y="1102304"/>
            <a:ext cx="5053664" cy="4411852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85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6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7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8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89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0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1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2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3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4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5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96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97" name="Resim Yer Tutucusu 33" descr="Resim eklemek için boş yer tutucu. Yer tutucuya tıklayın ve eklemek istediğiniz resmi seçin."/>
          <p:cNvSpPr>
            <a:spLocks noGrp="1"/>
          </p:cNvSpPr>
          <p:nvPr>
            <p:ph type="pic" sz="quarter" idx="17"/>
          </p:nvPr>
        </p:nvSpPr>
        <p:spPr>
          <a:xfrm>
            <a:off x="840795" y="1020193"/>
            <a:ext cx="3886200" cy="4572000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98" name="Grup 97"/>
          <p:cNvGrpSpPr/>
          <p:nvPr/>
        </p:nvGrpSpPr>
        <p:grpSpPr>
          <a:xfrm>
            <a:off x="5322489" y="319177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99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0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1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2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3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4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5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6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7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8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9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0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11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8"/>
          </p:nvPr>
        </p:nvSpPr>
        <p:spPr>
          <a:xfrm>
            <a:off x="5546780" y="529603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grpSp>
        <p:nvGrpSpPr>
          <p:cNvPr id="112" name="Grup 111"/>
          <p:cNvGrpSpPr/>
          <p:nvPr/>
        </p:nvGrpSpPr>
        <p:grpSpPr>
          <a:xfrm>
            <a:off x="5322489" y="3245640"/>
            <a:ext cx="3389607" cy="2710838"/>
            <a:chOff x="895350" y="3313113"/>
            <a:chExt cx="3613151" cy="2790825"/>
          </a:xfrm>
          <a:solidFill>
            <a:schemeClr val="tx1">
              <a:lumMod val="50000"/>
            </a:schemeClr>
          </a:solidFill>
        </p:grpSpPr>
        <p:sp>
          <p:nvSpPr>
            <p:cNvPr id="113" name="Serbest Biçim 41"/>
            <p:cNvSpPr>
              <a:spLocks/>
            </p:cNvSpPr>
            <p:nvPr/>
          </p:nvSpPr>
          <p:spPr bwMode="auto">
            <a:xfrm>
              <a:off x="963613" y="3725863"/>
              <a:ext cx="11113" cy="1952625"/>
            </a:xfrm>
            <a:custGeom>
              <a:avLst/>
              <a:gdLst>
                <a:gd name="T0" fmla="*/ 3 w 5"/>
                <a:gd name="T1" fmla="*/ 0 h 868"/>
                <a:gd name="T2" fmla="*/ 4 w 5"/>
                <a:gd name="T3" fmla="*/ 217 h 868"/>
                <a:gd name="T4" fmla="*/ 3 w 5"/>
                <a:gd name="T5" fmla="*/ 326 h 868"/>
                <a:gd name="T6" fmla="*/ 4 w 5"/>
                <a:gd name="T7" fmla="*/ 434 h 868"/>
                <a:gd name="T8" fmla="*/ 4 w 5"/>
                <a:gd name="T9" fmla="*/ 651 h 868"/>
                <a:gd name="T10" fmla="*/ 4 w 5"/>
                <a:gd name="T11" fmla="*/ 760 h 868"/>
                <a:gd name="T12" fmla="*/ 3 w 5"/>
                <a:gd name="T13" fmla="*/ 868 h 868"/>
                <a:gd name="T14" fmla="*/ 2 w 5"/>
                <a:gd name="T15" fmla="*/ 868 h 868"/>
                <a:gd name="T16" fmla="*/ 1 w 5"/>
                <a:gd name="T17" fmla="*/ 760 h 868"/>
                <a:gd name="T18" fmla="*/ 0 w 5"/>
                <a:gd name="T19" fmla="*/ 651 h 868"/>
                <a:gd name="T20" fmla="*/ 1 w 5"/>
                <a:gd name="T21" fmla="*/ 434 h 868"/>
                <a:gd name="T22" fmla="*/ 2 w 5"/>
                <a:gd name="T23" fmla="*/ 326 h 868"/>
                <a:gd name="T24" fmla="*/ 1 w 5"/>
                <a:gd name="T25" fmla="*/ 217 h 868"/>
                <a:gd name="T26" fmla="*/ 2 w 5"/>
                <a:gd name="T27" fmla="*/ 0 h 868"/>
                <a:gd name="T28" fmla="*/ 3 w 5"/>
                <a:gd name="T29" fmla="*/ 0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" h="868">
                  <a:moveTo>
                    <a:pt x="3" y="0"/>
                  </a:moveTo>
                  <a:cubicBezTo>
                    <a:pt x="4" y="73"/>
                    <a:pt x="4" y="145"/>
                    <a:pt x="4" y="217"/>
                  </a:cubicBezTo>
                  <a:cubicBezTo>
                    <a:pt x="4" y="253"/>
                    <a:pt x="3" y="290"/>
                    <a:pt x="3" y="326"/>
                  </a:cubicBezTo>
                  <a:cubicBezTo>
                    <a:pt x="3" y="362"/>
                    <a:pt x="3" y="398"/>
                    <a:pt x="4" y="434"/>
                  </a:cubicBezTo>
                  <a:cubicBezTo>
                    <a:pt x="4" y="507"/>
                    <a:pt x="5" y="579"/>
                    <a:pt x="4" y="651"/>
                  </a:cubicBezTo>
                  <a:cubicBezTo>
                    <a:pt x="5" y="687"/>
                    <a:pt x="4" y="724"/>
                    <a:pt x="4" y="760"/>
                  </a:cubicBezTo>
                  <a:cubicBezTo>
                    <a:pt x="4" y="796"/>
                    <a:pt x="3" y="832"/>
                    <a:pt x="3" y="868"/>
                  </a:cubicBezTo>
                  <a:cubicBezTo>
                    <a:pt x="2" y="868"/>
                    <a:pt x="2" y="868"/>
                    <a:pt x="2" y="868"/>
                  </a:cubicBezTo>
                  <a:cubicBezTo>
                    <a:pt x="2" y="832"/>
                    <a:pt x="1" y="796"/>
                    <a:pt x="1" y="760"/>
                  </a:cubicBezTo>
                  <a:cubicBezTo>
                    <a:pt x="1" y="724"/>
                    <a:pt x="0" y="687"/>
                    <a:pt x="0" y="651"/>
                  </a:cubicBezTo>
                  <a:cubicBezTo>
                    <a:pt x="0" y="579"/>
                    <a:pt x="1" y="507"/>
                    <a:pt x="1" y="434"/>
                  </a:cubicBezTo>
                  <a:cubicBezTo>
                    <a:pt x="2" y="398"/>
                    <a:pt x="2" y="362"/>
                    <a:pt x="2" y="326"/>
                  </a:cubicBezTo>
                  <a:cubicBezTo>
                    <a:pt x="2" y="290"/>
                    <a:pt x="1" y="253"/>
                    <a:pt x="1" y="217"/>
                  </a:cubicBezTo>
                  <a:cubicBezTo>
                    <a:pt x="0" y="145"/>
                    <a:pt x="1" y="73"/>
                    <a:pt x="2" y="0"/>
                  </a:cubicBez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4" name="Serbest Biçim 42"/>
            <p:cNvSpPr>
              <a:spLocks/>
            </p:cNvSpPr>
            <p:nvPr/>
          </p:nvSpPr>
          <p:spPr bwMode="auto">
            <a:xfrm>
              <a:off x="1350963" y="6038850"/>
              <a:ext cx="2736850" cy="11113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5" name="Serbest Biçim 43"/>
            <p:cNvSpPr>
              <a:spLocks/>
            </p:cNvSpPr>
            <p:nvPr/>
          </p:nvSpPr>
          <p:spPr bwMode="auto">
            <a:xfrm>
              <a:off x="1330325" y="3378200"/>
              <a:ext cx="2743200" cy="11113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6" name="Serbest Biçim 44"/>
            <p:cNvSpPr>
              <a:spLocks/>
            </p:cNvSpPr>
            <p:nvPr/>
          </p:nvSpPr>
          <p:spPr bwMode="auto">
            <a:xfrm>
              <a:off x="4443413" y="3759200"/>
              <a:ext cx="9525" cy="1919288"/>
            </a:xfrm>
            <a:custGeom>
              <a:avLst/>
              <a:gdLst>
                <a:gd name="T0" fmla="*/ 2 w 4"/>
                <a:gd name="T1" fmla="*/ 853 h 853"/>
                <a:gd name="T2" fmla="*/ 0 w 4"/>
                <a:gd name="T3" fmla="*/ 640 h 853"/>
                <a:gd name="T4" fmla="*/ 1 w 4"/>
                <a:gd name="T5" fmla="*/ 533 h 853"/>
                <a:gd name="T6" fmla="*/ 1 w 4"/>
                <a:gd name="T7" fmla="*/ 427 h 853"/>
                <a:gd name="T8" fmla="*/ 0 w 4"/>
                <a:gd name="T9" fmla="*/ 213 h 853"/>
                <a:gd name="T10" fmla="*/ 0 w 4"/>
                <a:gd name="T11" fmla="*/ 107 h 853"/>
                <a:gd name="T12" fmla="*/ 2 w 4"/>
                <a:gd name="T13" fmla="*/ 0 h 853"/>
                <a:gd name="T14" fmla="*/ 2 w 4"/>
                <a:gd name="T15" fmla="*/ 0 h 853"/>
                <a:gd name="T16" fmla="*/ 3 w 4"/>
                <a:gd name="T17" fmla="*/ 107 h 853"/>
                <a:gd name="T18" fmla="*/ 4 w 4"/>
                <a:gd name="T19" fmla="*/ 213 h 853"/>
                <a:gd name="T20" fmla="*/ 3 w 4"/>
                <a:gd name="T21" fmla="*/ 427 h 853"/>
                <a:gd name="T22" fmla="*/ 2 w 4"/>
                <a:gd name="T23" fmla="*/ 533 h 853"/>
                <a:gd name="T24" fmla="*/ 3 w 4"/>
                <a:gd name="T25" fmla="*/ 640 h 853"/>
                <a:gd name="T26" fmla="*/ 2 w 4"/>
                <a:gd name="T27" fmla="*/ 853 h 8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" h="853">
                  <a:moveTo>
                    <a:pt x="2" y="853"/>
                  </a:moveTo>
                  <a:cubicBezTo>
                    <a:pt x="0" y="782"/>
                    <a:pt x="0" y="711"/>
                    <a:pt x="0" y="640"/>
                  </a:cubicBezTo>
                  <a:cubicBezTo>
                    <a:pt x="0" y="604"/>
                    <a:pt x="1" y="569"/>
                    <a:pt x="1" y="533"/>
                  </a:cubicBezTo>
                  <a:cubicBezTo>
                    <a:pt x="1" y="498"/>
                    <a:pt x="1" y="462"/>
                    <a:pt x="1" y="427"/>
                  </a:cubicBezTo>
                  <a:cubicBezTo>
                    <a:pt x="0" y="356"/>
                    <a:pt x="0" y="284"/>
                    <a:pt x="0" y="213"/>
                  </a:cubicBezTo>
                  <a:cubicBezTo>
                    <a:pt x="0" y="178"/>
                    <a:pt x="0" y="142"/>
                    <a:pt x="0" y="107"/>
                  </a:cubicBezTo>
                  <a:cubicBezTo>
                    <a:pt x="1" y="71"/>
                    <a:pt x="1" y="36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36"/>
                    <a:pt x="3" y="71"/>
                    <a:pt x="3" y="107"/>
                  </a:cubicBezTo>
                  <a:cubicBezTo>
                    <a:pt x="4" y="142"/>
                    <a:pt x="4" y="178"/>
                    <a:pt x="4" y="213"/>
                  </a:cubicBezTo>
                  <a:cubicBezTo>
                    <a:pt x="4" y="284"/>
                    <a:pt x="3" y="356"/>
                    <a:pt x="3" y="427"/>
                  </a:cubicBezTo>
                  <a:cubicBezTo>
                    <a:pt x="3" y="462"/>
                    <a:pt x="2" y="498"/>
                    <a:pt x="2" y="533"/>
                  </a:cubicBezTo>
                  <a:cubicBezTo>
                    <a:pt x="3" y="569"/>
                    <a:pt x="3" y="604"/>
                    <a:pt x="3" y="640"/>
                  </a:cubicBezTo>
                  <a:cubicBezTo>
                    <a:pt x="4" y="711"/>
                    <a:pt x="3" y="782"/>
                    <a:pt x="2" y="8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7" name="Serbest Biçim 45"/>
            <p:cNvSpPr>
              <a:spLocks noEditPoints="1"/>
            </p:cNvSpPr>
            <p:nvPr/>
          </p:nvSpPr>
          <p:spPr bwMode="auto">
            <a:xfrm>
              <a:off x="903288" y="5772150"/>
              <a:ext cx="341313" cy="331788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8" name="Serbest Biçim 46"/>
            <p:cNvSpPr>
              <a:spLocks noEditPoints="1"/>
            </p:cNvSpPr>
            <p:nvPr/>
          </p:nvSpPr>
          <p:spPr bwMode="auto">
            <a:xfrm>
              <a:off x="906463" y="5768975"/>
              <a:ext cx="341313" cy="323850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19" name="Serbest Biçim 47"/>
            <p:cNvSpPr>
              <a:spLocks noEditPoints="1"/>
            </p:cNvSpPr>
            <p:nvPr/>
          </p:nvSpPr>
          <p:spPr bwMode="auto">
            <a:xfrm>
              <a:off x="895350" y="3316288"/>
              <a:ext cx="363538" cy="328613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0" name="Serbest Biçim 48"/>
            <p:cNvSpPr>
              <a:spLocks noEditPoints="1"/>
            </p:cNvSpPr>
            <p:nvPr/>
          </p:nvSpPr>
          <p:spPr bwMode="auto">
            <a:xfrm>
              <a:off x="903288" y="3313113"/>
              <a:ext cx="336550" cy="338138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1" name="Serbest Biçim 49"/>
            <p:cNvSpPr>
              <a:spLocks noEditPoints="1"/>
            </p:cNvSpPr>
            <p:nvPr/>
          </p:nvSpPr>
          <p:spPr bwMode="auto">
            <a:xfrm>
              <a:off x="4162425" y="3344863"/>
              <a:ext cx="334963" cy="328613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2" name="Serbest Biçim 50"/>
            <p:cNvSpPr>
              <a:spLocks noEditPoints="1"/>
            </p:cNvSpPr>
            <p:nvPr/>
          </p:nvSpPr>
          <p:spPr bwMode="auto">
            <a:xfrm>
              <a:off x="4162425" y="3359150"/>
              <a:ext cx="334963" cy="309563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3" name="Serbest Biçim 51"/>
            <p:cNvSpPr>
              <a:spLocks noEditPoints="1"/>
            </p:cNvSpPr>
            <p:nvPr/>
          </p:nvSpPr>
          <p:spPr bwMode="auto">
            <a:xfrm>
              <a:off x="4205288" y="5753100"/>
              <a:ext cx="303213" cy="344488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24" name="Serbest Biçim 52"/>
            <p:cNvSpPr>
              <a:spLocks noEditPoints="1"/>
            </p:cNvSpPr>
            <p:nvPr/>
          </p:nvSpPr>
          <p:spPr bwMode="auto">
            <a:xfrm>
              <a:off x="4202113" y="5762625"/>
              <a:ext cx="306388" cy="311150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125" name="Resim Yer Tutucusu 33" descr="Resim eklemek için boş yer tutucu. Yer tutucuya tıklayın ve eklemek istediğiniz resmi seçin."/>
          <p:cNvSpPr>
            <a:spLocks noGrp="1" noChangeAspect="1"/>
          </p:cNvSpPr>
          <p:nvPr>
            <p:ph type="pic" sz="quarter" idx="19"/>
          </p:nvPr>
        </p:nvSpPr>
        <p:spPr>
          <a:xfrm>
            <a:off x="5546780" y="3456066"/>
            <a:ext cx="2993366" cy="2305338"/>
          </a:xfrm>
          <a:solidFill>
            <a:schemeClr val="bg2"/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ctr" rtl="0">
              <a:buNone/>
              <a:defRPr/>
            </a:lvl1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126" name="Metin Yer Tutucusu 3"/>
          <p:cNvSpPr>
            <a:spLocks noGrp="1"/>
          </p:cNvSpPr>
          <p:nvPr>
            <p:ph type="body" sz="half" idx="21"/>
          </p:nvPr>
        </p:nvSpPr>
        <p:spPr>
          <a:xfrm>
            <a:off x="9066214" y="2484992"/>
            <a:ext cx="2286000" cy="3248729"/>
          </a:xfrm>
        </p:spPr>
        <p:txBody>
          <a:bodyPr rtlCol="0" anchor="t" anchorCtr="0">
            <a:normAutofit/>
          </a:bodyPr>
          <a:lstStyle>
            <a:lvl1pPr marL="0" indent="0" algn="l" rtl="0">
              <a:spcBef>
                <a:spcPts val="1600"/>
              </a:spcBef>
              <a:buNone/>
              <a:defRPr sz="16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8" name="Slayt Numarası Yer Tutucusu 7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7" name="Alt Bilgi Yer Tutucusu 6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6" name="Tarih Yer Tutucusu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8742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Resim Yazı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511732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6613" y="914400"/>
            <a:ext cx="6172201" cy="50292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2000"/>
            </a:lvl6pPr>
            <a:lvl7pPr algn="l" rtl="0">
              <a:defRPr sz="2000"/>
            </a:lvl7pPr>
            <a:lvl8pPr algn="l" rtl="0">
              <a:defRPr sz="2000"/>
            </a:lvl8pPr>
            <a:lvl9pPr algn="l" rtl="0">
              <a:defRPr sz="2000"/>
            </a:lvl9pPr>
          </a:lstStyle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511732" y="3555523"/>
            <a:ext cx="3840480" cy="238807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>
          <a:xfrm>
            <a:off x="1065213" y="6019801"/>
            <a:ext cx="762000" cy="228600"/>
          </a:xfrm>
        </p:spPr>
        <p:txBody>
          <a:bodyPr rtlCol="0"/>
          <a:lstStyle>
            <a:lvl1pPr algn="l" rtl="0">
              <a:defRPr/>
            </a:lvl1pPr>
          </a:lstStyle>
          <a:p>
            <a:pPr rtl="0"/>
            <a:fld id="{022B156B-59AE-415F-B24B-8756D48BB977}" type="slidenum">
              <a:rPr/>
              <a:p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>
          <a:xfrm>
            <a:off x="8075611" y="6019801"/>
            <a:ext cx="1396260" cy="228600"/>
          </a:xfrm>
        </p:spPr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239762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Resim Yazı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492891" y="1330347"/>
            <a:ext cx="3840480" cy="2103120"/>
          </a:xfrm>
        </p:spPr>
        <p:txBody>
          <a:bodyPr rtlCol="0" anchor="b">
            <a:normAutofit/>
          </a:bodyPr>
          <a:lstStyle>
            <a:lvl1pPr algn="l" rtl="0">
              <a:defRPr sz="3600"/>
            </a:lvl1pPr>
          </a:lstStyle>
          <a:p>
            <a:pPr rtl="0"/>
            <a:r>
              <a:rPr lang="tr-TR"/>
              <a:t>Asıl başlık stili için tıklatın</a:t>
            </a:r>
            <a:endParaRPr dirty="0"/>
          </a:p>
        </p:txBody>
      </p:sp>
      <p:grpSp>
        <p:nvGrpSpPr>
          <p:cNvPr id="8" name="Grup 7"/>
          <p:cNvGrpSpPr/>
          <p:nvPr/>
        </p:nvGrpSpPr>
        <p:grpSpPr>
          <a:xfrm>
            <a:off x="595546" y="781398"/>
            <a:ext cx="6433398" cy="5053665"/>
            <a:chOff x="5162444" y="781398"/>
            <a:chExt cx="6433398" cy="5053665"/>
          </a:xfrm>
        </p:grpSpPr>
        <p:sp>
          <p:nvSpPr>
            <p:cNvPr id="9" name="Serbest Form 42"/>
            <p:cNvSpPr>
              <a:spLocks/>
            </p:cNvSpPr>
            <p:nvPr/>
          </p:nvSpPr>
          <p:spPr bwMode="auto">
            <a:xfrm rot="16200000" flipV="1">
              <a:off x="3342557" y="3275021"/>
              <a:ext cx="3827994" cy="17568"/>
            </a:xfrm>
            <a:custGeom>
              <a:avLst/>
              <a:gdLst>
                <a:gd name="T0" fmla="*/ 0 w 1216"/>
                <a:gd name="T1" fmla="*/ 2 h 5"/>
                <a:gd name="T2" fmla="*/ 304 w 1216"/>
                <a:gd name="T3" fmla="*/ 1 h 5"/>
                <a:gd name="T4" fmla="*/ 456 w 1216"/>
                <a:gd name="T5" fmla="*/ 2 h 5"/>
                <a:gd name="T6" fmla="*/ 608 w 1216"/>
                <a:gd name="T7" fmla="*/ 1 h 5"/>
                <a:gd name="T8" fmla="*/ 912 w 1216"/>
                <a:gd name="T9" fmla="*/ 0 h 5"/>
                <a:gd name="T10" fmla="*/ 1064 w 1216"/>
                <a:gd name="T11" fmla="*/ 1 h 5"/>
                <a:gd name="T12" fmla="*/ 1216 w 1216"/>
                <a:gd name="T13" fmla="*/ 2 h 5"/>
                <a:gd name="T14" fmla="*/ 1216 w 1216"/>
                <a:gd name="T15" fmla="*/ 2 h 5"/>
                <a:gd name="T16" fmla="*/ 1064 w 1216"/>
                <a:gd name="T17" fmla="*/ 4 h 5"/>
                <a:gd name="T18" fmla="*/ 912 w 1216"/>
                <a:gd name="T19" fmla="*/ 4 h 5"/>
                <a:gd name="T20" fmla="*/ 608 w 1216"/>
                <a:gd name="T21" fmla="*/ 3 h 5"/>
                <a:gd name="T22" fmla="*/ 456 w 1216"/>
                <a:gd name="T23" fmla="*/ 3 h 5"/>
                <a:gd name="T24" fmla="*/ 304 w 1216"/>
                <a:gd name="T25" fmla="*/ 4 h 5"/>
                <a:gd name="T26" fmla="*/ 0 w 1216"/>
                <a:gd name="T27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16" h="5">
                  <a:moveTo>
                    <a:pt x="0" y="2"/>
                  </a:moveTo>
                  <a:cubicBezTo>
                    <a:pt x="101" y="1"/>
                    <a:pt x="202" y="0"/>
                    <a:pt x="304" y="1"/>
                  </a:cubicBezTo>
                  <a:cubicBezTo>
                    <a:pt x="354" y="1"/>
                    <a:pt x="405" y="2"/>
                    <a:pt x="456" y="2"/>
                  </a:cubicBezTo>
                  <a:cubicBezTo>
                    <a:pt x="506" y="2"/>
                    <a:pt x="557" y="1"/>
                    <a:pt x="608" y="1"/>
                  </a:cubicBezTo>
                  <a:cubicBezTo>
                    <a:pt x="709" y="1"/>
                    <a:pt x="810" y="0"/>
                    <a:pt x="912" y="0"/>
                  </a:cubicBezTo>
                  <a:cubicBezTo>
                    <a:pt x="962" y="0"/>
                    <a:pt x="1013" y="1"/>
                    <a:pt x="1064" y="1"/>
                  </a:cubicBezTo>
                  <a:cubicBezTo>
                    <a:pt x="1114" y="1"/>
                    <a:pt x="1165" y="1"/>
                    <a:pt x="1216" y="2"/>
                  </a:cubicBezTo>
                  <a:cubicBezTo>
                    <a:pt x="1216" y="2"/>
                    <a:pt x="1216" y="2"/>
                    <a:pt x="1216" y="2"/>
                  </a:cubicBezTo>
                  <a:cubicBezTo>
                    <a:pt x="1165" y="3"/>
                    <a:pt x="1114" y="3"/>
                    <a:pt x="1064" y="4"/>
                  </a:cubicBezTo>
                  <a:cubicBezTo>
                    <a:pt x="1013" y="4"/>
                    <a:pt x="962" y="4"/>
                    <a:pt x="912" y="4"/>
                  </a:cubicBezTo>
                  <a:cubicBezTo>
                    <a:pt x="810" y="5"/>
                    <a:pt x="709" y="4"/>
                    <a:pt x="608" y="3"/>
                  </a:cubicBezTo>
                  <a:cubicBezTo>
                    <a:pt x="557" y="3"/>
                    <a:pt x="506" y="3"/>
                    <a:pt x="456" y="3"/>
                  </a:cubicBezTo>
                  <a:cubicBezTo>
                    <a:pt x="405" y="3"/>
                    <a:pt x="354" y="4"/>
                    <a:pt x="304" y="4"/>
                  </a:cubicBezTo>
                  <a:cubicBezTo>
                    <a:pt x="202" y="4"/>
                    <a:pt x="101" y="4"/>
                    <a:pt x="0" y="2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0" name="Serbest Biçim 43"/>
            <p:cNvSpPr>
              <a:spLocks/>
            </p:cNvSpPr>
            <p:nvPr/>
          </p:nvSpPr>
          <p:spPr bwMode="auto">
            <a:xfrm rot="16200000" flipV="1">
              <a:off x="9565728" y="3299447"/>
              <a:ext cx="3836876" cy="17568"/>
            </a:xfrm>
            <a:custGeom>
              <a:avLst/>
              <a:gdLst>
                <a:gd name="T0" fmla="*/ 0 w 1219"/>
                <a:gd name="T1" fmla="*/ 2 h 5"/>
                <a:gd name="T2" fmla="*/ 304 w 1219"/>
                <a:gd name="T3" fmla="*/ 1 h 5"/>
                <a:gd name="T4" fmla="*/ 457 w 1219"/>
                <a:gd name="T5" fmla="*/ 2 h 5"/>
                <a:gd name="T6" fmla="*/ 609 w 1219"/>
                <a:gd name="T7" fmla="*/ 1 h 5"/>
                <a:gd name="T8" fmla="*/ 914 w 1219"/>
                <a:gd name="T9" fmla="*/ 0 h 5"/>
                <a:gd name="T10" fmla="*/ 1067 w 1219"/>
                <a:gd name="T11" fmla="*/ 1 h 5"/>
                <a:gd name="T12" fmla="*/ 1219 w 1219"/>
                <a:gd name="T13" fmla="*/ 2 h 5"/>
                <a:gd name="T14" fmla="*/ 1219 w 1219"/>
                <a:gd name="T15" fmla="*/ 3 h 5"/>
                <a:gd name="T16" fmla="*/ 1067 w 1219"/>
                <a:gd name="T17" fmla="*/ 4 h 5"/>
                <a:gd name="T18" fmla="*/ 914 w 1219"/>
                <a:gd name="T19" fmla="*/ 4 h 5"/>
                <a:gd name="T20" fmla="*/ 609 w 1219"/>
                <a:gd name="T21" fmla="*/ 3 h 5"/>
                <a:gd name="T22" fmla="*/ 457 w 1219"/>
                <a:gd name="T23" fmla="*/ 3 h 5"/>
                <a:gd name="T24" fmla="*/ 304 w 1219"/>
                <a:gd name="T25" fmla="*/ 4 h 5"/>
                <a:gd name="T26" fmla="*/ 0 w 1219"/>
                <a:gd name="T27" fmla="*/ 3 h 5"/>
                <a:gd name="T28" fmla="*/ 0 w 1219"/>
                <a:gd name="T2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219" h="5">
                  <a:moveTo>
                    <a:pt x="0" y="2"/>
                  </a:moveTo>
                  <a:cubicBezTo>
                    <a:pt x="101" y="1"/>
                    <a:pt x="203" y="0"/>
                    <a:pt x="304" y="1"/>
                  </a:cubicBezTo>
                  <a:cubicBezTo>
                    <a:pt x="355" y="1"/>
                    <a:pt x="406" y="2"/>
                    <a:pt x="457" y="2"/>
                  </a:cubicBezTo>
                  <a:cubicBezTo>
                    <a:pt x="508" y="2"/>
                    <a:pt x="559" y="1"/>
                    <a:pt x="609" y="1"/>
                  </a:cubicBezTo>
                  <a:cubicBezTo>
                    <a:pt x="711" y="1"/>
                    <a:pt x="813" y="0"/>
                    <a:pt x="914" y="0"/>
                  </a:cubicBezTo>
                  <a:cubicBezTo>
                    <a:pt x="965" y="0"/>
                    <a:pt x="1016" y="1"/>
                    <a:pt x="1067" y="1"/>
                  </a:cubicBezTo>
                  <a:cubicBezTo>
                    <a:pt x="1117" y="1"/>
                    <a:pt x="1168" y="1"/>
                    <a:pt x="1219" y="2"/>
                  </a:cubicBezTo>
                  <a:cubicBezTo>
                    <a:pt x="1219" y="3"/>
                    <a:pt x="1219" y="3"/>
                    <a:pt x="1219" y="3"/>
                  </a:cubicBezTo>
                  <a:cubicBezTo>
                    <a:pt x="1168" y="3"/>
                    <a:pt x="1117" y="4"/>
                    <a:pt x="1067" y="4"/>
                  </a:cubicBezTo>
                  <a:cubicBezTo>
                    <a:pt x="1016" y="4"/>
                    <a:pt x="965" y="4"/>
                    <a:pt x="914" y="4"/>
                  </a:cubicBezTo>
                  <a:cubicBezTo>
                    <a:pt x="813" y="5"/>
                    <a:pt x="711" y="4"/>
                    <a:pt x="609" y="3"/>
                  </a:cubicBezTo>
                  <a:cubicBezTo>
                    <a:pt x="559" y="3"/>
                    <a:pt x="508" y="3"/>
                    <a:pt x="457" y="3"/>
                  </a:cubicBezTo>
                  <a:cubicBezTo>
                    <a:pt x="406" y="3"/>
                    <a:pt x="355" y="4"/>
                    <a:pt x="304" y="4"/>
                  </a:cubicBezTo>
                  <a:cubicBezTo>
                    <a:pt x="203" y="4"/>
                    <a:pt x="101" y="4"/>
                    <a:pt x="0" y="3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grpSp>
          <p:nvGrpSpPr>
            <p:cNvPr id="11" name="Grup 10"/>
            <p:cNvGrpSpPr/>
            <p:nvPr/>
          </p:nvGrpSpPr>
          <p:grpSpPr>
            <a:xfrm>
              <a:off x="5814205" y="859113"/>
              <a:ext cx="5129146" cy="4880471"/>
              <a:chOff x="7856559" y="859113"/>
              <a:chExt cx="3086791" cy="4880471"/>
            </a:xfrm>
          </p:grpSpPr>
          <p:sp>
            <p:nvSpPr>
              <p:cNvPr id="20" name="Serbest Biçim 41"/>
              <p:cNvSpPr>
                <a:spLocks/>
              </p:cNvSpPr>
              <p:nvPr/>
            </p:nvSpPr>
            <p:spPr bwMode="auto">
              <a:xfrm rot="16200000" flipV="1">
                <a:off x="9392183" y="4188416"/>
                <a:ext cx="15544" cy="3086791"/>
              </a:xfrm>
              <a:custGeom>
                <a:avLst/>
                <a:gdLst>
                  <a:gd name="T0" fmla="*/ 3 w 5"/>
                  <a:gd name="T1" fmla="*/ 0 h 868"/>
                  <a:gd name="T2" fmla="*/ 4 w 5"/>
                  <a:gd name="T3" fmla="*/ 217 h 868"/>
                  <a:gd name="T4" fmla="*/ 3 w 5"/>
                  <a:gd name="T5" fmla="*/ 326 h 868"/>
                  <a:gd name="T6" fmla="*/ 4 w 5"/>
                  <a:gd name="T7" fmla="*/ 434 h 868"/>
                  <a:gd name="T8" fmla="*/ 4 w 5"/>
                  <a:gd name="T9" fmla="*/ 651 h 868"/>
                  <a:gd name="T10" fmla="*/ 4 w 5"/>
                  <a:gd name="T11" fmla="*/ 760 h 868"/>
                  <a:gd name="T12" fmla="*/ 3 w 5"/>
                  <a:gd name="T13" fmla="*/ 868 h 868"/>
                  <a:gd name="T14" fmla="*/ 2 w 5"/>
                  <a:gd name="T15" fmla="*/ 868 h 868"/>
                  <a:gd name="T16" fmla="*/ 1 w 5"/>
                  <a:gd name="T17" fmla="*/ 760 h 868"/>
                  <a:gd name="T18" fmla="*/ 0 w 5"/>
                  <a:gd name="T19" fmla="*/ 651 h 868"/>
                  <a:gd name="T20" fmla="*/ 1 w 5"/>
                  <a:gd name="T21" fmla="*/ 434 h 868"/>
                  <a:gd name="T22" fmla="*/ 2 w 5"/>
                  <a:gd name="T23" fmla="*/ 326 h 868"/>
                  <a:gd name="T24" fmla="*/ 1 w 5"/>
                  <a:gd name="T25" fmla="*/ 217 h 868"/>
                  <a:gd name="T26" fmla="*/ 2 w 5"/>
                  <a:gd name="T27" fmla="*/ 0 h 868"/>
                  <a:gd name="T28" fmla="*/ 3 w 5"/>
                  <a:gd name="T29" fmla="*/ 0 h 8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" h="868">
                    <a:moveTo>
                      <a:pt x="3" y="0"/>
                    </a:moveTo>
                    <a:cubicBezTo>
                      <a:pt x="4" y="73"/>
                      <a:pt x="4" y="145"/>
                      <a:pt x="4" y="217"/>
                    </a:cubicBezTo>
                    <a:cubicBezTo>
                      <a:pt x="4" y="253"/>
                      <a:pt x="3" y="290"/>
                      <a:pt x="3" y="326"/>
                    </a:cubicBezTo>
                    <a:cubicBezTo>
                      <a:pt x="3" y="362"/>
                      <a:pt x="3" y="398"/>
                      <a:pt x="4" y="434"/>
                    </a:cubicBezTo>
                    <a:cubicBezTo>
                      <a:pt x="4" y="507"/>
                      <a:pt x="5" y="579"/>
                      <a:pt x="4" y="651"/>
                    </a:cubicBezTo>
                    <a:cubicBezTo>
                      <a:pt x="5" y="687"/>
                      <a:pt x="4" y="724"/>
                      <a:pt x="4" y="760"/>
                    </a:cubicBezTo>
                    <a:cubicBezTo>
                      <a:pt x="4" y="796"/>
                      <a:pt x="3" y="832"/>
                      <a:pt x="3" y="868"/>
                    </a:cubicBezTo>
                    <a:cubicBezTo>
                      <a:pt x="2" y="868"/>
                      <a:pt x="2" y="868"/>
                      <a:pt x="2" y="868"/>
                    </a:cubicBezTo>
                    <a:cubicBezTo>
                      <a:pt x="2" y="832"/>
                      <a:pt x="1" y="796"/>
                      <a:pt x="1" y="760"/>
                    </a:cubicBezTo>
                    <a:cubicBezTo>
                      <a:pt x="1" y="724"/>
                      <a:pt x="0" y="687"/>
                      <a:pt x="0" y="651"/>
                    </a:cubicBezTo>
                    <a:cubicBezTo>
                      <a:pt x="0" y="579"/>
                      <a:pt x="1" y="507"/>
                      <a:pt x="1" y="434"/>
                    </a:cubicBezTo>
                    <a:cubicBezTo>
                      <a:pt x="2" y="398"/>
                      <a:pt x="2" y="362"/>
                      <a:pt x="2" y="326"/>
                    </a:cubicBezTo>
                    <a:cubicBezTo>
                      <a:pt x="2" y="290"/>
                      <a:pt x="1" y="253"/>
                      <a:pt x="1" y="217"/>
                    </a:cubicBezTo>
                    <a:cubicBezTo>
                      <a:pt x="0" y="145"/>
                      <a:pt x="1" y="73"/>
                      <a:pt x="2" y="0"/>
                    </a:cubicBezTo>
                    <a:lnTo>
                      <a:pt x="3" y="0"/>
                    </a:ln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  <p:sp>
            <p:nvSpPr>
              <p:cNvPr id="21" name="Serbest Biçim 44"/>
              <p:cNvSpPr>
                <a:spLocks/>
              </p:cNvSpPr>
              <p:nvPr/>
            </p:nvSpPr>
            <p:spPr bwMode="auto">
              <a:xfrm rot="16200000" flipV="1">
                <a:off x="9366943" y="-651271"/>
                <a:ext cx="13322" cy="3034090"/>
              </a:xfrm>
              <a:custGeom>
                <a:avLst/>
                <a:gdLst>
                  <a:gd name="T0" fmla="*/ 2 w 4"/>
                  <a:gd name="T1" fmla="*/ 853 h 853"/>
                  <a:gd name="T2" fmla="*/ 0 w 4"/>
                  <a:gd name="T3" fmla="*/ 640 h 853"/>
                  <a:gd name="T4" fmla="*/ 1 w 4"/>
                  <a:gd name="T5" fmla="*/ 533 h 853"/>
                  <a:gd name="T6" fmla="*/ 1 w 4"/>
                  <a:gd name="T7" fmla="*/ 427 h 853"/>
                  <a:gd name="T8" fmla="*/ 0 w 4"/>
                  <a:gd name="T9" fmla="*/ 213 h 853"/>
                  <a:gd name="T10" fmla="*/ 0 w 4"/>
                  <a:gd name="T11" fmla="*/ 107 h 853"/>
                  <a:gd name="T12" fmla="*/ 2 w 4"/>
                  <a:gd name="T13" fmla="*/ 0 h 853"/>
                  <a:gd name="T14" fmla="*/ 2 w 4"/>
                  <a:gd name="T15" fmla="*/ 0 h 853"/>
                  <a:gd name="T16" fmla="*/ 3 w 4"/>
                  <a:gd name="T17" fmla="*/ 107 h 853"/>
                  <a:gd name="T18" fmla="*/ 4 w 4"/>
                  <a:gd name="T19" fmla="*/ 213 h 853"/>
                  <a:gd name="T20" fmla="*/ 3 w 4"/>
                  <a:gd name="T21" fmla="*/ 427 h 853"/>
                  <a:gd name="T22" fmla="*/ 2 w 4"/>
                  <a:gd name="T23" fmla="*/ 533 h 853"/>
                  <a:gd name="T24" fmla="*/ 3 w 4"/>
                  <a:gd name="T25" fmla="*/ 640 h 853"/>
                  <a:gd name="T26" fmla="*/ 2 w 4"/>
                  <a:gd name="T27" fmla="*/ 853 h 8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" h="853">
                    <a:moveTo>
                      <a:pt x="2" y="853"/>
                    </a:moveTo>
                    <a:cubicBezTo>
                      <a:pt x="0" y="782"/>
                      <a:pt x="0" y="711"/>
                      <a:pt x="0" y="640"/>
                    </a:cubicBezTo>
                    <a:cubicBezTo>
                      <a:pt x="0" y="604"/>
                      <a:pt x="1" y="569"/>
                      <a:pt x="1" y="533"/>
                    </a:cubicBezTo>
                    <a:cubicBezTo>
                      <a:pt x="1" y="498"/>
                      <a:pt x="1" y="462"/>
                      <a:pt x="1" y="427"/>
                    </a:cubicBezTo>
                    <a:cubicBezTo>
                      <a:pt x="0" y="356"/>
                      <a:pt x="0" y="284"/>
                      <a:pt x="0" y="213"/>
                    </a:cubicBezTo>
                    <a:cubicBezTo>
                      <a:pt x="0" y="178"/>
                      <a:pt x="0" y="142"/>
                      <a:pt x="0" y="107"/>
                    </a:cubicBezTo>
                    <a:cubicBezTo>
                      <a:pt x="1" y="71"/>
                      <a:pt x="1" y="36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3" y="36"/>
                      <a:pt x="3" y="71"/>
                      <a:pt x="3" y="107"/>
                    </a:cubicBezTo>
                    <a:cubicBezTo>
                      <a:pt x="4" y="142"/>
                      <a:pt x="4" y="178"/>
                      <a:pt x="4" y="213"/>
                    </a:cubicBezTo>
                    <a:cubicBezTo>
                      <a:pt x="4" y="284"/>
                      <a:pt x="3" y="356"/>
                      <a:pt x="3" y="427"/>
                    </a:cubicBezTo>
                    <a:cubicBezTo>
                      <a:pt x="3" y="462"/>
                      <a:pt x="2" y="498"/>
                      <a:pt x="2" y="533"/>
                    </a:cubicBezTo>
                    <a:cubicBezTo>
                      <a:pt x="3" y="569"/>
                      <a:pt x="3" y="604"/>
                      <a:pt x="3" y="640"/>
                    </a:cubicBezTo>
                    <a:cubicBezTo>
                      <a:pt x="4" y="711"/>
                      <a:pt x="3" y="782"/>
                      <a:pt x="2" y="85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rtl="0"/>
                <a:endParaRPr/>
              </a:p>
            </p:txBody>
          </p:sp>
        </p:grpSp>
        <p:sp>
          <p:nvSpPr>
            <p:cNvPr id="12" name="Serbest Biçim 45"/>
            <p:cNvSpPr>
              <a:spLocks noEditPoints="1"/>
            </p:cNvSpPr>
            <p:nvPr/>
          </p:nvSpPr>
          <p:spPr bwMode="auto">
            <a:xfrm rot="16200000" flipV="1">
              <a:off x="5186001" y="5323012"/>
              <a:ext cx="477390" cy="524504"/>
            </a:xfrm>
            <a:custGeom>
              <a:avLst/>
              <a:gdLst>
                <a:gd name="T0" fmla="*/ 127 w 152"/>
                <a:gd name="T1" fmla="*/ 122 h 148"/>
                <a:gd name="T2" fmla="*/ 84 w 152"/>
                <a:gd name="T3" fmla="*/ 134 h 148"/>
                <a:gd name="T4" fmla="*/ 112 w 152"/>
                <a:gd name="T5" fmla="*/ 131 h 148"/>
                <a:gd name="T6" fmla="*/ 48 w 152"/>
                <a:gd name="T7" fmla="*/ 142 h 148"/>
                <a:gd name="T8" fmla="*/ 4 w 152"/>
                <a:gd name="T9" fmla="*/ 95 h 148"/>
                <a:gd name="T10" fmla="*/ 20 w 152"/>
                <a:gd name="T11" fmla="*/ 61 h 148"/>
                <a:gd name="T12" fmla="*/ 26 w 152"/>
                <a:gd name="T13" fmla="*/ 58 h 148"/>
                <a:gd name="T14" fmla="*/ 31 w 152"/>
                <a:gd name="T15" fmla="*/ 23 h 148"/>
                <a:gd name="T16" fmla="*/ 19 w 152"/>
                <a:gd name="T17" fmla="*/ 0 h 148"/>
                <a:gd name="T18" fmla="*/ 33 w 152"/>
                <a:gd name="T19" fmla="*/ 57 h 148"/>
                <a:gd name="T20" fmla="*/ 41 w 152"/>
                <a:gd name="T21" fmla="*/ 63 h 148"/>
                <a:gd name="T22" fmla="*/ 36 w 152"/>
                <a:gd name="T23" fmla="*/ 80 h 148"/>
                <a:gd name="T24" fmla="*/ 26 w 152"/>
                <a:gd name="T25" fmla="*/ 67 h 148"/>
                <a:gd name="T26" fmla="*/ 64 w 152"/>
                <a:gd name="T27" fmla="*/ 132 h 148"/>
                <a:gd name="T28" fmla="*/ 84 w 152"/>
                <a:gd name="T29" fmla="*/ 112 h 148"/>
                <a:gd name="T30" fmla="*/ 77 w 152"/>
                <a:gd name="T31" fmla="*/ 131 h 148"/>
                <a:gd name="T32" fmla="*/ 152 w 152"/>
                <a:gd name="T33" fmla="*/ 129 h 148"/>
                <a:gd name="T34" fmla="*/ 114 w 152"/>
                <a:gd name="T35" fmla="*/ 131 h 148"/>
                <a:gd name="T36" fmla="*/ 127 w 152"/>
                <a:gd name="T37" fmla="*/ 122 h 148"/>
                <a:gd name="T38" fmla="*/ 74 w 152"/>
                <a:gd name="T39" fmla="*/ 128 h 148"/>
                <a:gd name="T40" fmla="*/ 68 w 152"/>
                <a:gd name="T41" fmla="*/ 112 h 148"/>
                <a:gd name="T42" fmla="*/ 66 w 152"/>
                <a:gd name="T43" fmla="*/ 117 h 148"/>
                <a:gd name="T44" fmla="*/ 66 w 152"/>
                <a:gd name="T45" fmla="*/ 125 h 148"/>
                <a:gd name="T46" fmla="*/ 73 w 152"/>
                <a:gd name="T47" fmla="*/ 128 h 148"/>
                <a:gd name="T48" fmla="*/ 74 w 152"/>
                <a:gd name="T49" fmla="*/ 114 h 148"/>
                <a:gd name="T50" fmla="*/ 74 w 152"/>
                <a:gd name="T51" fmla="*/ 128 h 148"/>
                <a:gd name="T52" fmla="*/ 9 w 152"/>
                <a:gd name="T53" fmla="*/ 88 h 148"/>
                <a:gd name="T54" fmla="*/ 56 w 152"/>
                <a:gd name="T55" fmla="*/ 135 h 148"/>
                <a:gd name="T56" fmla="*/ 9 w 152"/>
                <a:gd name="T57" fmla="*/ 88 h 148"/>
                <a:gd name="T58" fmla="*/ 37 w 152"/>
                <a:gd name="T59" fmla="*/ 61 h 148"/>
                <a:gd name="T60" fmla="*/ 31 w 152"/>
                <a:gd name="T61" fmla="*/ 77 h 148"/>
                <a:gd name="T62" fmla="*/ 37 w 152"/>
                <a:gd name="T63" fmla="*/ 61 h 148"/>
                <a:gd name="T64" fmla="*/ 30 w 152"/>
                <a:gd name="T65" fmla="*/ 57 h 148"/>
                <a:gd name="T66" fmla="*/ 33 w 152"/>
                <a:gd name="T67" fmla="*/ 31 h 148"/>
                <a:gd name="T68" fmla="*/ 30 w 152"/>
                <a:gd name="T69" fmla="*/ 57 h 148"/>
                <a:gd name="T70" fmla="*/ 30 w 152"/>
                <a:gd name="T71" fmla="*/ 61 h 148"/>
                <a:gd name="T72" fmla="*/ 30 w 152"/>
                <a:gd name="T73" fmla="*/ 74 h 148"/>
                <a:gd name="T74" fmla="*/ 30 w 152"/>
                <a:gd name="T75" fmla="*/ 61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2" h="148">
                  <a:moveTo>
                    <a:pt x="127" y="122"/>
                  </a:moveTo>
                  <a:cubicBezTo>
                    <a:pt x="115" y="118"/>
                    <a:pt x="99" y="137"/>
                    <a:pt x="84" y="134"/>
                  </a:cubicBezTo>
                  <a:cubicBezTo>
                    <a:pt x="92" y="142"/>
                    <a:pt x="106" y="130"/>
                    <a:pt x="112" y="131"/>
                  </a:cubicBezTo>
                  <a:cubicBezTo>
                    <a:pt x="95" y="147"/>
                    <a:pt x="66" y="127"/>
                    <a:pt x="48" y="142"/>
                  </a:cubicBezTo>
                  <a:cubicBezTo>
                    <a:pt x="19" y="142"/>
                    <a:pt x="1" y="123"/>
                    <a:pt x="4" y="95"/>
                  </a:cubicBezTo>
                  <a:cubicBezTo>
                    <a:pt x="6" y="82"/>
                    <a:pt x="19" y="74"/>
                    <a:pt x="20" y="61"/>
                  </a:cubicBezTo>
                  <a:cubicBezTo>
                    <a:pt x="23" y="58"/>
                    <a:pt x="22" y="60"/>
                    <a:pt x="26" y="58"/>
                  </a:cubicBezTo>
                  <a:cubicBezTo>
                    <a:pt x="25" y="45"/>
                    <a:pt x="33" y="34"/>
                    <a:pt x="31" y="23"/>
                  </a:cubicBezTo>
                  <a:cubicBezTo>
                    <a:pt x="30" y="12"/>
                    <a:pt x="19" y="8"/>
                    <a:pt x="19" y="0"/>
                  </a:cubicBezTo>
                  <a:cubicBezTo>
                    <a:pt x="36" y="7"/>
                    <a:pt x="41" y="36"/>
                    <a:pt x="33" y="57"/>
                  </a:cubicBezTo>
                  <a:cubicBezTo>
                    <a:pt x="34" y="60"/>
                    <a:pt x="40" y="59"/>
                    <a:pt x="41" y="63"/>
                  </a:cubicBezTo>
                  <a:cubicBezTo>
                    <a:pt x="43" y="69"/>
                    <a:pt x="40" y="75"/>
                    <a:pt x="36" y="80"/>
                  </a:cubicBezTo>
                  <a:cubicBezTo>
                    <a:pt x="27" y="79"/>
                    <a:pt x="20" y="74"/>
                    <a:pt x="26" y="67"/>
                  </a:cubicBezTo>
                  <a:cubicBezTo>
                    <a:pt x="1" y="88"/>
                    <a:pt x="14" y="148"/>
                    <a:pt x="64" y="132"/>
                  </a:cubicBezTo>
                  <a:cubicBezTo>
                    <a:pt x="54" y="118"/>
                    <a:pt x="73" y="97"/>
                    <a:pt x="84" y="112"/>
                  </a:cubicBezTo>
                  <a:cubicBezTo>
                    <a:pt x="86" y="123"/>
                    <a:pt x="81" y="126"/>
                    <a:pt x="77" y="131"/>
                  </a:cubicBezTo>
                  <a:cubicBezTo>
                    <a:pt x="101" y="137"/>
                    <a:pt x="133" y="102"/>
                    <a:pt x="152" y="129"/>
                  </a:cubicBezTo>
                  <a:cubicBezTo>
                    <a:pt x="143" y="117"/>
                    <a:pt x="124" y="124"/>
                    <a:pt x="114" y="131"/>
                  </a:cubicBezTo>
                  <a:cubicBezTo>
                    <a:pt x="116" y="126"/>
                    <a:pt x="123" y="126"/>
                    <a:pt x="127" y="122"/>
                  </a:cubicBezTo>
                  <a:close/>
                  <a:moveTo>
                    <a:pt x="74" y="128"/>
                  </a:moveTo>
                  <a:cubicBezTo>
                    <a:pt x="91" y="127"/>
                    <a:pt x="78" y="98"/>
                    <a:pt x="68" y="112"/>
                  </a:cubicBezTo>
                  <a:cubicBezTo>
                    <a:pt x="75" y="112"/>
                    <a:pt x="69" y="117"/>
                    <a:pt x="66" y="117"/>
                  </a:cubicBezTo>
                  <a:cubicBezTo>
                    <a:pt x="66" y="119"/>
                    <a:pt x="66" y="122"/>
                    <a:pt x="66" y="125"/>
                  </a:cubicBezTo>
                  <a:cubicBezTo>
                    <a:pt x="68" y="126"/>
                    <a:pt x="69" y="128"/>
                    <a:pt x="73" y="128"/>
                  </a:cubicBezTo>
                  <a:cubicBezTo>
                    <a:pt x="75" y="124"/>
                    <a:pt x="80" y="117"/>
                    <a:pt x="74" y="114"/>
                  </a:cubicBezTo>
                  <a:cubicBezTo>
                    <a:pt x="84" y="115"/>
                    <a:pt x="78" y="125"/>
                    <a:pt x="74" y="128"/>
                  </a:cubicBezTo>
                  <a:close/>
                  <a:moveTo>
                    <a:pt x="9" y="88"/>
                  </a:moveTo>
                  <a:cubicBezTo>
                    <a:pt x="0" y="121"/>
                    <a:pt x="28" y="148"/>
                    <a:pt x="56" y="135"/>
                  </a:cubicBezTo>
                  <a:cubicBezTo>
                    <a:pt x="20" y="145"/>
                    <a:pt x="13" y="115"/>
                    <a:pt x="9" y="88"/>
                  </a:cubicBezTo>
                  <a:close/>
                  <a:moveTo>
                    <a:pt x="37" y="61"/>
                  </a:moveTo>
                  <a:cubicBezTo>
                    <a:pt x="38" y="69"/>
                    <a:pt x="34" y="72"/>
                    <a:pt x="31" y="77"/>
                  </a:cubicBezTo>
                  <a:cubicBezTo>
                    <a:pt x="40" y="78"/>
                    <a:pt x="42" y="66"/>
                    <a:pt x="37" y="61"/>
                  </a:cubicBezTo>
                  <a:close/>
                  <a:moveTo>
                    <a:pt x="30" y="57"/>
                  </a:moveTo>
                  <a:cubicBezTo>
                    <a:pt x="30" y="49"/>
                    <a:pt x="38" y="40"/>
                    <a:pt x="33" y="31"/>
                  </a:cubicBezTo>
                  <a:cubicBezTo>
                    <a:pt x="34" y="41"/>
                    <a:pt x="26" y="49"/>
                    <a:pt x="30" y="57"/>
                  </a:cubicBezTo>
                  <a:close/>
                  <a:moveTo>
                    <a:pt x="30" y="61"/>
                  </a:moveTo>
                  <a:cubicBezTo>
                    <a:pt x="28" y="63"/>
                    <a:pt x="27" y="72"/>
                    <a:pt x="30" y="74"/>
                  </a:cubicBezTo>
                  <a:cubicBezTo>
                    <a:pt x="33" y="70"/>
                    <a:pt x="36" y="63"/>
                    <a:pt x="30" y="6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3" name="Serbest Biçim 46"/>
            <p:cNvSpPr>
              <a:spLocks noEditPoints="1"/>
            </p:cNvSpPr>
            <p:nvPr/>
          </p:nvSpPr>
          <p:spPr bwMode="auto">
            <a:xfrm rot="16200000" flipV="1">
              <a:off x="5197295" y="5324846"/>
              <a:ext cx="477390" cy="511956"/>
            </a:xfrm>
            <a:custGeom>
              <a:avLst/>
              <a:gdLst>
                <a:gd name="T0" fmla="*/ 2 w 151"/>
                <a:gd name="T1" fmla="*/ 96 h 144"/>
                <a:gd name="T2" fmla="*/ 21 w 151"/>
                <a:gd name="T3" fmla="*/ 59 h 144"/>
                <a:gd name="T4" fmla="*/ 22 w 151"/>
                <a:gd name="T5" fmla="*/ 12 h 144"/>
                <a:gd name="T6" fmla="*/ 32 w 151"/>
                <a:gd name="T7" fmla="*/ 58 h 144"/>
                <a:gd name="T8" fmla="*/ 34 w 151"/>
                <a:gd name="T9" fmla="*/ 81 h 144"/>
                <a:gd name="T10" fmla="*/ 15 w 151"/>
                <a:gd name="T11" fmla="*/ 112 h 144"/>
                <a:gd name="T12" fmla="*/ 73 w 151"/>
                <a:gd name="T13" fmla="*/ 107 h 144"/>
                <a:gd name="T14" fmla="*/ 76 w 151"/>
                <a:gd name="T15" fmla="*/ 131 h 144"/>
                <a:gd name="T16" fmla="*/ 151 w 151"/>
                <a:gd name="T17" fmla="*/ 130 h 144"/>
                <a:gd name="T18" fmla="*/ 110 w 151"/>
                <a:gd name="T19" fmla="*/ 134 h 144"/>
                <a:gd name="T20" fmla="*/ 66 w 151"/>
                <a:gd name="T21" fmla="*/ 138 h 144"/>
                <a:gd name="T22" fmla="*/ 12 w 151"/>
                <a:gd name="T23" fmla="*/ 128 h 144"/>
                <a:gd name="T24" fmla="*/ 86 w 151"/>
                <a:gd name="T25" fmla="*/ 138 h 144"/>
                <a:gd name="T26" fmla="*/ 86 w 151"/>
                <a:gd name="T27" fmla="*/ 134 h 144"/>
                <a:gd name="T28" fmla="*/ 75 w 151"/>
                <a:gd name="T29" fmla="*/ 133 h 144"/>
                <a:gd name="T30" fmla="*/ 77 w 151"/>
                <a:gd name="T31" fmla="*/ 128 h 144"/>
                <a:gd name="T32" fmla="*/ 66 w 151"/>
                <a:gd name="T33" fmla="*/ 128 h 144"/>
                <a:gd name="T34" fmla="*/ 64 w 151"/>
                <a:gd name="T35" fmla="*/ 117 h 144"/>
                <a:gd name="T36" fmla="*/ 65 w 151"/>
                <a:gd name="T37" fmla="*/ 114 h 144"/>
                <a:gd name="T38" fmla="*/ 63 w 151"/>
                <a:gd name="T39" fmla="*/ 133 h 144"/>
                <a:gd name="T40" fmla="*/ 54 w 151"/>
                <a:gd name="T41" fmla="*/ 137 h 144"/>
                <a:gd name="T42" fmla="*/ 7 w 151"/>
                <a:gd name="T43" fmla="*/ 86 h 144"/>
                <a:gd name="T44" fmla="*/ 41 w 151"/>
                <a:gd name="T45" fmla="*/ 139 h 144"/>
                <a:gd name="T46" fmla="*/ 92 w 151"/>
                <a:gd name="T47" fmla="*/ 138 h 144"/>
                <a:gd name="T48" fmla="*/ 41 w 151"/>
                <a:gd name="T49" fmla="*/ 137 h 144"/>
                <a:gd name="T50" fmla="*/ 26 w 151"/>
                <a:gd name="T51" fmla="*/ 65 h 144"/>
                <a:gd name="T52" fmla="*/ 32 w 151"/>
                <a:gd name="T53" fmla="*/ 64 h 144"/>
                <a:gd name="T54" fmla="*/ 26 w 151"/>
                <a:gd name="T55" fmla="*/ 72 h 144"/>
                <a:gd name="T56" fmla="*/ 33 w 151"/>
                <a:gd name="T57" fmla="*/ 80 h 144"/>
                <a:gd name="T58" fmla="*/ 38 w 151"/>
                <a:gd name="T59" fmla="*/ 73 h 144"/>
                <a:gd name="T60" fmla="*/ 28 w 151"/>
                <a:gd name="T61" fmla="*/ 78 h 144"/>
                <a:gd name="T62" fmla="*/ 34 w 151"/>
                <a:gd name="T63" fmla="*/ 61 h 144"/>
                <a:gd name="T64" fmla="*/ 18 w 151"/>
                <a:gd name="T65" fmla="*/ 2 h 144"/>
                <a:gd name="T66" fmla="*/ 31 w 151"/>
                <a:gd name="T67" fmla="*/ 32 h 144"/>
                <a:gd name="T68" fmla="*/ 27 w 151"/>
                <a:gd name="T69" fmla="*/ 58 h 144"/>
                <a:gd name="T70" fmla="*/ 28 w 151"/>
                <a:gd name="T71" fmla="*/ 42 h 144"/>
                <a:gd name="T72" fmla="*/ 21 w 151"/>
                <a:gd name="T73" fmla="*/ 61 h 144"/>
                <a:gd name="T74" fmla="*/ 7 w 151"/>
                <a:gd name="T75" fmla="*/ 86 h 144"/>
                <a:gd name="T76" fmla="*/ 110 w 151"/>
                <a:gd name="T77" fmla="*/ 131 h 144"/>
                <a:gd name="T78" fmla="*/ 121 w 151"/>
                <a:gd name="T79" fmla="*/ 123 h 144"/>
                <a:gd name="T80" fmla="*/ 67 w 151"/>
                <a:gd name="T81" fmla="*/ 127 h 144"/>
                <a:gd name="T82" fmla="*/ 74 w 151"/>
                <a:gd name="T83" fmla="*/ 118 h 144"/>
                <a:gd name="T84" fmla="*/ 64 w 151"/>
                <a:gd name="T85" fmla="*/ 118 h 144"/>
                <a:gd name="T86" fmla="*/ 75 w 151"/>
                <a:gd name="T87" fmla="*/ 118 h 144"/>
                <a:gd name="T88" fmla="*/ 70 w 151"/>
                <a:gd name="T89" fmla="*/ 114 h 144"/>
                <a:gd name="T90" fmla="*/ 79 w 151"/>
                <a:gd name="T91" fmla="*/ 120 h 144"/>
                <a:gd name="T92" fmla="*/ 122 w 151"/>
                <a:gd name="T93" fmla="*/ 122 h 144"/>
                <a:gd name="T94" fmla="*/ 123 w 151"/>
                <a:gd name="T95" fmla="*/ 125 h 144"/>
                <a:gd name="T96" fmla="*/ 122 w 151"/>
                <a:gd name="T97" fmla="*/ 122 h 144"/>
                <a:gd name="T98" fmla="*/ 81 w 151"/>
                <a:gd name="T99" fmla="*/ 114 h 144"/>
                <a:gd name="T100" fmla="*/ 32 w 151"/>
                <a:gd name="T101" fmla="*/ 74 h 144"/>
                <a:gd name="T102" fmla="*/ 28 w 151"/>
                <a:gd name="T103" fmla="*/ 63 h 144"/>
                <a:gd name="T104" fmla="*/ 28 w 151"/>
                <a:gd name="T105" fmla="*/ 63 h 144"/>
                <a:gd name="T106" fmla="*/ 29 w 151"/>
                <a:gd name="T107" fmla="*/ 49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51" h="144">
                  <a:moveTo>
                    <a:pt x="47" y="144"/>
                  </a:moveTo>
                  <a:cubicBezTo>
                    <a:pt x="46" y="144"/>
                    <a:pt x="46" y="144"/>
                    <a:pt x="46" y="144"/>
                  </a:cubicBezTo>
                  <a:cubicBezTo>
                    <a:pt x="32" y="144"/>
                    <a:pt x="19" y="139"/>
                    <a:pt x="11" y="129"/>
                  </a:cubicBezTo>
                  <a:cubicBezTo>
                    <a:pt x="3" y="121"/>
                    <a:pt x="0" y="109"/>
                    <a:pt x="2" y="96"/>
                  </a:cubicBezTo>
                  <a:cubicBezTo>
                    <a:pt x="3" y="90"/>
                    <a:pt x="6" y="84"/>
                    <a:pt x="10" y="79"/>
                  </a:cubicBezTo>
                  <a:cubicBezTo>
                    <a:pt x="13" y="73"/>
                    <a:pt x="17" y="68"/>
                    <a:pt x="17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9" y="60"/>
                    <a:pt x="20" y="59"/>
                    <a:pt x="21" y="59"/>
                  </a:cubicBezTo>
                  <a:cubicBezTo>
                    <a:pt x="21" y="59"/>
                    <a:pt x="22" y="59"/>
                    <a:pt x="23" y="59"/>
                  </a:cubicBezTo>
                  <a:cubicBezTo>
                    <a:pt x="23" y="53"/>
                    <a:pt x="24" y="47"/>
                    <a:pt x="26" y="41"/>
                  </a:cubicBezTo>
                  <a:cubicBezTo>
                    <a:pt x="28" y="35"/>
                    <a:pt x="30" y="30"/>
                    <a:pt x="29" y="24"/>
                  </a:cubicBezTo>
                  <a:cubicBezTo>
                    <a:pt x="28" y="19"/>
                    <a:pt x="25" y="15"/>
                    <a:pt x="22" y="12"/>
                  </a:cubicBezTo>
                  <a:cubicBezTo>
                    <a:pt x="19" y="8"/>
                    <a:pt x="16" y="5"/>
                    <a:pt x="16" y="1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5" y="8"/>
                    <a:pt x="40" y="37"/>
                    <a:pt x="32" y="58"/>
                  </a:cubicBezTo>
                  <a:cubicBezTo>
                    <a:pt x="32" y="59"/>
                    <a:pt x="34" y="59"/>
                    <a:pt x="35" y="60"/>
                  </a:cubicBezTo>
                  <a:cubicBezTo>
                    <a:pt x="37" y="61"/>
                    <a:pt x="39" y="61"/>
                    <a:pt x="40" y="63"/>
                  </a:cubicBezTo>
                  <a:cubicBezTo>
                    <a:pt x="43" y="72"/>
                    <a:pt x="37" y="78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28" y="81"/>
                    <a:pt x="23" y="79"/>
                    <a:pt x="22" y="76"/>
                  </a:cubicBezTo>
                  <a:cubicBezTo>
                    <a:pt x="21" y="75"/>
                    <a:pt x="21" y="73"/>
                    <a:pt x="21" y="71"/>
                  </a:cubicBezTo>
                  <a:cubicBezTo>
                    <a:pt x="12" y="82"/>
                    <a:pt x="10" y="98"/>
                    <a:pt x="15" y="112"/>
                  </a:cubicBezTo>
                  <a:cubicBezTo>
                    <a:pt x="20" y="127"/>
                    <a:pt x="32" y="135"/>
                    <a:pt x="46" y="135"/>
                  </a:cubicBezTo>
                  <a:cubicBezTo>
                    <a:pt x="51" y="135"/>
                    <a:pt x="56" y="134"/>
                    <a:pt x="61" y="133"/>
                  </a:cubicBezTo>
                  <a:cubicBezTo>
                    <a:pt x="58" y="128"/>
                    <a:pt x="57" y="122"/>
                    <a:pt x="60" y="116"/>
                  </a:cubicBezTo>
                  <a:cubicBezTo>
                    <a:pt x="63" y="111"/>
                    <a:pt x="68" y="107"/>
                    <a:pt x="73" y="107"/>
                  </a:cubicBezTo>
                  <a:cubicBezTo>
                    <a:pt x="75" y="107"/>
                    <a:pt x="79" y="108"/>
                    <a:pt x="83" y="113"/>
                  </a:cubicBezTo>
                  <a:cubicBezTo>
                    <a:pt x="83" y="113"/>
                    <a:pt x="83" y="113"/>
                    <a:pt x="83" y="113"/>
                  </a:cubicBezTo>
                  <a:cubicBezTo>
                    <a:pt x="84" y="122"/>
                    <a:pt x="81" y="126"/>
                    <a:pt x="77" y="130"/>
                  </a:cubicBezTo>
                  <a:cubicBezTo>
                    <a:pt x="77" y="130"/>
                    <a:pt x="77" y="131"/>
                    <a:pt x="76" y="131"/>
                  </a:cubicBezTo>
                  <a:cubicBezTo>
                    <a:pt x="78" y="132"/>
                    <a:pt x="80" y="132"/>
                    <a:pt x="82" y="132"/>
                  </a:cubicBezTo>
                  <a:cubicBezTo>
                    <a:pt x="90" y="132"/>
                    <a:pt x="98" y="129"/>
                    <a:pt x="107" y="125"/>
                  </a:cubicBezTo>
                  <a:cubicBezTo>
                    <a:pt x="115" y="122"/>
                    <a:pt x="123" y="119"/>
                    <a:pt x="131" y="119"/>
                  </a:cubicBezTo>
                  <a:cubicBezTo>
                    <a:pt x="139" y="119"/>
                    <a:pt x="146" y="123"/>
                    <a:pt x="151" y="130"/>
                  </a:cubicBezTo>
                  <a:cubicBezTo>
                    <a:pt x="150" y="131"/>
                    <a:pt x="150" y="131"/>
                    <a:pt x="150" y="131"/>
                  </a:cubicBezTo>
                  <a:cubicBezTo>
                    <a:pt x="146" y="127"/>
                    <a:pt x="142" y="124"/>
                    <a:pt x="136" y="124"/>
                  </a:cubicBezTo>
                  <a:cubicBezTo>
                    <a:pt x="126" y="124"/>
                    <a:pt x="115" y="131"/>
                    <a:pt x="112" y="132"/>
                  </a:cubicBezTo>
                  <a:cubicBezTo>
                    <a:pt x="110" y="134"/>
                    <a:pt x="110" y="134"/>
                    <a:pt x="110" y="134"/>
                  </a:cubicBezTo>
                  <a:cubicBezTo>
                    <a:pt x="110" y="133"/>
                    <a:pt x="110" y="133"/>
                    <a:pt x="110" y="133"/>
                  </a:cubicBezTo>
                  <a:cubicBezTo>
                    <a:pt x="105" y="137"/>
                    <a:pt x="99" y="139"/>
                    <a:pt x="90" y="139"/>
                  </a:cubicBezTo>
                  <a:cubicBezTo>
                    <a:pt x="86" y="139"/>
                    <a:pt x="82" y="139"/>
                    <a:pt x="78" y="139"/>
                  </a:cubicBezTo>
                  <a:cubicBezTo>
                    <a:pt x="74" y="138"/>
                    <a:pt x="70" y="138"/>
                    <a:pt x="66" y="138"/>
                  </a:cubicBezTo>
                  <a:cubicBezTo>
                    <a:pt x="58" y="138"/>
                    <a:pt x="52" y="140"/>
                    <a:pt x="47" y="144"/>
                  </a:cubicBezTo>
                  <a:close/>
                  <a:moveTo>
                    <a:pt x="7" y="86"/>
                  </a:moveTo>
                  <a:cubicBezTo>
                    <a:pt x="5" y="89"/>
                    <a:pt x="4" y="93"/>
                    <a:pt x="3" y="96"/>
                  </a:cubicBezTo>
                  <a:cubicBezTo>
                    <a:pt x="2" y="109"/>
                    <a:pt x="5" y="120"/>
                    <a:pt x="12" y="128"/>
                  </a:cubicBezTo>
                  <a:cubicBezTo>
                    <a:pt x="20" y="137"/>
                    <a:pt x="32" y="142"/>
                    <a:pt x="46" y="142"/>
                  </a:cubicBezTo>
                  <a:cubicBezTo>
                    <a:pt x="51" y="138"/>
                    <a:pt x="57" y="136"/>
                    <a:pt x="66" y="136"/>
                  </a:cubicBezTo>
                  <a:cubicBezTo>
                    <a:pt x="70" y="136"/>
                    <a:pt x="74" y="137"/>
                    <a:pt x="78" y="137"/>
                  </a:cubicBezTo>
                  <a:cubicBezTo>
                    <a:pt x="81" y="137"/>
                    <a:pt x="83" y="138"/>
                    <a:pt x="86" y="138"/>
                  </a:cubicBezTo>
                  <a:cubicBezTo>
                    <a:pt x="84" y="137"/>
                    <a:pt x="83" y="136"/>
                    <a:pt x="81" y="135"/>
                  </a:cubicBezTo>
                  <a:cubicBezTo>
                    <a:pt x="80" y="133"/>
                    <a:pt x="80" y="133"/>
                    <a:pt x="80" y="133"/>
                  </a:cubicBezTo>
                  <a:cubicBezTo>
                    <a:pt x="82" y="134"/>
                    <a:pt x="82" y="134"/>
                    <a:pt x="82" y="134"/>
                  </a:cubicBezTo>
                  <a:cubicBezTo>
                    <a:pt x="83" y="134"/>
                    <a:pt x="84" y="134"/>
                    <a:pt x="86" y="134"/>
                  </a:cubicBezTo>
                  <a:cubicBezTo>
                    <a:pt x="92" y="134"/>
                    <a:pt x="99" y="131"/>
                    <a:pt x="105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97" y="131"/>
                    <a:pt x="89" y="133"/>
                    <a:pt x="82" y="133"/>
                  </a:cubicBezTo>
                  <a:cubicBezTo>
                    <a:pt x="79" y="133"/>
                    <a:pt x="77" y="133"/>
                    <a:pt x="75" y="133"/>
                  </a:cubicBezTo>
                  <a:cubicBezTo>
                    <a:pt x="74" y="132"/>
                    <a:pt x="74" y="132"/>
                    <a:pt x="74" y="132"/>
                  </a:cubicBezTo>
                  <a:cubicBezTo>
                    <a:pt x="74" y="131"/>
                    <a:pt x="74" y="131"/>
                    <a:pt x="74" y="131"/>
                  </a:cubicBezTo>
                  <a:cubicBezTo>
                    <a:pt x="75" y="131"/>
                    <a:pt x="76" y="130"/>
                    <a:pt x="76" y="129"/>
                  </a:cubicBezTo>
                  <a:cubicBezTo>
                    <a:pt x="77" y="129"/>
                    <a:pt x="77" y="128"/>
                    <a:pt x="77" y="128"/>
                  </a:cubicBezTo>
                  <a:cubicBezTo>
                    <a:pt x="76" y="129"/>
                    <a:pt x="74" y="130"/>
                    <a:pt x="72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70" y="130"/>
                    <a:pt x="70" y="130"/>
                    <a:pt x="70" y="130"/>
                  </a:cubicBezTo>
                  <a:cubicBezTo>
                    <a:pt x="68" y="130"/>
                    <a:pt x="67" y="129"/>
                    <a:pt x="66" y="128"/>
                  </a:cubicBezTo>
                  <a:cubicBezTo>
                    <a:pt x="65" y="128"/>
                    <a:pt x="64" y="127"/>
                    <a:pt x="63" y="127"/>
                  </a:cubicBezTo>
                  <a:cubicBezTo>
                    <a:pt x="63" y="127"/>
                    <a:pt x="63" y="127"/>
                    <a:pt x="63" y="127"/>
                  </a:cubicBezTo>
                  <a:cubicBezTo>
                    <a:pt x="63" y="117"/>
                    <a:pt x="63" y="117"/>
                    <a:pt x="63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4" y="117"/>
                    <a:pt x="64" y="117"/>
                    <a:pt x="64" y="117"/>
                  </a:cubicBezTo>
                  <a:cubicBezTo>
                    <a:pt x="66" y="117"/>
                    <a:pt x="68" y="115"/>
                    <a:pt x="68" y="114"/>
                  </a:cubicBezTo>
                  <a:cubicBezTo>
                    <a:pt x="68" y="114"/>
                    <a:pt x="68" y="114"/>
                    <a:pt x="66" y="114"/>
                  </a:cubicBezTo>
                  <a:cubicBezTo>
                    <a:pt x="65" y="114"/>
                    <a:pt x="65" y="114"/>
                    <a:pt x="65" y="114"/>
                  </a:cubicBezTo>
                  <a:cubicBezTo>
                    <a:pt x="66" y="113"/>
                    <a:pt x="66" y="113"/>
                    <a:pt x="66" y="113"/>
                  </a:cubicBezTo>
                  <a:cubicBezTo>
                    <a:pt x="67" y="110"/>
                    <a:pt x="69" y="109"/>
                    <a:pt x="71" y="109"/>
                  </a:cubicBezTo>
                  <a:cubicBezTo>
                    <a:pt x="67" y="110"/>
                    <a:pt x="64" y="113"/>
                    <a:pt x="62" y="117"/>
                  </a:cubicBezTo>
                  <a:cubicBezTo>
                    <a:pt x="59" y="122"/>
                    <a:pt x="59" y="128"/>
                    <a:pt x="63" y="133"/>
                  </a:cubicBezTo>
                  <a:cubicBezTo>
                    <a:pt x="63" y="134"/>
                    <a:pt x="63" y="134"/>
                    <a:pt x="63" y="134"/>
                  </a:cubicBezTo>
                  <a:cubicBezTo>
                    <a:pt x="62" y="134"/>
                    <a:pt x="62" y="134"/>
                    <a:pt x="62" y="134"/>
                  </a:cubicBezTo>
                  <a:cubicBezTo>
                    <a:pt x="59" y="135"/>
                    <a:pt x="56" y="136"/>
                    <a:pt x="54" y="136"/>
                  </a:cubicBezTo>
                  <a:cubicBezTo>
                    <a:pt x="54" y="137"/>
                    <a:pt x="54" y="137"/>
                    <a:pt x="54" y="137"/>
                  </a:cubicBezTo>
                  <a:cubicBezTo>
                    <a:pt x="49" y="139"/>
                    <a:pt x="44" y="140"/>
                    <a:pt x="39" y="140"/>
                  </a:cubicBezTo>
                  <a:cubicBezTo>
                    <a:pt x="29" y="140"/>
                    <a:pt x="19" y="135"/>
                    <a:pt x="13" y="127"/>
                  </a:cubicBezTo>
                  <a:cubicBezTo>
                    <a:pt x="5" y="116"/>
                    <a:pt x="2" y="103"/>
                    <a:pt x="6" y="89"/>
                  </a:cubicBezTo>
                  <a:lnTo>
                    <a:pt x="7" y="86"/>
                  </a:lnTo>
                  <a:close/>
                  <a:moveTo>
                    <a:pt x="7" y="93"/>
                  </a:moveTo>
                  <a:cubicBezTo>
                    <a:pt x="4" y="105"/>
                    <a:pt x="7" y="117"/>
                    <a:pt x="14" y="126"/>
                  </a:cubicBezTo>
                  <a:cubicBezTo>
                    <a:pt x="21" y="135"/>
                    <a:pt x="31" y="139"/>
                    <a:pt x="41" y="139"/>
                  </a:cubicBezTo>
                  <a:cubicBezTo>
                    <a:pt x="41" y="139"/>
                    <a:pt x="41" y="139"/>
                    <a:pt x="41" y="139"/>
                  </a:cubicBezTo>
                  <a:cubicBezTo>
                    <a:pt x="16" y="139"/>
                    <a:pt x="10" y="113"/>
                    <a:pt x="7" y="93"/>
                  </a:cubicBezTo>
                  <a:close/>
                  <a:moveTo>
                    <a:pt x="108" y="133"/>
                  </a:moveTo>
                  <a:cubicBezTo>
                    <a:pt x="106" y="133"/>
                    <a:pt x="104" y="134"/>
                    <a:pt x="102" y="135"/>
                  </a:cubicBezTo>
                  <a:cubicBezTo>
                    <a:pt x="99" y="136"/>
                    <a:pt x="95" y="137"/>
                    <a:pt x="92" y="138"/>
                  </a:cubicBezTo>
                  <a:cubicBezTo>
                    <a:pt x="99" y="138"/>
                    <a:pt x="104" y="136"/>
                    <a:pt x="108" y="133"/>
                  </a:cubicBezTo>
                  <a:close/>
                  <a:moveTo>
                    <a:pt x="7" y="86"/>
                  </a:moveTo>
                  <a:cubicBezTo>
                    <a:pt x="7" y="89"/>
                    <a:pt x="7" y="89"/>
                    <a:pt x="7" y="89"/>
                  </a:cubicBezTo>
                  <a:cubicBezTo>
                    <a:pt x="12" y="114"/>
                    <a:pt x="17" y="137"/>
                    <a:pt x="41" y="137"/>
                  </a:cubicBezTo>
                  <a:cubicBezTo>
                    <a:pt x="43" y="137"/>
                    <a:pt x="45" y="137"/>
                    <a:pt x="48" y="137"/>
                  </a:cubicBezTo>
                  <a:cubicBezTo>
                    <a:pt x="32" y="137"/>
                    <a:pt x="19" y="128"/>
                    <a:pt x="13" y="113"/>
                  </a:cubicBezTo>
                  <a:cubicBezTo>
                    <a:pt x="7" y="96"/>
                    <a:pt x="12" y="77"/>
                    <a:pt x="23" y="67"/>
                  </a:cubicBezTo>
                  <a:cubicBezTo>
                    <a:pt x="26" y="65"/>
                    <a:pt x="26" y="65"/>
                    <a:pt x="26" y="65"/>
                  </a:cubicBezTo>
                  <a:cubicBezTo>
                    <a:pt x="26" y="63"/>
                    <a:pt x="27" y="62"/>
                    <a:pt x="27" y="62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30" y="62"/>
                    <a:pt x="31" y="63"/>
                    <a:pt x="32" y="64"/>
                  </a:cubicBezTo>
                  <a:cubicBezTo>
                    <a:pt x="33" y="68"/>
                    <a:pt x="30" y="73"/>
                    <a:pt x="29" y="75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8" y="76"/>
                    <a:pt x="28" y="76"/>
                    <a:pt x="28" y="76"/>
                  </a:cubicBezTo>
                  <a:cubicBezTo>
                    <a:pt x="27" y="75"/>
                    <a:pt x="26" y="74"/>
                    <a:pt x="26" y="72"/>
                  </a:cubicBezTo>
                  <a:cubicBezTo>
                    <a:pt x="25" y="70"/>
                    <a:pt x="26" y="68"/>
                    <a:pt x="26" y="66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2" y="71"/>
                    <a:pt x="22" y="73"/>
                    <a:pt x="23" y="75"/>
                  </a:cubicBezTo>
                  <a:cubicBezTo>
                    <a:pt x="24" y="78"/>
                    <a:pt x="28" y="80"/>
                    <a:pt x="33" y="80"/>
                  </a:cubicBezTo>
                  <a:cubicBezTo>
                    <a:pt x="36" y="77"/>
                    <a:pt x="41" y="71"/>
                    <a:pt x="39" y="64"/>
                  </a:cubicBezTo>
                  <a:cubicBezTo>
                    <a:pt x="38" y="63"/>
                    <a:pt x="37" y="62"/>
                    <a:pt x="35" y="62"/>
                  </a:cubicBezTo>
                  <a:cubicBezTo>
                    <a:pt x="36" y="62"/>
                    <a:pt x="36" y="62"/>
                    <a:pt x="36" y="62"/>
                  </a:cubicBezTo>
                  <a:cubicBezTo>
                    <a:pt x="38" y="64"/>
                    <a:pt x="39" y="69"/>
                    <a:pt x="38" y="73"/>
                  </a:cubicBezTo>
                  <a:cubicBezTo>
                    <a:pt x="36" y="77"/>
                    <a:pt x="34" y="79"/>
                    <a:pt x="30" y="79"/>
                  </a:cubicBezTo>
                  <a:cubicBezTo>
                    <a:pt x="30" y="79"/>
                    <a:pt x="30" y="79"/>
                    <a:pt x="30" y="79"/>
                  </a:cubicBezTo>
                  <a:cubicBezTo>
                    <a:pt x="30" y="79"/>
                    <a:pt x="30" y="79"/>
                    <a:pt x="29" y="79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9" y="78"/>
                    <a:pt x="29" y="78"/>
                    <a:pt x="29" y="78"/>
                  </a:cubicBezTo>
                  <a:cubicBezTo>
                    <a:pt x="29" y="76"/>
                    <a:pt x="30" y="75"/>
                    <a:pt x="31" y="74"/>
                  </a:cubicBezTo>
                  <a:cubicBezTo>
                    <a:pt x="33" y="71"/>
                    <a:pt x="35" y="68"/>
                    <a:pt x="34" y="62"/>
                  </a:cubicBezTo>
                  <a:cubicBezTo>
                    <a:pt x="34" y="61"/>
                    <a:pt x="34" y="61"/>
                    <a:pt x="34" y="61"/>
                  </a:cubicBezTo>
                  <a:cubicBezTo>
                    <a:pt x="33" y="61"/>
                    <a:pt x="31" y="60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8" y="39"/>
                    <a:pt x="34" y="10"/>
                    <a:pt x="18" y="2"/>
                  </a:cubicBezTo>
                  <a:cubicBezTo>
                    <a:pt x="18" y="5"/>
                    <a:pt x="20" y="8"/>
                    <a:pt x="23" y="11"/>
                  </a:cubicBezTo>
                  <a:cubicBezTo>
                    <a:pt x="26" y="14"/>
                    <a:pt x="29" y="18"/>
                    <a:pt x="30" y="24"/>
                  </a:cubicBezTo>
                  <a:cubicBezTo>
                    <a:pt x="30" y="26"/>
                    <a:pt x="30" y="28"/>
                    <a:pt x="30" y="30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5" y="38"/>
                    <a:pt x="33" y="44"/>
                    <a:pt x="31" y="49"/>
                  </a:cubicBezTo>
                  <a:cubicBezTo>
                    <a:pt x="30" y="52"/>
                    <a:pt x="29" y="55"/>
                    <a:pt x="29" y="58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27" y="58"/>
                    <a:pt x="27" y="58"/>
                    <a:pt x="27" y="58"/>
                  </a:cubicBezTo>
                  <a:cubicBezTo>
                    <a:pt x="25" y="53"/>
                    <a:pt x="26" y="49"/>
                    <a:pt x="28" y="44"/>
                  </a:cubicBezTo>
                  <a:cubicBezTo>
                    <a:pt x="29" y="40"/>
                    <a:pt x="31" y="36"/>
                    <a:pt x="30" y="3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5"/>
                    <a:pt x="29" y="38"/>
                    <a:pt x="28" y="42"/>
                  </a:cubicBezTo>
                  <a:cubicBezTo>
                    <a:pt x="26" y="47"/>
                    <a:pt x="24" y="53"/>
                    <a:pt x="24" y="59"/>
                  </a:cubicBezTo>
                  <a:cubicBezTo>
                    <a:pt x="25" y="60"/>
                    <a:pt x="25" y="60"/>
                    <a:pt x="25" y="60"/>
                  </a:cubicBezTo>
                  <a:cubicBezTo>
                    <a:pt x="24" y="60"/>
                    <a:pt x="24" y="60"/>
                    <a:pt x="24" y="60"/>
                  </a:cubicBezTo>
                  <a:cubicBezTo>
                    <a:pt x="23" y="61"/>
                    <a:pt x="22" y="61"/>
                    <a:pt x="21" y="61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20" y="61"/>
                    <a:pt x="20" y="61"/>
                    <a:pt x="19" y="62"/>
                  </a:cubicBezTo>
                  <a:cubicBezTo>
                    <a:pt x="18" y="69"/>
                    <a:pt x="14" y="74"/>
                    <a:pt x="11" y="79"/>
                  </a:cubicBezTo>
                  <a:cubicBezTo>
                    <a:pt x="10" y="82"/>
                    <a:pt x="8" y="84"/>
                    <a:pt x="7" y="86"/>
                  </a:cubicBezTo>
                  <a:close/>
                  <a:moveTo>
                    <a:pt x="85" y="136"/>
                  </a:moveTo>
                  <a:cubicBezTo>
                    <a:pt x="86" y="136"/>
                    <a:pt x="87" y="137"/>
                    <a:pt x="89" y="137"/>
                  </a:cubicBezTo>
                  <a:cubicBezTo>
                    <a:pt x="93" y="137"/>
                    <a:pt x="97" y="135"/>
                    <a:pt x="101" y="133"/>
                  </a:cubicBezTo>
                  <a:cubicBezTo>
                    <a:pt x="105" y="132"/>
                    <a:pt x="108" y="131"/>
                    <a:pt x="110" y="131"/>
                  </a:cubicBezTo>
                  <a:cubicBezTo>
                    <a:pt x="111" y="131"/>
                    <a:pt x="111" y="131"/>
                    <a:pt x="111" y="131"/>
                  </a:cubicBezTo>
                  <a:cubicBezTo>
                    <a:pt x="113" y="129"/>
                    <a:pt x="116" y="127"/>
                    <a:pt x="118" y="126"/>
                  </a:cubicBezTo>
                  <a:cubicBezTo>
                    <a:pt x="120" y="125"/>
                    <a:pt x="122" y="125"/>
                    <a:pt x="123" y="124"/>
                  </a:cubicBezTo>
                  <a:cubicBezTo>
                    <a:pt x="122" y="124"/>
                    <a:pt x="122" y="123"/>
                    <a:pt x="121" y="123"/>
                  </a:cubicBezTo>
                  <a:cubicBezTo>
                    <a:pt x="117" y="123"/>
                    <a:pt x="111" y="126"/>
                    <a:pt x="106" y="129"/>
                  </a:cubicBezTo>
                  <a:cubicBezTo>
                    <a:pt x="99" y="132"/>
                    <a:pt x="92" y="136"/>
                    <a:pt x="85" y="136"/>
                  </a:cubicBezTo>
                  <a:close/>
                  <a:moveTo>
                    <a:pt x="64" y="126"/>
                  </a:moveTo>
                  <a:cubicBezTo>
                    <a:pt x="65" y="126"/>
                    <a:pt x="66" y="126"/>
                    <a:pt x="67" y="127"/>
                  </a:cubicBezTo>
                  <a:cubicBezTo>
                    <a:pt x="68" y="128"/>
                    <a:pt x="69" y="128"/>
                    <a:pt x="70" y="128"/>
                  </a:cubicBezTo>
                  <a:cubicBezTo>
                    <a:pt x="70" y="128"/>
                    <a:pt x="70" y="128"/>
                    <a:pt x="70" y="128"/>
                  </a:cubicBezTo>
                  <a:cubicBezTo>
                    <a:pt x="70" y="128"/>
                    <a:pt x="71" y="128"/>
                    <a:pt x="71" y="127"/>
                  </a:cubicBezTo>
                  <a:cubicBezTo>
                    <a:pt x="72" y="125"/>
                    <a:pt x="75" y="121"/>
                    <a:pt x="74" y="118"/>
                  </a:cubicBezTo>
                  <a:cubicBezTo>
                    <a:pt x="74" y="117"/>
                    <a:pt x="73" y="116"/>
                    <a:pt x="72" y="115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4"/>
                    <a:pt x="70" y="114"/>
                    <a:pt x="70" y="114"/>
                  </a:cubicBezTo>
                  <a:cubicBezTo>
                    <a:pt x="70" y="116"/>
                    <a:pt x="67" y="118"/>
                    <a:pt x="64" y="118"/>
                  </a:cubicBezTo>
                  <a:cubicBezTo>
                    <a:pt x="64" y="118"/>
                    <a:pt x="64" y="118"/>
                    <a:pt x="64" y="118"/>
                  </a:cubicBezTo>
                  <a:lnTo>
                    <a:pt x="64" y="126"/>
                  </a:lnTo>
                  <a:close/>
                  <a:moveTo>
                    <a:pt x="75" y="116"/>
                  </a:moveTo>
                  <a:cubicBezTo>
                    <a:pt x="75" y="117"/>
                    <a:pt x="75" y="117"/>
                    <a:pt x="75" y="118"/>
                  </a:cubicBezTo>
                  <a:cubicBezTo>
                    <a:pt x="76" y="121"/>
                    <a:pt x="74" y="125"/>
                    <a:pt x="72" y="128"/>
                  </a:cubicBezTo>
                  <a:cubicBezTo>
                    <a:pt x="75" y="126"/>
                    <a:pt x="77" y="121"/>
                    <a:pt x="77" y="118"/>
                  </a:cubicBezTo>
                  <a:cubicBezTo>
                    <a:pt x="76" y="118"/>
                    <a:pt x="76" y="117"/>
                    <a:pt x="75" y="116"/>
                  </a:cubicBezTo>
                  <a:close/>
                  <a:moveTo>
                    <a:pt x="70" y="114"/>
                  </a:moveTo>
                  <a:cubicBezTo>
                    <a:pt x="72" y="114"/>
                    <a:pt x="72" y="114"/>
                    <a:pt x="72" y="114"/>
                  </a:cubicBezTo>
                  <a:cubicBezTo>
                    <a:pt x="76" y="115"/>
                    <a:pt x="78" y="117"/>
                    <a:pt x="78" y="118"/>
                  </a:cubicBezTo>
                  <a:cubicBezTo>
                    <a:pt x="79" y="121"/>
                    <a:pt x="77" y="125"/>
                    <a:pt x="74" y="128"/>
                  </a:cubicBezTo>
                  <a:cubicBezTo>
                    <a:pt x="79" y="126"/>
                    <a:pt x="79" y="122"/>
                    <a:pt x="79" y="120"/>
                  </a:cubicBezTo>
                  <a:cubicBezTo>
                    <a:pt x="79" y="116"/>
                    <a:pt x="76" y="110"/>
                    <a:pt x="72" y="110"/>
                  </a:cubicBezTo>
                  <a:cubicBezTo>
                    <a:pt x="71" y="110"/>
                    <a:pt x="69" y="111"/>
                    <a:pt x="68" y="113"/>
                  </a:cubicBezTo>
                  <a:cubicBezTo>
                    <a:pt x="69" y="113"/>
                    <a:pt x="69" y="113"/>
                    <a:pt x="70" y="114"/>
                  </a:cubicBezTo>
                  <a:close/>
                  <a:moveTo>
                    <a:pt x="122" y="122"/>
                  </a:moveTo>
                  <a:cubicBezTo>
                    <a:pt x="123" y="122"/>
                    <a:pt x="124" y="122"/>
                    <a:pt x="125" y="123"/>
                  </a:cubicBezTo>
                  <a:cubicBezTo>
                    <a:pt x="126" y="123"/>
                    <a:pt x="126" y="123"/>
                    <a:pt x="126" y="123"/>
                  </a:cubicBezTo>
                  <a:cubicBezTo>
                    <a:pt x="125" y="124"/>
                    <a:pt x="125" y="124"/>
                    <a:pt x="125" y="124"/>
                  </a:cubicBezTo>
                  <a:cubicBezTo>
                    <a:pt x="125" y="124"/>
                    <a:pt x="124" y="125"/>
                    <a:pt x="123" y="125"/>
                  </a:cubicBezTo>
                  <a:cubicBezTo>
                    <a:pt x="127" y="124"/>
                    <a:pt x="131" y="123"/>
                    <a:pt x="136" y="123"/>
                  </a:cubicBezTo>
                  <a:cubicBezTo>
                    <a:pt x="139" y="123"/>
                    <a:pt x="141" y="123"/>
                    <a:pt x="143" y="124"/>
                  </a:cubicBezTo>
                  <a:cubicBezTo>
                    <a:pt x="140" y="122"/>
                    <a:pt x="136" y="121"/>
                    <a:pt x="131" y="121"/>
                  </a:cubicBezTo>
                  <a:cubicBezTo>
                    <a:pt x="128" y="121"/>
                    <a:pt x="125" y="121"/>
                    <a:pt x="122" y="122"/>
                  </a:cubicBezTo>
                  <a:close/>
                  <a:moveTo>
                    <a:pt x="72" y="109"/>
                  </a:moveTo>
                  <a:cubicBezTo>
                    <a:pt x="77" y="109"/>
                    <a:pt x="81" y="115"/>
                    <a:pt x="81" y="120"/>
                  </a:cubicBezTo>
                  <a:cubicBezTo>
                    <a:pt x="81" y="121"/>
                    <a:pt x="81" y="122"/>
                    <a:pt x="81" y="123"/>
                  </a:cubicBezTo>
                  <a:cubicBezTo>
                    <a:pt x="82" y="121"/>
                    <a:pt x="82" y="118"/>
                    <a:pt x="81" y="114"/>
                  </a:cubicBezTo>
                  <a:cubicBezTo>
                    <a:pt x="79" y="110"/>
                    <a:pt x="75" y="108"/>
                    <a:pt x="71" y="109"/>
                  </a:cubicBezTo>
                  <a:cubicBezTo>
                    <a:pt x="72" y="109"/>
                    <a:pt x="72" y="109"/>
                    <a:pt x="72" y="109"/>
                  </a:cubicBezTo>
                  <a:close/>
                  <a:moveTo>
                    <a:pt x="36" y="65"/>
                  </a:moveTo>
                  <a:cubicBezTo>
                    <a:pt x="36" y="69"/>
                    <a:pt x="34" y="72"/>
                    <a:pt x="32" y="74"/>
                  </a:cubicBezTo>
                  <a:cubicBezTo>
                    <a:pt x="32" y="75"/>
                    <a:pt x="31" y="76"/>
                    <a:pt x="31" y="77"/>
                  </a:cubicBezTo>
                  <a:cubicBezTo>
                    <a:pt x="34" y="77"/>
                    <a:pt x="36" y="74"/>
                    <a:pt x="36" y="73"/>
                  </a:cubicBezTo>
                  <a:cubicBezTo>
                    <a:pt x="37" y="70"/>
                    <a:pt x="37" y="67"/>
                    <a:pt x="36" y="65"/>
                  </a:cubicBezTo>
                  <a:close/>
                  <a:moveTo>
                    <a:pt x="28" y="63"/>
                  </a:moveTo>
                  <a:cubicBezTo>
                    <a:pt x="27" y="65"/>
                    <a:pt x="27" y="69"/>
                    <a:pt x="27" y="72"/>
                  </a:cubicBezTo>
                  <a:cubicBezTo>
                    <a:pt x="27" y="73"/>
                    <a:pt x="28" y="73"/>
                    <a:pt x="28" y="74"/>
                  </a:cubicBezTo>
                  <a:cubicBezTo>
                    <a:pt x="30" y="71"/>
                    <a:pt x="32" y="67"/>
                    <a:pt x="31" y="65"/>
                  </a:cubicBezTo>
                  <a:cubicBezTo>
                    <a:pt x="30" y="64"/>
                    <a:pt x="30" y="63"/>
                    <a:pt x="28" y="63"/>
                  </a:cubicBezTo>
                  <a:close/>
                  <a:moveTo>
                    <a:pt x="32" y="36"/>
                  </a:moveTo>
                  <a:cubicBezTo>
                    <a:pt x="31" y="39"/>
                    <a:pt x="30" y="42"/>
                    <a:pt x="29" y="44"/>
                  </a:cubicBezTo>
                  <a:cubicBezTo>
                    <a:pt x="28" y="48"/>
                    <a:pt x="27" y="51"/>
                    <a:pt x="28" y="55"/>
                  </a:cubicBezTo>
                  <a:cubicBezTo>
                    <a:pt x="28" y="53"/>
                    <a:pt x="29" y="51"/>
                    <a:pt x="29" y="49"/>
                  </a:cubicBezTo>
                  <a:cubicBezTo>
                    <a:pt x="31" y="45"/>
                    <a:pt x="32" y="41"/>
                    <a:pt x="32" y="36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4" name="Serbest Biçim 47"/>
            <p:cNvSpPr>
              <a:spLocks noEditPoints="1"/>
            </p:cNvSpPr>
            <p:nvPr/>
          </p:nvSpPr>
          <p:spPr bwMode="auto">
            <a:xfrm rot="16200000" flipV="1">
              <a:off x="11076843" y="5321082"/>
              <a:ext cx="508476" cy="519485"/>
            </a:xfrm>
            <a:custGeom>
              <a:avLst/>
              <a:gdLst>
                <a:gd name="T0" fmla="*/ 50 w 161"/>
                <a:gd name="T1" fmla="*/ 8 h 146"/>
                <a:gd name="T2" fmla="*/ 60 w 161"/>
                <a:gd name="T3" fmla="*/ 25 h 146"/>
                <a:gd name="T4" fmla="*/ 54 w 161"/>
                <a:gd name="T5" fmla="*/ 17 h 146"/>
                <a:gd name="T6" fmla="*/ 63 w 161"/>
                <a:gd name="T7" fmla="*/ 34 h 146"/>
                <a:gd name="T8" fmla="*/ 49 w 161"/>
                <a:gd name="T9" fmla="*/ 37 h 146"/>
                <a:gd name="T10" fmla="*/ 41 w 161"/>
                <a:gd name="T11" fmla="*/ 13 h 146"/>
                <a:gd name="T12" fmla="*/ 16 w 161"/>
                <a:gd name="T13" fmla="*/ 62 h 146"/>
                <a:gd name="T14" fmla="*/ 34 w 161"/>
                <a:gd name="T15" fmla="*/ 92 h 146"/>
                <a:gd name="T16" fmla="*/ 27 w 161"/>
                <a:gd name="T17" fmla="*/ 146 h 146"/>
                <a:gd name="T18" fmla="*/ 33 w 161"/>
                <a:gd name="T19" fmla="*/ 104 h 146"/>
                <a:gd name="T20" fmla="*/ 26 w 161"/>
                <a:gd name="T21" fmla="*/ 102 h 146"/>
                <a:gd name="T22" fmla="*/ 30 w 161"/>
                <a:gd name="T23" fmla="*/ 101 h 146"/>
                <a:gd name="T24" fmla="*/ 4 w 161"/>
                <a:gd name="T25" fmla="*/ 60 h 146"/>
                <a:gd name="T26" fmla="*/ 41 w 161"/>
                <a:gd name="T27" fmla="*/ 10 h 146"/>
                <a:gd name="T28" fmla="*/ 51 w 161"/>
                <a:gd name="T29" fmla="*/ 4 h 146"/>
                <a:gd name="T30" fmla="*/ 145 w 161"/>
                <a:gd name="T31" fmla="*/ 13 h 146"/>
                <a:gd name="T32" fmla="*/ 142 w 161"/>
                <a:gd name="T33" fmla="*/ 0 h 146"/>
                <a:gd name="T34" fmla="*/ 141 w 161"/>
                <a:gd name="T35" fmla="*/ 33 h 146"/>
                <a:gd name="T36" fmla="*/ 50 w 161"/>
                <a:gd name="T37" fmla="*/ 8 h 146"/>
                <a:gd name="T38" fmla="*/ 137 w 161"/>
                <a:gd name="T39" fmla="*/ 31 h 146"/>
                <a:gd name="T40" fmla="*/ 148 w 161"/>
                <a:gd name="T41" fmla="*/ 16 h 146"/>
                <a:gd name="T42" fmla="*/ 70 w 161"/>
                <a:gd name="T43" fmla="*/ 8 h 146"/>
                <a:gd name="T44" fmla="*/ 137 w 161"/>
                <a:gd name="T45" fmla="*/ 31 h 146"/>
                <a:gd name="T46" fmla="*/ 26 w 161"/>
                <a:gd name="T47" fmla="*/ 84 h 146"/>
                <a:gd name="T48" fmla="*/ 22 w 161"/>
                <a:gd name="T49" fmla="*/ 16 h 146"/>
                <a:gd name="T50" fmla="*/ 26 w 161"/>
                <a:gd name="T51" fmla="*/ 84 h 146"/>
                <a:gd name="T52" fmla="*/ 57 w 161"/>
                <a:gd name="T53" fmla="*/ 28 h 146"/>
                <a:gd name="T54" fmla="*/ 46 w 161"/>
                <a:gd name="T55" fmla="*/ 16 h 146"/>
                <a:gd name="T56" fmla="*/ 57 w 161"/>
                <a:gd name="T57" fmla="*/ 28 h 146"/>
                <a:gd name="T58" fmla="*/ 57 w 161"/>
                <a:gd name="T59" fmla="*/ 31 h 146"/>
                <a:gd name="T60" fmla="*/ 46 w 161"/>
                <a:gd name="T61" fmla="*/ 28 h 146"/>
                <a:gd name="T62" fmla="*/ 57 w 161"/>
                <a:gd name="T63" fmla="*/ 31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1" h="146">
                  <a:moveTo>
                    <a:pt x="50" y="8"/>
                  </a:moveTo>
                  <a:cubicBezTo>
                    <a:pt x="55" y="14"/>
                    <a:pt x="53" y="20"/>
                    <a:pt x="60" y="25"/>
                  </a:cubicBezTo>
                  <a:cubicBezTo>
                    <a:pt x="62" y="23"/>
                    <a:pt x="58" y="18"/>
                    <a:pt x="54" y="17"/>
                  </a:cubicBezTo>
                  <a:cubicBezTo>
                    <a:pt x="64" y="13"/>
                    <a:pt x="65" y="25"/>
                    <a:pt x="63" y="34"/>
                  </a:cubicBezTo>
                  <a:cubicBezTo>
                    <a:pt x="59" y="36"/>
                    <a:pt x="55" y="37"/>
                    <a:pt x="49" y="37"/>
                  </a:cubicBezTo>
                  <a:cubicBezTo>
                    <a:pt x="43" y="31"/>
                    <a:pt x="43" y="19"/>
                    <a:pt x="41" y="13"/>
                  </a:cubicBezTo>
                  <a:cubicBezTo>
                    <a:pt x="14" y="14"/>
                    <a:pt x="9" y="41"/>
                    <a:pt x="16" y="62"/>
                  </a:cubicBezTo>
                  <a:cubicBezTo>
                    <a:pt x="19" y="72"/>
                    <a:pt x="30" y="81"/>
                    <a:pt x="34" y="92"/>
                  </a:cubicBezTo>
                  <a:cubicBezTo>
                    <a:pt x="41" y="111"/>
                    <a:pt x="38" y="129"/>
                    <a:pt x="27" y="146"/>
                  </a:cubicBezTo>
                  <a:cubicBezTo>
                    <a:pt x="28" y="137"/>
                    <a:pt x="39" y="121"/>
                    <a:pt x="33" y="104"/>
                  </a:cubicBezTo>
                  <a:cubicBezTo>
                    <a:pt x="31" y="102"/>
                    <a:pt x="29" y="102"/>
                    <a:pt x="26" y="102"/>
                  </a:cubicBezTo>
                  <a:cubicBezTo>
                    <a:pt x="26" y="100"/>
                    <a:pt x="28" y="101"/>
                    <a:pt x="30" y="101"/>
                  </a:cubicBezTo>
                  <a:cubicBezTo>
                    <a:pt x="28" y="89"/>
                    <a:pt x="7" y="79"/>
                    <a:pt x="4" y="60"/>
                  </a:cubicBezTo>
                  <a:cubicBezTo>
                    <a:pt x="1" y="34"/>
                    <a:pt x="12" y="6"/>
                    <a:pt x="41" y="10"/>
                  </a:cubicBezTo>
                  <a:cubicBezTo>
                    <a:pt x="45" y="9"/>
                    <a:pt x="47" y="5"/>
                    <a:pt x="51" y="4"/>
                  </a:cubicBezTo>
                  <a:cubicBezTo>
                    <a:pt x="86" y="1"/>
                    <a:pt x="128" y="46"/>
                    <a:pt x="145" y="13"/>
                  </a:cubicBezTo>
                  <a:cubicBezTo>
                    <a:pt x="146" y="6"/>
                    <a:pt x="144" y="3"/>
                    <a:pt x="142" y="0"/>
                  </a:cubicBezTo>
                  <a:cubicBezTo>
                    <a:pt x="161" y="2"/>
                    <a:pt x="149" y="29"/>
                    <a:pt x="141" y="33"/>
                  </a:cubicBezTo>
                  <a:cubicBezTo>
                    <a:pt x="111" y="47"/>
                    <a:pt x="71" y="4"/>
                    <a:pt x="50" y="8"/>
                  </a:cubicBezTo>
                  <a:close/>
                  <a:moveTo>
                    <a:pt x="137" y="31"/>
                  </a:moveTo>
                  <a:cubicBezTo>
                    <a:pt x="142" y="29"/>
                    <a:pt x="151" y="17"/>
                    <a:pt x="148" y="16"/>
                  </a:cubicBezTo>
                  <a:cubicBezTo>
                    <a:pt x="130" y="43"/>
                    <a:pt x="93" y="14"/>
                    <a:pt x="70" y="8"/>
                  </a:cubicBezTo>
                  <a:cubicBezTo>
                    <a:pt x="87" y="21"/>
                    <a:pt x="105" y="33"/>
                    <a:pt x="137" y="31"/>
                  </a:cubicBezTo>
                  <a:close/>
                  <a:moveTo>
                    <a:pt x="26" y="84"/>
                  </a:moveTo>
                  <a:cubicBezTo>
                    <a:pt x="10" y="71"/>
                    <a:pt x="7" y="27"/>
                    <a:pt x="22" y="16"/>
                  </a:cubicBezTo>
                  <a:cubicBezTo>
                    <a:pt x="0" y="29"/>
                    <a:pt x="5" y="78"/>
                    <a:pt x="26" y="84"/>
                  </a:cubicBezTo>
                  <a:close/>
                  <a:moveTo>
                    <a:pt x="57" y="28"/>
                  </a:moveTo>
                  <a:cubicBezTo>
                    <a:pt x="55" y="22"/>
                    <a:pt x="53" y="16"/>
                    <a:pt x="46" y="16"/>
                  </a:cubicBezTo>
                  <a:cubicBezTo>
                    <a:pt x="46" y="23"/>
                    <a:pt x="50" y="27"/>
                    <a:pt x="57" y="28"/>
                  </a:cubicBezTo>
                  <a:close/>
                  <a:moveTo>
                    <a:pt x="57" y="31"/>
                  </a:moveTo>
                  <a:cubicBezTo>
                    <a:pt x="51" y="33"/>
                    <a:pt x="49" y="24"/>
                    <a:pt x="46" y="28"/>
                  </a:cubicBezTo>
                  <a:cubicBezTo>
                    <a:pt x="47" y="31"/>
                    <a:pt x="56" y="40"/>
                    <a:pt x="57" y="3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5" name="Serbest Biçim 48"/>
            <p:cNvSpPr>
              <a:spLocks noEditPoints="1"/>
            </p:cNvSpPr>
            <p:nvPr/>
          </p:nvSpPr>
          <p:spPr bwMode="auto">
            <a:xfrm rot="16200000" flipV="1">
              <a:off x="11093207" y="5321324"/>
              <a:ext cx="470728" cy="534543"/>
            </a:xfrm>
            <a:custGeom>
              <a:avLst/>
              <a:gdLst>
                <a:gd name="T0" fmla="*/ 81 w 150"/>
                <a:gd name="T1" fmla="*/ 22 h 150"/>
                <a:gd name="T2" fmla="*/ 52 w 150"/>
                <a:gd name="T3" fmla="*/ 17 h 150"/>
                <a:gd name="T4" fmla="*/ 60 w 150"/>
                <a:gd name="T5" fmla="*/ 35 h 150"/>
                <a:gd name="T6" fmla="*/ 45 w 150"/>
                <a:gd name="T7" fmla="*/ 39 h 150"/>
                <a:gd name="T8" fmla="*/ 39 w 150"/>
                <a:gd name="T9" fmla="*/ 20 h 150"/>
                <a:gd name="T10" fmla="*/ 14 w 150"/>
                <a:gd name="T11" fmla="*/ 63 h 150"/>
                <a:gd name="T12" fmla="*/ 25 w 150"/>
                <a:gd name="T13" fmla="*/ 148 h 150"/>
                <a:gd name="T14" fmla="*/ 26 w 150"/>
                <a:gd name="T15" fmla="*/ 137 h 150"/>
                <a:gd name="T16" fmla="*/ 23 w 150"/>
                <a:gd name="T17" fmla="*/ 104 h 150"/>
                <a:gd name="T18" fmla="*/ 26 w 150"/>
                <a:gd name="T19" fmla="*/ 101 h 150"/>
                <a:gd name="T20" fmla="*/ 1 w 150"/>
                <a:gd name="T21" fmla="*/ 61 h 150"/>
                <a:gd name="T22" fmla="*/ 38 w 150"/>
                <a:gd name="T23" fmla="*/ 10 h 150"/>
                <a:gd name="T24" fmla="*/ 91 w 150"/>
                <a:gd name="T25" fmla="*/ 16 h 150"/>
                <a:gd name="T26" fmla="*/ 139 w 150"/>
                <a:gd name="T27" fmla="*/ 2 h 150"/>
                <a:gd name="T28" fmla="*/ 150 w 150"/>
                <a:gd name="T29" fmla="*/ 12 h 150"/>
                <a:gd name="T30" fmla="*/ 82 w 150"/>
                <a:gd name="T31" fmla="*/ 20 h 150"/>
                <a:gd name="T32" fmla="*/ 141 w 150"/>
                <a:gd name="T33" fmla="*/ 2 h 150"/>
                <a:gd name="T34" fmla="*/ 143 w 150"/>
                <a:gd name="T35" fmla="*/ 14 h 150"/>
                <a:gd name="T36" fmla="*/ 44 w 150"/>
                <a:gd name="T37" fmla="*/ 9 h 150"/>
                <a:gd name="T38" fmla="*/ 38 w 150"/>
                <a:gd name="T39" fmla="*/ 12 h 150"/>
                <a:gd name="T40" fmla="*/ 2 w 150"/>
                <a:gd name="T41" fmla="*/ 60 h 150"/>
                <a:gd name="T42" fmla="*/ 28 w 150"/>
                <a:gd name="T43" fmla="*/ 102 h 150"/>
                <a:gd name="T44" fmla="*/ 30 w 150"/>
                <a:gd name="T45" fmla="*/ 104 h 150"/>
                <a:gd name="T46" fmla="*/ 32 w 150"/>
                <a:gd name="T47" fmla="*/ 116 h 150"/>
                <a:gd name="T48" fmla="*/ 31 w 150"/>
                <a:gd name="T49" fmla="*/ 93 h 150"/>
                <a:gd name="T50" fmla="*/ 11 w 150"/>
                <a:gd name="T51" fmla="*/ 61 h 150"/>
                <a:gd name="T52" fmla="*/ 23 w 150"/>
                <a:gd name="T53" fmla="*/ 85 h 150"/>
                <a:gd name="T54" fmla="*/ 19 w 150"/>
                <a:gd name="T55" fmla="*/ 17 h 150"/>
                <a:gd name="T56" fmla="*/ 39 w 150"/>
                <a:gd name="T57" fmla="*/ 13 h 150"/>
                <a:gd name="T58" fmla="*/ 42 w 150"/>
                <a:gd name="T59" fmla="*/ 29 h 150"/>
                <a:gd name="T60" fmla="*/ 48 w 150"/>
                <a:gd name="T61" fmla="*/ 29 h 150"/>
                <a:gd name="T62" fmla="*/ 55 w 150"/>
                <a:gd name="T63" fmla="*/ 32 h 150"/>
                <a:gd name="T64" fmla="*/ 42 w 150"/>
                <a:gd name="T65" fmla="*/ 30 h 150"/>
                <a:gd name="T66" fmla="*/ 60 w 150"/>
                <a:gd name="T67" fmla="*/ 27 h 150"/>
                <a:gd name="T68" fmla="*/ 58 w 150"/>
                <a:gd name="T69" fmla="*/ 25 h 150"/>
                <a:gd name="T70" fmla="*/ 56 w 150"/>
                <a:gd name="T71" fmla="*/ 27 h 150"/>
                <a:gd name="T72" fmla="*/ 50 w 150"/>
                <a:gd name="T73" fmla="*/ 18 h 150"/>
                <a:gd name="T74" fmla="*/ 45 w 150"/>
                <a:gd name="T75" fmla="*/ 9 h 150"/>
                <a:gd name="T76" fmla="*/ 57 w 150"/>
                <a:gd name="T77" fmla="*/ 25 h 150"/>
                <a:gd name="T78" fmla="*/ 53 w 150"/>
                <a:gd name="T79" fmla="*/ 33 h 150"/>
                <a:gd name="T80" fmla="*/ 44 w 150"/>
                <a:gd name="T81" fmla="*/ 29 h 150"/>
                <a:gd name="T82" fmla="*/ 8 w 150"/>
                <a:gd name="T83" fmla="*/ 46 h 150"/>
                <a:gd name="T84" fmla="*/ 146 w 150"/>
                <a:gd name="T85" fmla="*/ 18 h 150"/>
                <a:gd name="T86" fmla="*/ 134 w 150"/>
                <a:gd name="T87" fmla="*/ 33 h 150"/>
                <a:gd name="T88" fmla="*/ 67 w 150"/>
                <a:gd name="T89" fmla="*/ 9 h 150"/>
                <a:gd name="T90" fmla="*/ 145 w 150"/>
                <a:gd name="T91" fmla="*/ 16 h 150"/>
                <a:gd name="T92" fmla="*/ 133 w 150"/>
                <a:gd name="T93" fmla="*/ 31 h 150"/>
                <a:gd name="T94" fmla="*/ 71 w 150"/>
                <a:gd name="T95" fmla="*/ 11 h 150"/>
                <a:gd name="T96" fmla="*/ 54 w 150"/>
                <a:gd name="T97" fmla="*/ 30 h 150"/>
                <a:gd name="T98" fmla="*/ 43 w 150"/>
                <a:gd name="T99" fmla="*/ 16 h 150"/>
                <a:gd name="T100" fmla="*/ 43 w 150"/>
                <a:gd name="T101" fmla="*/ 17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0">
                  <a:moveTo>
                    <a:pt x="150" y="12"/>
                  </a:moveTo>
                  <a:cubicBezTo>
                    <a:pt x="150" y="20"/>
                    <a:pt x="143" y="32"/>
                    <a:pt x="138" y="34"/>
                  </a:cubicBezTo>
                  <a:cubicBezTo>
                    <a:pt x="120" y="43"/>
                    <a:pt x="99" y="32"/>
                    <a:pt x="81" y="22"/>
                  </a:cubicBezTo>
                  <a:cubicBezTo>
                    <a:pt x="69" y="15"/>
                    <a:pt x="57" y="9"/>
                    <a:pt x="48" y="10"/>
                  </a:cubicBezTo>
                  <a:cubicBezTo>
                    <a:pt x="50" y="12"/>
                    <a:pt x="51" y="15"/>
                    <a:pt x="52" y="17"/>
                  </a:cubicBezTo>
                  <a:cubicBezTo>
                    <a:pt x="52" y="17"/>
                    <a:pt x="52" y="17"/>
                    <a:pt x="52" y="17"/>
                  </a:cubicBezTo>
                  <a:cubicBezTo>
                    <a:pt x="54" y="16"/>
                    <a:pt x="56" y="16"/>
                    <a:pt x="58" y="17"/>
                  </a:cubicBezTo>
                  <a:cubicBezTo>
                    <a:pt x="61" y="19"/>
                    <a:pt x="61" y="24"/>
                    <a:pt x="61" y="27"/>
                  </a:cubicBezTo>
                  <a:cubicBezTo>
                    <a:pt x="61" y="30"/>
                    <a:pt x="61" y="33"/>
                    <a:pt x="60" y="35"/>
                  </a:cubicBezTo>
                  <a:cubicBezTo>
                    <a:pt x="60" y="35"/>
                    <a:pt x="60" y="35"/>
                    <a:pt x="60" y="35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7" y="38"/>
                    <a:pt x="52" y="39"/>
                    <a:pt x="45" y="39"/>
                  </a:cubicBezTo>
                  <a:cubicBezTo>
                    <a:pt x="45" y="39"/>
                    <a:pt x="45" y="39"/>
                    <a:pt x="45" y="39"/>
                  </a:cubicBezTo>
                  <a:cubicBezTo>
                    <a:pt x="45" y="38"/>
                    <a:pt x="45" y="38"/>
                    <a:pt x="45" y="38"/>
                  </a:cubicBezTo>
                  <a:cubicBezTo>
                    <a:pt x="41" y="34"/>
                    <a:pt x="40" y="26"/>
                    <a:pt x="39" y="20"/>
                  </a:cubicBezTo>
                  <a:cubicBezTo>
                    <a:pt x="39" y="18"/>
                    <a:pt x="38" y="16"/>
                    <a:pt x="38" y="14"/>
                  </a:cubicBezTo>
                  <a:cubicBezTo>
                    <a:pt x="21" y="15"/>
                    <a:pt x="11" y="27"/>
                    <a:pt x="11" y="47"/>
                  </a:cubicBezTo>
                  <a:cubicBezTo>
                    <a:pt x="11" y="52"/>
                    <a:pt x="12" y="58"/>
                    <a:pt x="14" y="63"/>
                  </a:cubicBezTo>
                  <a:cubicBezTo>
                    <a:pt x="15" y="68"/>
                    <a:pt x="18" y="72"/>
                    <a:pt x="22" y="77"/>
                  </a:cubicBezTo>
                  <a:cubicBezTo>
                    <a:pt x="26" y="82"/>
                    <a:pt x="30" y="87"/>
                    <a:pt x="32" y="93"/>
                  </a:cubicBezTo>
                  <a:cubicBezTo>
                    <a:pt x="39" y="111"/>
                    <a:pt x="36" y="130"/>
                    <a:pt x="25" y="148"/>
                  </a:cubicBezTo>
                  <a:cubicBezTo>
                    <a:pt x="23" y="150"/>
                    <a:pt x="23" y="150"/>
                    <a:pt x="23" y="150"/>
                  </a:cubicBezTo>
                  <a:cubicBezTo>
                    <a:pt x="23" y="147"/>
                    <a:pt x="23" y="147"/>
                    <a:pt x="23" y="147"/>
                  </a:cubicBezTo>
                  <a:cubicBezTo>
                    <a:pt x="24" y="144"/>
                    <a:pt x="25" y="141"/>
                    <a:pt x="26" y="137"/>
                  </a:cubicBezTo>
                  <a:cubicBezTo>
                    <a:pt x="28" y="131"/>
                    <a:pt x="31" y="123"/>
                    <a:pt x="31" y="116"/>
                  </a:cubicBezTo>
                  <a:cubicBezTo>
                    <a:pt x="31" y="112"/>
                    <a:pt x="30" y="108"/>
                    <a:pt x="29" y="105"/>
                  </a:cubicBezTo>
                  <a:cubicBezTo>
                    <a:pt x="28" y="104"/>
                    <a:pt x="26" y="104"/>
                    <a:pt x="23" y="104"/>
                  </a:cubicBezTo>
                  <a:cubicBezTo>
                    <a:pt x="22" y="104"/>
                    <a:pt x="22" y="104"/>
                    <a:pt x="22" y="104"/>
                  </a:cubicBezTo>
                  <a:cubicBezTo>
                    <a:pt x="22" y="103"/>
                    <a:pt x="22" y="103"/>
                    <a:pt x="22" y="103"/>
                  </a:cubicBezTo>
                  <a:cubicBezTo>
                    <a:pt x="22" y="101"/>
                    <a:pt x="24" y="101"/>
                    <a:pt x="26" y="101"/>
                  </a:cubicBezTo>
                  <a:cubicBezTo>
                    <a:pt x="26" y="101"/>
                    <a:pt x="26" y="101"/>
                    <a:pt x="26" y="101"/>
                  </a:cubicBezTo>
                  <a:cubicBezTo>
                    <a:pt x="25" y="97"/>
                    <a:pt x="21" y="93"/>
                    <a:pt x="17" y="88"/>
                  </a:cubicBezTo>
                  <a:cubicBezTo>
                    <a:pt x="10" y="81"/>
                    <a:pt x="2" y="72"/>
                    <a:pt x="1" y="61"/>
                  </a:cubicBezTo>
                  <a:cubicBezTo>
                    <a:pt x="0" y="58"/>
                    <a:pt x="0" y="55"/>
                    <a:pt x="0" y="52"/>
                  </a:cubicBezTo>
                  <a:cubicBezTo>
                    <a:pt x="0" y="37"/>
                    <a:pt x="5" y="24"/>
                    <a:pt x="13" y="17"/>
                  </a:cubicBezTo>
                  <a:cubicBezTo>
                    <a:pt x="20" y="11"/>
                    <a:pt x="28" y="9"/>
                    <a:pt x="38" y="10"/>
                  </a:cubicBezTo>
                  <a:cubicBezTo>
                    <a:pt x="40" y="10"/>
                    <a:pt x="41" y="9"/>
                    <a:pt x="43" y="7"/>
                  </a:cubicBezTo>
                  <a:cubicBezTo>
                    <a:pt x="44" y="6"/>
                    <a:pt x="46" y="5"/>
                    <a:pt x="48" y="4"/>
                  </a:cubicBezTo>
                  <a:cubicBezTo>
                    <a:pt x="62" y="3"/>
                    <a:pt x="77" y="9"/>
                    <a:pt x="91" y="16"/>
                  </a:cubicBezTo>
                  <a:cubicBezTo>
                    <a:pt x="113" y="25"/>
                    <a:pt x="131" y="33"/>
                    <a:pt x="141" y="13"/>
                  </a:cubicBezTo>
                  <a:cubicBezTo>
                    <a:pt x="142" y="12"/>
                    <a:pt x="142" y="11"/>
                    <a:pt x="142" y="10"/>
                  </a:cubicBezTo>
                  <a:cubicBezTo>
                    <a:pt x="142" y="7"/>
                    <a:pt x="140" y="4"/>
                    <a:pt x="139" y="2"/>
                  </a:cubicBezTo>
                  <a:cubicBezTo>
                    <a:pt x="138" y="0"/>
                    <a:pt x="138" y="0"/>
                    <a:pt x="138" y="0"/>
                  </a:cubicBezTo>
                  <a:cubicBezTo>
                    <a:pt x="139" y="0"/>
                    <a:pt x="139" y="0"/>
                    <a:pt x="139" y="0"/>
                  </a:cubicBezTo>
                  <a:cubicBezTo>
                    <a:pt x="146" y="1"/>
                    <a:pt x="150" y="5"/>
                    <a:pt x="150" y="12"/>
                  </a:cubicBezTo>
                  <a:close/>
                  <a:moveTo>
                    <a:pt x="45" y="9"/>
                  </a:moveTo>
                  <a:cubicBezTo>
                    <a:pt x="47" y="9"/>
                    <a:pt x="47" y="9"/>
                    <a:pt x="47" y="9"/>
                  </a:cubicBezTo>
                  <a:cubicBezTo>
                    <a:pt x="56" y="7"/>
                    <a:pt x="68" y="13"/>
                    <a:pt x="82" y="20"/>
                  </a:cubicBezTo>
                  <a:cubicBezTo>
                    <a:pt x="100" y="30"/>
                    <a:pt x="120" y="41"/>
                    <a:pt x="138" y="33"/>
                  </a:cubicBezTo>
                  <a:cubicBezTo>
                    <a:pt x="142" y="31"/>
                    <a:pt x="148" y="20"/>
                    <a:pt x="148" y="12"/>
                  </a:cubicBezTo>
                  <a:cubicBezTo>
                    <a:pt x="148" y="8"/>
                    <a:pt x="147" y="3"/>
                    <a:pt x="141" y="2"/>
                  </a:cubicBezTo>
                  <a:cubicBezTo>
                    <a:pt x="142" y="4"/>
                    <a:pt x="143" y="7"/>
                    <a:pt x="143" y="10"/>
                  </a:cubicBezTo>
                  <a:cubicBezTo>
                    <a:pt x="143" y="11"/>
                    <a:pt x="143" y="13"/>
                    <a:pt x="143" y="14"/>
                  </a:cubicBezTo>
                  <a:cubicBezTo>
                    <a:pt x="143" y="14"/>
                    <a:pt x="143" y="14"/>
                    <a:pt x="143" y="14"/>
                  </a:cubicBezTo>
                  <a:cubicBezTo>
                    <a:pt x="132" y="35"/>
                    <a:pt x="112" y="26"/>
                    <a:pt x="91" y="17"/>
                  </a:cubicBezTo>
                  <a:cubicBezTo>
                    <a:pt x="76" y="11"/>
                    <a:pt x="62" y="5"/>
                    <a:pt x="48" y="6"/>
                  </a:cubicBezTo>
                  <a:cubicBezTo>
                    <a:pt x="46" y="6"/>
                    <a:pt x="45" y="7"/>
                    <a:pt x="44" y="9"/>
                  </a:cubicBezTo>
                  <a:cubicBezTo>
                    <a:pt x="42" y="10"/>
                    <a:pt x="41" y="11"/>
                    <a:pt x="39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38" y="12"/>
                    <a:pt x="38" y="12"/>
                    <a:pt x="38" y="12"/>
                  </a:cubicBezTo>
                  <a:cubicBezTo>
                    <a:pt x="29" y="10"/>
                    <a:pt x="20" y="13"/>
                    <a:pt x="14" y="18"/>
                  </a:cubicBezTo>
                  <a:cubicBezTo>
                    <a:pt x="6" y="25"/>
                    <a:pt x="2" y="37"/>
                    <a:pt x="2" y="52"/>
                  </a:cubicBezTo>
                  <a:cubicBezTo>
                    <a:pt x="2" y="55"/>
                    <a:pt x="2" y="58"/>
                    <a:pt x="2" y="60"/>
                  </a:cubicBezTo>
                  <a:cubicBezTo>
                    <a:pt x="4" y="72"/>
                    <a:pt x="11" y="80"/>
                    <a:pt x="18" y="87"/>
                  </a:cubicBezTo>
                  <a:cubicBezTo>
                    <a:pt x="23" y="92"/>
                    <a:pt x="27" y="97"/>
                    <a:pt x="28" y="102"/>
                  </a:cubicBezTo>
                  <a:cubicBezTo>
                    <a:pt x="28" y="102"/>
                    <a:pt x="28" y="102"/>
                    <a:pt x="28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7" y="102"/>
                    <a:pt x="27" y="102"/>
                    <a:pt x="27" y="102"/>
                  </a:cubicBezTo>
                  <a:cubicBezTo>
                    <a:pt x="28" y="103"/>
                    <a:pt x="29" y="103"/>
                    <a:pt x="30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1" y="104"/>
                    <a:pt x="31" y="104"/>
                    <a:pt x="31" y="104"/>
                  </a:cubicBezTo>
                  <a:cubicBezTo>
                    <a:pt x="32" y="108"/>
                    <a:pt x="32" y="112"/>
                    <a:pt x="32" y="116"/>
                  </a:cubicBezTo>
                  <a:cubicBezTo>
                    <a:pt x="32" y="124"/>
                    <a:pt x="30" y="131"/>
                    <a:pt x="28" y="138"/>
                  </a:cubicBezTo>
                  <a:cubicBezTo>
                    <a:pt x="27" y="140"/>
                    <a:pt x="26" y="141"/>
                    <a:pt x="26" y="143"/>
                  </a:cubicBezTo>
                  <a:cubicBezTo>
                    <a:pt x="35" y="127"/>
                    <a:pt x="37" y="110"/>
                    <a:pt x="31" y="93"/>
                  </a:cubicBezTo>
                  <a:cubicBezTo>
                    <a:pt x="28" y="88"/>
                    <a:pt x="25" y="83"/>
                    <a:pt x="21" y="78"/>
                  </a:cubicBezTo>
                  <a:cubicBezTo>
                    <a:pt x="17" y="73"/>
                    <a:pt x="14" y="69"/>
                    <a:pt x="12" y="64"/>
                  </a:cubicBezTo>
                  <a:cubicBezTo>
                    <a:pt x="12" y="63"/>
                    <a:pt x="12" y="62"/>
                    <a:pt x="11" y="61"/>
                  </a:cubicBezTo>
                  <a:cubicBezTo>
                    <a:pt x="13" y="71"/>
                    <a:pt x="17" y="79"/>
                    <a:pt x="23" y="84"/>
                  </a:cubicBezTo>
                  <a:cubicBezTo>
                    <a:pt x="26" y="86"/>
                    <a:pt x="26" y="86"/>
                    <a:pt x="26" y="86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10" y="82"/>
                    <a:pt x="4" y="64"/>
                    <a:pt x="4" y="49"/>
                  </a:cubicBezTo>
                  <a:cubicBezTo>
                    <a:pt x="4" y="34"/>
                    <a:pt x="9" y="21"/>
                    <a:pt x="18" y="16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15" y="21"/>
                    <a:pt x="12" y="28"/>
                    <a:pt x="10" y="37"/>
                  </a:cubicBezTo>
                  <a:cubicBezTo>
                    <a:pt x="13" y="22"/>
                    <a:pt x="23" y="14"/>
                    <a:pt x="38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39" y="13"/>
                    <a:pt x="39" y="13"/>
                    <a:pt x="39" y="13"/>
                  </a:cubicBezTo>
                  <a:cubicBezTo>
                    <a:pt x="40" y="15"/>
                    <a:pt x="40" y="18"/>
                    <a:pt x="40" y="20"/>
                  </a:cubicBezTo>
                  <a:cubicBezTo>
                    <a:pt x="41" y="23"/>
                    <a:pt x="41" y="26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8"/>
                    <a:pt x="44" y="27"/>
                    <a:pt x="44" y="27"/>
                  </a:cubicBezTo>
                  <a:cubicBezTo>
                    <a:pt x="46" y="27"/>
                    <a:pt x="47" y="28"/>
                    <a:pt x="48" y="29"/>
                  </a:cubicBezTo>
                  <a:cubicBezTo>
                    <a:pt x="50" y="31"/>
                    <a:pt x="52" y="32"/>
                    <a:pt x="54" y="31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2"/>
                    <a:pt x="55" y="32"/>
                    <a:pt x="55" y="32"/>
                  </a:cubicBezTo>
                  <a:cubicBezTo>
                    <a:pt x="54" y="35"/>
                    <a:pt x="53" y="36"/>
                    <a:pt x="52" y="37"/>
                  </a:cubicBezTo>
                  <a:cubicBezTo>
                    <a:pt x="48" y="38"/>
                    <a:pt x="43" y="32"/>
                    <a:pt x="42" y="30"/>
                  </a:cubicBezTo>
                  <a:cubicBezTo>
                    <a:pt x="42" y="30"/>
                    <a:pt x="42" y="30"/>
                    <a:pt x="42" y="30"/>
                  </a:cubicBezTo>
                  <a:cubicBezTo>
                    <a:pt x="43" y="33"/>
                    <a:pt x="44" y="35"/>
                    <a:pt x="46" y="37"/>
                  </a:cubicBezTo>
                  <a:cubicBezTo>
                    <a:pt x="52" y="38"/>
                    <a:pt x="56" y="37"/>
                    <a:pt x="59" y="35"/>
                  </a:cubicBezTo>
                  <a:cubicBezTo>
                    <a:pt x="60" y="32"/>
                    <a:pt x="60" y="30"/>
                    <a:pt x="60" y="27"/>
                  </a:cubicBezTo>
                  <a:cubicBezTo>
                    <a:pt x="60" y="23"/>
                    <a:pt x="59" y="20"/>
                    <a:pt x="57" y="18"/>
                  </a:cubicBezTo>
                  <a:cubicBezTo>
                    <a:pt x="56" y="18"/>
                    <a:pt x="55" y="18"/>
                    <a:pt x="53" y="18"/>
                  </a:cubicBezTo>
                  <a:cubicBezTo>
                    <a:pt x="56" y="19"/>
                    <a:pt x="58" y="22"/>
                    <a:pt x="58" y="25"/>
                  </a:cubicBezTo>
                  <a:cubicBezTo>
                    <a:pt x="58" y="26"/>
                    <a:pt x="58" y="26"/>
                    <a:pt x="57" y="27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3" y="24"/>
                    <a:pt x="52" y="21"/>
                    <a:pt x="51" y="19"/>
                  </a:cubicBezTo>
                  <a:cubicBezTo>
                    <a:pt x="49" y="18"/>
                    <a:pt x="49" y="18"/>
                    <a:pt x="49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7"/>
                    <a:pt x="50" y="17"/>
                    <a:pt x="50" y="17"/>
                  </a:cubicBezTo>
                  <a:cubicBezTo>
                    <a:pt x="49" y="15"/>
                    <a:pt x="49" y="12"/>
                    <a:pt x="46" y="10"/>
                  </a:cubicBezTo>
                  <a:lnTo>
                    <a:pt x="45" y="9"/>
                  </a:lnTo>
                  <a:close/>
                  <a:moveTo>
                    <a:pt x="57" y="25"/>
                  </a:moveTo>
                  <a:cubicBezTo>
                    <a:pt x="57" y="24"/>
                    <a:pt x="55" y="21"/>
                    <a:pt x="53" y="19"/>
                  </a:cubicBezTo>
                  <a:cubicBezTo>
                    <a:pt x="53" y="21"/>
                    <a:pt x="54" y="23"/>
                    <a:pt x="57" y="25"/>
                  </a:cubicBezTo>
                  <a:close/>
                  <a:moveTo>
                    <a:pt x="44" y="29"/>
                  </a:moveTo>
                  <a:cubicBezTo>
                    <a:pt x="45" y="32"/>
                    <a:pt x="49" y="36"/>
                    <a:pt x="51" y="35"/>
                  </a:cubicBezTo>
                  <a:cubicBezTo>
                    <a:pt x="52" y="35"/>
                    <a:pt x="53" y="34"/>
                    <a:pt x="53" y="33"/>
                  </a:cubicBezTo>
                  <a:cubicBezTo>
                    <a:pt x="51" y="33"/>
                    <a:pt x="49" y="32"/>
                    <a:pt x="47" y="30"/>
                  </a:cubicBezTo>
                  <a:cubicBezTo>
                    <a:pt x="46" y="30"/>
                    <a:pt x="45" y="29"/>
                    <a:pt x="45" y="29"/>
                  </a:cubicBezTo>
                  <a:cubicBezTo>
                    <a:pt x="44" y="29"/>
                    <a:pt x="44" y="29"/>
                    <a:pt x="44" y="29"/>
                  </a:cubicBezTo>
                  <a:close/>
                  <a:moveTo>
                    <a:pt x="5" y="49"/>
                  </a:moveTo>
                  <a:cubicBezTo>
                    <a:pt x="5" y="62"/>
                    <a:pt x="10" y="77"/>
                    <a:pt x="19" y="82"/>
                  </a:cubicBezTo>
                  <a:cubicBezTo>
                    <a:pt x="12" y="74"/>
                    <a:pt x="8" y="58"/>
                    <a:pt x="8" y="46"/>
                  </a:cubicBezTo>
                  <a:cubicBezTo>
                    <a:pt x="8" y="36"/>
                    <a:pt x="10" y="28"/>
                    <a:pt x="13" y="22"/>
                  </a:cubicBezTo>
                  <a:cubicBezTo>
                    <a:pt x="8" y="29"/>
                    <a:pt x="5" y="38"/>
                    <a:pt x="5" y="49"/>
                  </a:cubicBezTo>
                  <a:close/>
                  <a:moveTo>
                    <a:pt x="146" y="18"/>
                  </a:moveTo>
                  <a:cubicBezTo>
                    <a:pt x="146" y="18"/>
                    <a:pt x="146" y="18"/>
                    <a:pt x="146" y="18"/>
                  </a:cubicBezTo>
                  <a:cubicBezTo>
                    <a:pt x="146" y="21"/>
                    <a:pt x="139" y="31"/>
                    <a:pt x="134" y="33"/>
                  </a:cubicBezTo>
                  <a:cubicBezTo>
                    <a:pt x="134" y="33"/>
                    <a:pt x="134" y="33"/>
                    <a:pt x="134" y="33"/>
                  </a:cubicBezTo>
                  <a:cubicBezTo>
                    <a:pt x="103" y="35"/>
                    <a:pt x="85" y="24"/>
                    <a:pt x="66" y="10"/>
                  </a:cubicBezTo>
                  <a:cubicBezTo>
                    <a:pt x="63" y="8"/>
                    <a:pt x="63" y="8"/>
                    <a:pt x="63" y="8"/>
                  </a:cubicBezTo>
                  <a:cubicBezTo>
                    <a:pt x="67" y="9"/>
                    <a:pt x="67" y="9"/>
                    <a:pt x="67" y="9"/>
                  </a:cubicBezTo>
                  <a:cubicBezTo>
                    <a:pt x="73" y="10"/>
                    <a:pt x="80" y="13"/>
                    <a:pt x="88" y="17"/>
                  </a:cubicBezTo>
                  <a:cubicBezTo>
                    <a:pt x="108" y="26"/>
                    <a:pt x="131" y="36"/>
                    <a:pt x="144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6" y="16"/>
                    <a:pt x="146" y="16"/>
                    <a:pt x="146" y="18"/>
                  </a:cubicBezTo>
                  <a:close/>
                  <a:moveTo>
                    <a:pt x="133" y="31"/>
                  </a:moveTo>
                  <a:cubicBezTo>
                    <a:pt x="138" y="29"/>
                    <a:pt x="144" y="21"/>
                    <a:pt x="145" y="18"/>
                  </a:cubicBezTo>
                  <a:cubicBezTo>
                    <a:pt x="131" y="37"/>
                    <a:pt x="108" y="27"/>
                    <a:pt x="87" y="18"/>
                  </a:cubicBezTo>
                  <a:cubicBezTo>
                    <a:pt x="81" y="15"/>
                    <a:pt x="76" y="13"/>
                    <a:pt x="71" y="11"/>
                  </a:cubicBezTo>
                  <a:cubicBezTo>
                    <a:pt x="88" y="23"/>
                    <a:pt x="105" y="33"/>
                    <a:pt x="133" y="31"/>
                  </a:cubicBezTo>
                  <a:close/>
                  <a:moveTo>
                    <a:pt x="55" y="30"/>
                  </a:moveTo>
                  <a:cubicBezTo>
                    <a:pt x="54" y="30"/>
                    <a:pt x="54" y="30"/>
                    <a:pt x="54" y="30"/>
                  </a:cubicBezTo>
                  <a:cubicBezTo>
                    <a:pt x="47" y="29"/>
                    <a:pt x="42" y="25"/>
                    <a:pt x="42" y="17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3" y="16"/>
                    <a:pt x="43" y="16"/>
                    <a:pt x="43" y="16"/>
                  </a:cubicBezTo>
                  <a:cubicBezTo>
                    <a:pt x="50" y="17"/>
                    <a:pt x="53" y="23"/>
                    <a:pt x="55" y="29"/>
                  </a:cubicBezTo>
                  <a:lnTo>
                    <a:pt x="55" y="30"/>
                  </a:lnTo>
                  <a:close/>
                  <a:moveTo>
                    <a:pt x="43" y="17"/>
                  </a:moveTo>
                  <a:cubicBezTo>
                    <a:pt x="44" y="24"/>
                    <a:pt x="47" y="27"/>
                    <a:pt x="53" y="28"/>
                  </a:cubicBezTo>
                  <a:cubicBezTo>
                    <a:pt x="51" y="23"/>
                    <a:pt x="49" y="19"/>
                    <a:pt x="43" y="17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6" name="Serbest Biçim 49"/>
            <p:cNvSpPr>
              <a:spLocks noEditPoints="1"/>
            </p:cNvSpPr>
            <p:nvPr/>
          </p:nvSpPr>
          <p:spPr bwMode="auto">
            <a:xfrm rot="16200000" flipV="1">
              <a:off x="11051654" y="771453"/>
              <a:ext cx="468508" cy="519485"/>
            </a:xfrm>
            <a:custGeom>
              <a:avLst/>
              <a:gdLst>
                <a:gd name="T0" fmla="*/ 61 w 149"/>
                <a:gd name="T1" fmla="*/ 17 h 146"/>
                <a:gd name="T2" fmla="*/ 70 w 149"/>
                <a:gd name="T3" fmla="*/ 13 h 146"/>
                <a:gd name="T4" fmla="*/ 67 w 149"/>
                <a:gd name="T5" fmla="*/ 22 h 146"/>
                <a:gd name="T6" fmla="*/ 71 w 149"/>
                <a:gd name="T7" fmla="*/ 8 h 146"/>
                <a:gd name="T8" fmla="*/ 77 w 149"/>
                <a:gd name="T9" fmla="*/ 20 h 146"/>
                <a:gd name="T10" fmla="*/ 146 w 149"/>
                <a:gd name="T11" fmla="*/ 39 h 146"/>
                <a:gd name="T12" fmla="*/ 125 w 149"/>
                <a:gd name="T13" fmla="*/ 103 h 146"/>
                <a:gd name="T14" fmla="*/ 146 w 149"/>
                <a:gd name="T15" fmla="*/ 99 h 146"/>
                <a:gd name="T16" fmla="*/ 148 w 149"/>
                <a:gd name="T17" fmla="*/ 120 h 146"/>
                <a:gd name="T18" fmla="*/ 129 w 149"/>
                <a:gd name="T19" fmla="*/ 119 h 146"/>
                <a:gd name="T20" fmla="*/ 141 w 149"/>
                <a:gd name="T21" fmla="*/ 143 h 146"/>
                <a:gd name="T22" fmla="*/ 124 w 149"/>
                <a:gd name="T23" fmla="*/ 108 h 146"/>
                <a:gd name="T24" fmla="*/ 121 w 149"/>
                <a:gd name="T25" fmla="*/ 76 h 146"/>
                <a:gd name="T26" fmla="*/ 132 w 149"/>
                <a:gd name="T27" fmla="*/ 18 h 146"/>
                <a:gd name="T28" fmla="*/ 46 w 149"/>
                <a:gd name="T29" fmla="*/ 31 h 146"/>
                <a:gd name="T30" fmla="*/ 0 w 149"/>
                <a:gd name="T31" fmla="*/ 27 h 146"/>
                <a:gd name="T32" fmla="*/ 60 w 149"/>
                <a:gd name="T33" fmla="*/ 24 h 146"/>
                <a:gd name="T34" fmla="*/ 58 w 149"/>
                <a:gd name="T35" fmla="*/ 11 h 146"/>
                <a:gd name="T36" fmla="*/ 68 w 149"/>
                <a:gd name="T37" fmla="*/ 8 h 146"/>
                <a:gd name="T38" fmla="*/ 61 w 149"/>
                <a:gd name="T39" fmla="*/ 17 h 146"/>
                <a:gd name="T40" fmla="*/ 58 w 149"/>
                <a:gd name="T41" fmla="*/ 27 h 146"/>
                <a:gd name="T42" fmla="*/ 31 w 149"/>
                <a:gd name="T43" fmla="*/ 25 h 146"/>
                <a:gd name="T44" fmla="*/ 58 w 149"/>
                <a:gd name="T45" fmla="*/ 27 h 146"/>
                <a:gd name="T46" fmla="*/ 101 w 149"/>
                <a:gd name="T47" fmla="*/ 11 h 146"/>
                <a:gd name="T48" fmla="*/ 88 w 149"/>
                <a:gd name="T49" fmla="*/ 20 h 146"/>
                <a:gd name="T50" fmla="*/ 101 w 149"/>
                <a:gd name="T51" fmla="*/ 11 h 146"/>
                <a:gd name="T52" fmla="*/ 142 w 149"/>
                <a:gd name="T53" fmla="*/ 32 h 146"/>
                <a:gd name="T54" fmla="*/ 141 w 149"/>
                <a:gd name="T55" fmla="*/ 34 h 146"/>
                <a:gd name="T56" fmla="*/ 122 w 149"/>
                <a:gd name="T57" fmla="*/ 95 h 146"/>
                <a:gd name="T58" fmla="*/ 142 w 149"/>
                <a:gd name="T59" fmla="*/ 32 h 146"/>
                <a:gd name="T60" fmla="*/ 145 w 149"/>
                <a:gd name="T61" fmla="*/ 119 h 146"/>
                <a:gd name="T62" fmla="*/ 142 w 149"/>
                <a:gd name="T63" fmla="*/ 106 h 146"/>
                <a:gd name="T64" fmla="*/ 132 w 149"/>
                <a:gd name="T65" fmla="*/ 106 h 146"/>
                <a:gd name="T66" fmla="*/ 145 w 149"/>
                <a:gd name="T67" fmla="*/ 119 h 146"/>
                <a:gd name="T68" fmla="*/ 146 w 149"/>
                <a:gd name="T69" fmla="*/ 103 h 146"/>
                <a:gd name="T70" fmla="*/ 134 w 149"/>
                <a:gd name="T71" fmla="*/ 103 h 146"/>
                <a:gd name="T72" fmla="*/ 146 w 149"/>
                <a:gd name="T73" fmla="*/ 103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49" h="146">
                  <a:moveTo>
                    <a:pt x="61" y="17"/>
                  </a:moveTo>
                  <a:cubicBezTo>
                    <a:pt x="64" y="17"/>
                    <a:pt x="67" y="9"/>
                    <a:pt x="70" y="13"/>
                  </a:cubicBezTo>
                  <a:cubicBezTo>
                    <a:pt x="68" y="15"/>
                    <a:pt x="65" y="17"/>
                    <a:pt x="67" y="22"/>
                  </a:cubicBezTo>
                  <a:cubicBezTo>
                    <a:pt x="78" y="22"/>
                    <a:pt x="72" y="11"/>
                    <a:pt x="71" y="8"/>
                  </a:cubicBezTo>
                  <a:cubicBezTo>
                    <a:pt x="75" y="4"/>
                    <a:pt x="81" y="15"/>
                    <a:pt x="77" y="20"/>
                  </a:cubicBezTo>
                  <a:cubicBezTo>
                    <a:pt x="103" y="0"/>
                    <a:pt x="144" y="7"/>
                    <a:pt x="146" y="39"/>
                  </a:cubicBezTo>
                  <a:cubicBezTo>
                    <a:pt x="148" y="63"/>
                    <a:pt x="123" y="79"/>
                    <a:pt x="125" y="103"/>
                  </a:cubicBezTo>
                  <a:cubicBezTo>
                    <a:pt x="130" y="105"/>
                    <a:pt x="138" y="94"/>
                    <a:pt x="146" y="99"/>
                  </a:cubicBezTo>
                  <a:cubicBezTo>
                    <a:pt x="149" y="104"/>
                    <a:pt x="147" y="114"/>
                    <a:pt x="148" y="120"/>
                  </a:cubicBezTo>
                  <a:cubicBezTo>
                    <a:pt x="142" y="125"/>
                    <a:pt x="135" y="122"/>
                    <a:pt x="129" y="119"/>
                  </a:cubicBezTo>
                  <a:cubicBezTo>
                    <a:pt x="129" y="131"/>
                    <a:pt x="129" y="143"/>
                    <a:pt x="141" y="143"/>
                  </a:cubicBezTo>
                  <a:cubicBezTo>
                    <a:pt x="120" y="146"/>
                    <a:pt x="125" y="125"/>
                    <a:pt x="124" y="108"/>
                  </a:cubicBezTo>
                  <a:cubicBezTo>
                    <a:pt x="123" y="95"/>
                    <a:pt x="118" y="88"/>
                    <a:pt x="121" y="76"/>
                  </a:cubicBezTo>
                  <a:cubicBezTo>
                    <a:pt x="125" y="57"/>
                    <a:pt x="149" y="40"/>
                    <a:pt x="132" y="18"/>
                  </a:cubicBezTo>
                  <a:cubicBezTo>
                    <a:pt x="101" y="5"/>
                    <a:pt x="76" y="33"/>
                    <a:pt x="46" y="31"/>
                  </a:cubicBezTo>
                  <a:cubicBezTo>
                    <a:pt x="31" y="30"/>
                    <a:pt x="16" y="16"/>
                    <a:pt x="0" y="27"/>
                  </a:cubicBezTo>
                  <a:cubicBezTo>
                    <a:pt x="14" y="12"/>
                    <a:pt x="37" y="23"/>
                    <a:pt x="60" y="24"/>
                  </a:cubicBezTo>
                  <a:cubicBezTo>
                    <a:pt x="62" y="22"/>
                    <a:pt x="58" y="15"/>
                    <a:pt x="58" y="11"/>
                  </a:cubicBezTo>
                  <a:cubicBezTo>
                    <a:pt x="61" y="10"/>
                    <a:pt x="64" y="4"/>
                    <a:pt x="68" y="8"/>
                  </a:cubicBezTo>
                  <a:cubicBezTo>
                    <a:pt x="67" y="9"/>
                    <a:pt x="59" y="9"/>
                    <a:pt x="61" y="17"/>
                  </a:cubicBezTo>
                  <a:close/>
                  <a:moveTo>
                    <a:pt x="58" y="27"/>
                  </a:moveTo>
                  <a:cubicBezTo>
                    <a:pt x="49" y="25"/>
                    <a:pt x="41" y="22"/>
                    <a:pt x="31" y="25"/>
                  </a:cubicBezTo>
                  <a:cubicBezTo>
                    <a:pt x="41" y="26"/>
                    <a:pt x="49" y="32"/>
                    <a:pt x="58" y="27"/>
                  </a:cubicBezTo>
                  <a:close/>
                  <a:moveTo>
                    <a:pt x="101" y="11"/>
                  </a:moveTo>
                  <a:cubicBezTo>
                    <a:pt x="98" y="14"/>
                    <a:pt x="85" y="15"/>
                    <a:pt x="88" y="20"/>
                  </a:cubicBezTo>
                  <a:cubicBezTo>
                    <a:pt x="90" y="15"/>
                    <a:pt x="104" y="16"/>
                    <a:pt x="101" y="11"/>
                  </a:cubicBezTo>
                  <a:close/>
                  <a:moveTo>
                    <a:pt x="142" y="32"/>
                  </a:moveTo>
                  <a:cubicBezTo>
                    <a:pt x="140" y="29"/>
                    <a:pt x="138" y="30"/>
                    <a:pt x="141" y="34"/>
                  </a:cubicBezTo>
                  <a:cubicBezTo>
                    <a:pt x="139" y="59"/>
                    <a:pt x="121" y="67"/>
                    <a:pt x="122" y="95"/>
                  </a:cubicBezTo>
                  <a:cubicBezTo>
                    <a:pt x="127" y="73"/>
                    <a:pt x="146" y="59"/>
                    <a:pt x="142" y="32"/>
                  </a:cubicBezTo>
                  <a:close/>
                  <a:moveTo>
                    <a:pt x="145" y="119"/>
                  </a:moveTo>
                  <a:cubicBezTo>
                    <a:pt x="145" y="113"/>
                    <a:pt x="145" y="109"/>
                    <a:pt x="142" y="106"/>
                  </a:cubicBezTo>
                  <a:cubicBezTo>
                    <a:pt x="139" y="106"/>
                    <a:pt x="135" y="106"/>
                    <a:pt x="132" y="106"/>
                  </a:cubicBezTo>
                  <a:cubicBezTo>
                    <a:pt x="126" y="113"/>
                    <a:pt x="134" y="121"/>
                    <a:pt x="145" y="119"/>
                  </a:cubicBezTo>
                  <a:close/>
                  <a:moveTo>
                    <a:pt x="146" y="103"/>
                  </a:moveTo>
                  <a:cubicBezTo>
                    <a:pt x="142" y="100"/>
                    <a:pt x="137" y="100"/>
                    <a:pt x="134" y="103"/>
                  </a:cubicBezTo>
                  <a:cubicBezTo>
                    <a:pt x="139" y="101"/>
                    <a:pt x="144" y="107"/>
                    <a:pt x="146" y="103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7" name="Serbest Biçim 50"/>
            <p:cNvSpPr>
              <a:spLocks noEditPoints="1"/>
            </p:cNvSpPr>
            <p:nvPr/>
          </p:nvSpPr>
          <p:spPr bwMode="auto">
            <a:xfrm rot="16200000" flipV="1">
              <a:off x="11044126" y="786511"/>
              <a:ext cx="468508" cy="489370"/>
            </a:xfrm>
            <a:custGeom>
              <a:avLst/>
              <a:gdLst>
                <a:gd name="T0" fmla="*/ 69 w 149"/>
                <a:gd name="T1" fmla="*/ 3 h 138"/>
                <a:gd name="T2" fmla="*/ 64 w 149"/>
                <a:gd name="T3" fmla="*/ 7 h 138"/>
                <a:gd name="T4" fmla="*/ 70 w 149"/>
                <a:gd name="T5" fmla="*/ 7 h 138"/>
                <a:gd name="T6" fmla="*/ 70 w 149"/>
                <a:gd name="T7" fmla="*/ 3 h 138"/>
                <a:gd name="T8" fmla="*/ 73 w 149"/>
                <a:gd name="T9" fmla="*/ 1 h 138"/>
                <a:gd name="T10" fmla="*/ 147 w 149"/>
                <a:gd name="T11" fmla="*/ 33 h 138"/>
                <a:gd name="T12" fmla="*/ 142 w 149"/>
                <a:gd name="T13" fmla="*/ 91 h 138"/>
                <a:gd name="T14" fmla="*/ 149 w 149"/>
                <a:gd name="T15" fmla="*/ 114 h 138"/>
                <a:gd name="T16" fmla="*/ 130 w 149"/>
                <a:gd name="T17" fmla="*/ 114 h 138"/>
                <a:gd name="T18" fmla="*/ 137 w 149"/>
                <a:gd name="T19" fmla="*/ 138 h 138"/>
                <a:gd name="T20" fmla="*/ 122 w 149"/>
                <a:gd name="T21" fmla="*/ 94 h 138"/>
                <a:gd name="T22" fmla="*/ 129 w 149"/>
                <a:gd name="T23" fmla="*/ 51 h 138"/>
                <a:gd name="T24" fmla="*/ 49 w 149"/>
                <a:gd name="T25" fmla="*/ 26 h 138"/>
                <a:gd name="T26" fmla="*/ 1 w 149"/>
                <a:gd name="T27" fmla="*/ 21 h 138"/>
                <a:gd name="T28" fmla="*/ 39 w 149"/>
                <a:gd name="T29" fmla="*/ 15 h 138"/>
                <a:gd name="T30" fmla="*/ 58 w 149"/>
                <a:gd name="T31" fmla="*/ 5 h 138"/>
                <a:gd name="T32" fmla="*/ 67 w 149"/>
                <a:gd name="T33" fmla="*/ 2 h 138"/>
                <a:gd name="T34" fmla="*/ 60 w 149"/>
                <a:gd name="T35" fmla="*/ 10 h 138"/>
                <a:gd name="T36" fmla="*/ 77 w 149"/>
                <a:gd name="T37" fmla="*/ 14 h 138"/>
                <a:gd name="T38" fmla="*/ 73 w 149"/>
                <a:gd name="T39" fmla="*/ 15 h 138"/>
                <a:gd name="T40" fmla="*/ 68 w 149"/>
                <a:gd name="T41" fmla="*/ 8 h 138"/>
                <a:gd name="T42" fmla="*/ 61 w 149"/>
                <a:gd name="T43" fmla="*/ 12 h 138"/>
                <a:gd name="T44" fmla="*/ 60 w 149"/>
                <a:gd name="T45" fmla="*/ 19 h 138"/>
                <a:gd name="T46" fmla="*/ 7 w 149"/>
                <a:gd name="T47" fmla="*/ 17 h 138"/>
                <a:gd name="T48" fmla="*/ 40 w 149"/>
                <a:gd name="T49" fmla="*/ 17 h 138"/>
                <a:gd name="T50" fmla="*/ 60 w 149"/>
                <a:gd name="T51" fmla="*/ 20 h 138"/>
                <a:gd name="T52" fmla="*/ 31 w 149"/>
                <a:gd name="T53" fmla="*/ 20 h 138"/>
                <a:gd name="T54" fmla="*/ 49 w 149"/>
                <a:gd name="T55" fmla="*/ 24 h 138"/>
                <a:gd name="T56" fmla="*/ 87 w 149"/>
                <a:gd name="T57" fmla="*/ 12 h 138"/>
                <a:gd name="T58" fmla="*/ 77 w 149"/>
                <a:gd name="T59" fmla="*/ 14 h 138"/>
                <a:gd name="T60" fmla="*/ 124 w 149"/>
                <a:gd name="T61" fmla="*/ 97 h 138"/>
                <a:gd name="T62" fmla="*/ 101 w 149"/>
                <a:gd name="T63" fmla="*/ 4 h 138"/>
                <a:gd name="T64" fmla="*/ 89 w 149"/>
                <a:gd name="T65" fmla="*/ 14 h 138"/>
                <a:gd name="T66" fmla="*/ 133 w 149"/>
                <a:gd name="T67" fmla="*/ 12 h 138"/>
                <a:gd name="T68" fmla="*/ 131 w 149"/>
                <a:gd name="T69" fmla="*/ 55 h 138"/>
                <a:gd name="T70" fmla="*/ 140 w 149"/>
                <a:gd name="T71" fmla="*/ 24 h 138"/>
                <a:gd name="T72" fmla="*/ 123 w 149"/>
                <a:gd name="T73" fmla="*/ 89 h 138"/>
                <a:gd name="T74" fmla="*/ 135 w 149"/>
                <a:gd name="T75" fmla="*/ 137 h 138"/>
                <a:gd name="T76" fmla="*/ 141 w 149"/>
                <a:gd name="T77" fmla="*/ 116 h 138"/>
                <a:gd name="T78" fmla="*/ 147 w 149"/>
                <a:gd name="T79" fmla="*/ 98 h 138"/>
                <a:gd name="T80" fmla="*/ 131 w 149"/>
                <a:gd name="T81" fmla="*/ 99 h 138"/>
                <a:gd name="T82" fmla="*/ 146 w 149"/>
                <a:gd name="T83" fmla="*/ 94 h 138"/>
                <a:gd name="T84" fmla="*/ 88 w 149"/>
                <a:gd name="T85" fmla="*/ 12 h 138"/>
                <a:gd name="T86" fmla="*/ 95 w 149"/>
                <a:gd name="T87" fmla="*/ 9 h 138"/>
                <a:gd name="T88" fmla="*/ 40 w 149"/>
                <a:gd name="T89" fmla="*/ 19 h 138"/>
                <a:gd name="T90" fmla="*/ 56 w 149"/>
                <a:gd name="T91" fmla="*/ 21 h 138"/>
                <a:gd name="T92" fmla="*/ 141 w 149"/>
                <a:gd name="T93" fmla="*/ 28 h 138"/>
                <a:gd name="T94" fmla="*/ 131 w 149"/>
                <a:gd name="T95" fmla="*/ 66 h 138"/>
                <a:gd name="T96" fmla="*/ 141 w 149"/>
                <a:gd name="T97" fmla="*/ 97 h 138"/>
                <a:gd name="T98" fmla="*/ 143 w 149"/>
                <a:gd name="T99" fmla="*/ 100 h 138"/>
                <a:gd name="T100" fmla="*/ 130 w 149"/>
                <a:gd name="T101" fmla="*/ 108 h 138"/>
                <a:gd name="T102" fmla="*/ 131 w 149"/>
                <a:gd name="T103" fmla="*/ 107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9" h="138">
                  <a:moveTo>
                    <a:pt x="65" y="0"/>
                  </a:moveTo>
                  <a:cubicBezTo>
                    <a:pt x="66" y="0"/>
                    <a:pt x="68" y="1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3"/>
                    <a:pt x="69" y="3"/>
                    <a:pt x="69" y="3"/>
                  </a:cubicBezTo>
                  <a:cubicBezTo>
                    <a:pt x="68" y="3"/>
                    <a:pt x="68" y="3"/>
                    <a:pt x="67" y="4"/>
                  </a:cubicBezTo>
                  <a:cubicBezTo>
                    <a:pt x="65" y="4"/>
                    <a:pt x="63" y="4"/>
                    <a:pt x="62" y="6"/>
                  </a:cubicBezTo>
                  <a:cubicBezTo>
                    <a:pt x="62" y="7"/>
                    <a:pt x="61" y="8"/>
                    <a:pt x="62" y="10"/>
                  </a:cubicBezTo>
                  <a:cubicBezTo>
                    <a:pt x="63" y="9"/>
                    <a:pt x="63" y="8"/>
                    <a:pt x="64" y="7"/>
                  </a:cubicBezTo>
                  <a:cubicBezTo>
                    <a:pt x="66" y="6"/>
                    <a:pt x="67" y="5"/>
                    <a:pt x="68" y="5"/>
                  </a:cubicBezTo>
                  <a:cubicBezTo>
                    <a:pt x="69" y="5"/>
                    <a:pt x="70" y="5"/>
                    <a:pt x="70" y="6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0" y="7"/>
                    <a:pt x="70" y="7"/>
                    <a:pt x="70" y="7"/>
                  </a:cubicBezTo>
                  <a:cubicBezTo>
                    <a:pt x="70" y="8"/>
                    <a:pt x="69" y="8"/>
                    <a:pt x="69" y="9"/>
                  </a:cubicBezTo>
                  <a:cubicBezTo>
                    <a:pt x="68" y="11"/>
                    <a:pt x="67" y="12"/>
                    <a:pt x="67" y="16"/>
                  </a:cubicBezTo>
                  <a:cubicBezTo>
                    <a:pt x="70" y="16"/>
                    <a:pt x="71" y="15"/>
                    <a:pt x="72" y="14"/>
                  </a:cubicBezTo>
                  <a:cubicBezTo>
                    <a:pt x="74" y="11"/>
                    <a:pt x="71" y="5"/>
                    <a:pt x="70" y="3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1" y="2"/>
                    <a:pt x="71" y="2"/>
                    <a:pt x="71" y="2"/>
                  </a:cubicBezTo>
                  <a:cubicBezTo>
                    <a:pt x="71" y="1"/>
                    <a:pt x="72" y="1"/>
                    <a:pt x="73" y="1"/>
                  </a:cubicBezTo>
                  <a:cubicBezTo>
                    <a:pt x="73" y="1"/>
                    <a:pt x="73" y="1"/>
                    <a:pt x="73" y="1"/>
                  </a:cubicBezTo>
                  <a:cubicBezTo>
                    <a:pt x="75" y="1"/>
                    <a:pt x="77" y="3"/>
                    <a:pt x="78" y="5"/>
                  </a:cubicBezTo>
                  <a:cubicBezTo>
                    <a:pt x="79" y="7"/>
                    <a:pt x="79" y="9"/>
                    <a:pt x="79" y="11"/>
                  </a:cubicBezTo>
                  <a:cubicBezTo>
                    <a:pt x="88" y="5"/>
                    <a:pt x="99" y="2"/>
                    <a:pt x="110" y="2"/>
                  </a:cubicBezTo>
                  <a:cubicBezTo>
                    <a:pt x="131" y="2"/>
                    <a:pt x="145" y="14"/>
                    <a:pt x="147" y="33"/>
                  </a:cubicBezTo>
                  <a:cubicBezTo>
                    <a:pt x="148" y="45"/>
                    <a:pt x="142" y="55"/>
                    <a:pt x="137" y="65"/>
                  </a:cubicBezTo>
                  <a:cubicBezTo>
                    <a:pt x="131" y="75"/>
                    <a:pt x="125" y="85"/>
                    <a:pt x="126" y="97"/>
                  </a:cubicBezTo>
                  <a:cubicBezTo>
                    <a:pt x="127" y="97"/>
                    <a:pt x="130" y="96"/>
                    <a:pt x="132" y="95"/>
                  </a:cubicBezTo>
                  <a:cubicBezTo>
                    <a:pt x="135" y="93"/>
                    <a:pt x="138" y="91"/>
                    <a:pt x="142" y="91"/>
                  </a:cubicBezTo>
                  <a:cubicBezTo>
                    <a:pt x="144" y="91"/>
                    <a:pt x="145" y="92"/>
                    <a:pt x="147" y="93"/>
                  </a:cubicBezTo>
                  <a:cubicBezTo>
                    <a:pt x="147" y="93"/>
                    <a:pt x="147" y="93"/>
                    <a:pt x="147" y="93"/>
                  </a:cubicBezTo>
                  <a:cubicBezTo>
                    <a:pt x="149" y="96"/>
                    <a:pt x="149" y="101"/>
                    <a:pt x="149" y="106"/>
                  </a:cubicBezTo>
                  <a:cubicBezTo>
                    <a:pt x="148" y="109"/>
                    <a:pt x="148" y="112"/>
                    <a:pt x="149" y="114"/>
                  </a:cubicBezTo>
                  <a:cubicBezTo>
                    <a:pt x="149" y="115"/>
                    <a:pt x="149" y="115"/>
                    <a:pt x="149" y="115"/>
                  </a:cubicBezTo>
                  <a:cubicBezTo>
                    <a:pt x="148" y="115"/>
                    <a:pt x="148" y="115"/>
                    <a:pt x="148" y="115"/>
                  </a:cubicBezTo>
                  <a:cubicBezTo>
                    <a:pt x="146" y="117"/>
                    <a:pt x="143" y="118"/>
                    <a:pt x="141" y="118"/>
                  </a:cubicBezTo>
                  <a:cubicBezTo>
                    <a:pt x="137" y="118"/>
                    <a:pt x="134" y="116"/>
                    <a:pt x="130" y="114"/>
                  </a:cubicBezTo>
                  <a:cubicBezTo>
                    <a:pt x="130" y="115"/>
                    <a:pt x="130" y="115"/>
                    <a:pt x="130" y="115"/>
                  </a:cubicBezTo>
                  <a:cubicBezTo>
                    <a:pt x="130" y="126"/>
                    <a:pt x="130" y="136"/>
                    <a:pt x="141" y="136"/>
                  </a:cubicBezTo>
                  <a:cubicBezTo>
                    <a:pt x="141" y="138"/>
                    <a:pt x="141" y="138"/>
                    <a:pt x="141" y="138"/>
                  </a:cubicBezTo>
                  <a:cubicBezTo>
                    <a:pt x="139" y="138"/>
                    <a:pt x="138" y="138"/>
                    <a:pt x="137" y="138"/>
                  </a:cubicBezTo>
                  <a:cubicBezTo>
                    <a:pt x="123" y="138"/>
                    <a:pt x="123" y="125"/>
                    <a:pt x="123" y="112"/>
                  </a:cubicBezTo>
                  <a:cubicBezTo>
                    <a:pt x="123" y="108"/>
                    <a:pt x="123" y="105"/>
                    <a:pt x="123" y="102"/>
                  </a:cubicBezTo>
                  <a:cubicBezTo>
                    <a:pt x="123" y="99"/>
                    <a:pt x="122" y="96"/>
                    <a:pt x="122" y="94"/>
                  </a:cubicBezTo>
                  <a:cubicBezTo>
                    <a:pt x="122" y="94"/>
                    <a:pt x="122" y="94"/>
                    <a:pt x="122" y="94"/>
                  </a:cubicBezTo>
                  <a:cubicBezTo>
                    <a:pt x="122" y="93"/>
                    <a:pt x="122" y="93"/>
                    <a:pt x="122" y="93"/>
                  </a:cubicBezTo>
                  <a:cubicBezTo>
                    <a:pt x="121" y="92"/>
                    <a:pt x="121" y="91"/>
                    <a:pt x="121" y="90"/>
                  </a:cubicBezTo>
                  <a:cubicBezTo>
                    <a:pt x="120" y="84"/>
                    <a:pt x="118" y="78"/>
                    <a:pt x="120" y="70"/>
                  </a:cubicBezTo>
                  <a:cubicBezTo>
                    <a:pt x="122" y="64"/>
                    <a:pt x="125" y="57"/>
                    <a:pt x="129" y="51"/>
                  </a:cubicBezTo>
                  <a:cubicBezTo>
                    <a:pt x="136" y="39"/>
                    <a:pt x="143" y="27"/>
                    <a:pt x="132" y="13"/>
                  </a:cubicBezTo>
                  <a:cubicBezTo>
                    <a:pt x="126" y="11"/>
                    <a:pt x="121" y="10"/>
                    <a:pt x="115" y="10"/>
                  </a:cubicBezTo>
                  <a:cubicBezTo>
                    <a:pt x="104" y="10"/>
                    <a:pt x="93" y="14"/>
                    <a:pt x="83" y="18"/>
                  </a:cubicBezTo>
                  <a:cubicBezTo>
                    <a:pt x="72" y="22"/>
                    <a:pt x="61" y="26"/>
                    <a:pt x="49" y="26"/>
                  </a:cubicBezTo>
                  <a:cubicBezTo>
                    <a:pt x="48" y="26"/>
                    <a:pt x="47" y="26"/>
                    <a:pt x="45" y="26"/>
                  </a:cubicBezTo>
                  <a:cubicBezTo>
                    <a:pt x="40" y="25"/>
                    <a:pt x="35" y="23"/>
                    <a:pt x="30" y="22"/>
                  </a:cubicBezTo>
                  <a:cubicBezTo>
                    <a:pt x="25" y="19"/>
                    <a:pt x="19" y="17"/>
                    <a:pt x="13" y="17"/>
                  </a:cubicBezTo>
                  <a:cubicBezTo>
                    <a:pt x="9" y="17"/>
                    <a:pt x="4" y="19"/>
                    <a:pt x="1" y="21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5" y="15"/>
                    <a:pt x="11" y="13"/>
                    <a:pt x="20" y="13"/>
                  </a:cubicBezTo>
                  <a:cubicBezTo>
                    <a:pt x="20" y="13"/>
                    <a:pt x="20" y="13"/>
                    <a:pt x="20" y="13"/>
                  </a:cubicBezTo>
                  <a:cubicBezTo>
                    <a:pt x="26" y="13"/>
                    <a:pt x="33" y="14"/>
                    <a:pt x="39" y="15"/>
                  </a:cubicBezTo>
                  <a:cubicBezTo>
                    <a:pt x="46" y="16"/>
                    <a:pt x="53" y="17"/>
                    <a:pt x="59" y="17"/>
                  </a:cubicBezTo>
                  <a:cubicBezTo>
                    <a:pt x="61" y="16"/>
                    <a:pt x="60" y="13"/>
                    <a:pt x="59" y="10"/>
                  </a:cubicBezTo>
                  <a:cubicBezTo>
                    <a:pt x="58" y="8"/>
                    <a:pt x="58" y="7"/>
                    <a:pt x="58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9" y="4"/>
                    <a:pt x="59" y="3"/>
                    <a:pt x="60" y="3"/>
                  </a:cubicBezTo>
                  <a:cubicBezTo>
                    <a:pt x="62" y="1"/>
                    <a:pt x="63" y="0"/>
                    <a:pt x="65" y="0"/>
                  </a:cubicBezTo>
                  <a:close/>
                  <a:moveTo>
                    <a:pt x="67" y="2"/>
                  </a:moveTo>
                  <a:cubicBezTo>
                    <a:pt x="65" y="1"/>
                    <a:pt x="63" y="2"/>
                    <a:pt x="61" y="4"/>
                  </a:cubicBezTo>
                  <a:cubicBezTo>
                    <a:pt x="60" y="4"/>
                    <a:pt x="60" y="5"/>
                    <a:pt x="59" y="5"/>
                  </a:cubicBezTo>
                  <a:cubicBezTo>
                    <a:pt x="59" y="7"/>
                    <a:pt x="60" y="8"/>
                    <a:pt x="60" y="10"/>
                  </a:cubicBezTo>
                  <a:cubicBezTo>
                    <a:pt x="60" y="10"/>
                    <a:pt x="60" y="10"/>
                    <a:pt x="60" y="10"/>
                  </a:cubicBezTo>
                  <a:cubicBezTo>
                    <a:pt x="60" y="8"/>
                    <a:pt x="60" y="7"/>
                    <a:pt x="61" y="5"/>
                  </a:cubicBezTo>
                  <a:cubicBezTo>
                    <a:pt x="62" y="3"/>
                    <a:pt x="65" y="3"/>
                    <a:pt x="66" y="2"/>
                  </a:cubicBezTo>
                  <a:cubicBezTo>
                    <a:pt x="66" y="2"/>
                    <a:pt x="67" y="2"/>
                    <a:pt x="67" y="2"/>
                  </a:cubicBezTo>
                  <a:close/>
                  <a:moveTo>
                    <a:pt x="77" y="14"/>
                  </a:moveTo>
                  <a:cubicBezTo>
                    <a:pt x="76" y="13"/>
                    <a:pt x="76" y="13"/>
                    <a:pt x="76" y="13"/>
                  </a:cubicBezTo>
                  <a:cubicBezTo>
                    <a:pt x="78" y="11"/>
                    <a:pt x="78" y="8"/>
                    <a:pt x="77" y="6"/>
                  </a:cubicBezTo>
                  <a:cubicBezTo>
                    <a:pt x="75" y="3"/>
                    <a:pt x="73" y="1"/>
                    <a:pt x="72" y="2"/>
                  </a:cubicBezTo>
                  <a:cubicBezTo>
                    <a:pt x="73" y="5"/>
                    <a:pt x="76" y="11"/>
                    <a:pt x="73" y="15"/>
                  </a:cubicBezTo>
                  <a:cubicBezTo>
                    <a:pt x="72" y="16"/>
                    <a:pt x="70" y="17"/>
                    <a:pt x="67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5" y="12"/>
                    <a:pt x="66" y="10"/>
                    <a:pt x="68" y="8"/>
                  </a:cubicBezTo>
                  <a:cubicBezTo>
                    <a:pt x="68" y="8"/>
                    <a:pt x="68" y="7"/>
                    <a:pt x="69" y="7"/>
                  </a:cubicBezTo>
                  <a:cubicBezTo>
                    <a:pt x="69" y="6"/>
                    <a:pt x="68" y="6"/>
                    <a:pt x="68" y="6"/>
                  </a:cubicBezTo>
                  <a:cubicBezTo>
                    <a:pt x="67" y="6"/>
                    <a:pt x="66" y="7"/>
                    <a:pt x="65" y="8"/>
                  </a:cubicBezTo>
                  <a:cubicBezTo>
                    <a:pt x="64" y="10"/>
                    <a:pt x="63" y="11"/>
                    <a:pt x="61" y="12"/>
                  </a:cubicBezTo>
                  <a:cubicBezTo>
                    <a:pt x="61" y="12"/>
                    <a:pt x="61" y="12"/>
                    <a:pt x="61" y="12"/>
                  </a:cubicBezTo>
                  <a:cubicBezTo>
                    <a:pt x="61" y="14"/>
                    <a:pt x="62" y="17"/>
                    <a:pt x="60" y="18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60" y="19"/>
                    <a:pt x="60" y="19"/>
                    <a:pt x="60" y="19"/>
                  </a:cubicBezTo>
                  <a:cubicBezTo>
                    <a:pt x="53" y="18"/>
                    <a:pt x="46" y="17"/>
                    <a:pt x="39" y="16"/>
                  </a:cubicBezTo>
                  <a:cubicBezTo>
                    <a:pt x="32" y="15"/>
                    <a:pt x="26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15" y="14"/>
                    <a:pt x="11" y="15"/>
                    <a:pt x="7" y="17"/>
                  </a:cubicBezTo>
                  <a:cubicBezTo>
                    <a:pt x="9" y="16"/>
                    <a:pt x="11" y="16"/>
                    <a:pt x="13" y="16"/>
                  </a:cubicBezTo>
                  <a:cubicBezTo>
                    <a:pt x="18" y="16"/>
                    <a:pt x="24" y="18"/>
                    <a:pt x="29" y="19"/>
                  </a:cubicBezTo>
                  <a:cubicBezTo>
                    <a:pt x="31" y="19"/>
                    <a:pt x="31" y="19"/>
                    <a:pt x="31" y="19"/>
                  </a:cubicBezTo>
                  <a:cubicBezTo>
                    <a:pt x="34" y="18"/>
                    <a:pt x="37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5" y="17"/>
                    <a:pt x="49" y="18"/>
                    <a:pt x="54" y="19"/>
                  </a:cubicBezTo>
                  <a:cubicBezTo>
                    <a:pt x="55" y="19"/>
                    <a:pt x="57" y="20"/>
                    <a:pt x="58" y="20"/>
                  </a:cubicBezTo>
                  <a:cubicBezTo>
                    <a:pt x="60" y="20"/>
                    <a:pt x="60" y="20"/>
                    <a:pt x="60" y="20"/>
                  </a:cubicBezTo>
                  <a:cubicBezTo>
                    <a:pt x="59" y="21"/>
                    <a:pt x="59" y="21"/>
                    <a:pt x="59" y="21"/>
                  </a:cubicBezTo>
                  <a:cubicBezTo>
                    <a:pt x="56" y="23"/>
                    <a:pt x="53" y="24"/>
                    <a:pt x="50" y="24"/>
                  </a:cubicBezTo>
                  <a:cubicBezTo>
                    <a:pt x="47" y="24"/>
                    <a:pt x="43" y="23"/>
                    <a:pt x="40" y="22"/>
                  </a:cubicBezTo>
                  <a:cubicBezTo>
                    <a:pt x="37" y="21"/>
                    <a:pt x="34" y="20"/>
                    <a:pt x="31" y="20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0" y="20"/>
                    <a:pt x="31" y="20"/>
                    <a:pt x="31" y="20"/>
                  </a:cubicBezTo>
                  <a:cubicBezTo>
                    <a:pt x="36" y="22"/>
                    <a:pt x="41" y="24"/>
                    <a:pt x="46" y="24"/>
                  </a:cubicBezTo>
                  <a:cubicBezTo>
                    <a:pt x="47" y="24"/>
                    <a:pt x="48" y="24"/>
                    <a:pt x="49" y="24"/>
                  </a:cubicBezTo>
                  <a:cubicBezTo>
                    <a:pt x="61" y="24"/>
                    <a:pt x="72" y="20"/>
                    <a:pt x="82" y="16"/>
                  </a:cubicBezTo>
                  <a:cubicBezTo>
                    <a:pt x="84" y="16"/>
                    <a:pt x="86" y="15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7" y="13"/>
                    <a:pt x="87" y="12"/>
                    <a:pt x="87" y="12"/>
                  </a:cubicBezTo>
                  <a:cubicBezTo>
                    <a:pt x="88" y="10"/>
                    <a:pt x="91" y="9"/>
                    <a:pt x="94" y="7"/>
                  </a:cubicBezTo>
                  <a:cubicBezTo>
                    <a:pt x="97" y="7"/>
                    <a:pt x="99" y="6"/>
                    <a:pt x="100" y="5"/>
                  </a:cubicBezTo>
                  <a:cubicBezTo>
                    <a:pt x="101" y="4"/>
                    <a:pt x="101" y="4"/>
                    <a:pt x="101" y="4"/>
                  </a:cubicBezTo>
                  <a:cubicBezTo>
                    <a:pt x="92" y="6"/>
                    <a:pt x="84" y="9"/>
                    <a:pt x="77" y="14"/>
                  </a:cubicBezTo>
                  <a:close/>
                  <a:moveTo>
                    <a:pt x="126" y="98"/>
                  </a:moveTo>
                  <a:cubicBezTo>
                    <a:pt x="126" y="98"/>
                    <a:pt x="125" y="98"/>
                    <a:pt x="125" y="98"/>
                  </a:cubicBezTo>
                  <a:cubicBezTo>
                    <a:pt x="124" y="98"/>
                    <a:pt x="124" y="98"/>
                    <a:pt x="124" y="98"/>
                  </a:cubicBezTo>
                  <a:cubicBezTo>
                    <a:pt x="124" y="97"/>
                    <a:pt x="124" y="97"/>
                    <a:pt x="124" y="97"/>
                  </a:cubicBezTo>
                  <a:cubicBezTo>
                    <a:pt x="123" y="85"/>
                    <a:pt x="129" y="74"/>
                    <a:pt x="135" y="64"/>
                  </a:cubicBezTo>
                  <a:cubicBezTo>
                    <a:pt x="141" y="54"/>
                    <a:pt x="147" y="45"/>
                    <a:pt x="146" y="34"/>
                  </a:cubicBezTo>
                  <a:cubicBezTo>
                    <a:pt x="144" y="15"/>
                    <a:pt x="130" y="4"/>
                    <a:pt x="110" y="4"/>
                  </a:cubicBezTo>
                  <a:cubicBezTo>
                    <a:pt x="107" y="4"/>
                    <a:pt x="104" y="4"/>
                    <a:pt x="101" y="4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102" y="6"/>
                    <a:pt x="102" y="6"/>
                    <a:pt x="102" y="7"/>
                  </a:cubicBezTo>
                  <a:cubicBezTo>
                    <a:pt x="101" y="9"/>
                    <a:pt x="99" y="10"/>
                    <a:pt x="96" y="11"/>
                  </a:cubicBezTo>
                  <a:cubicBezTo>
                    <a:pt x="93" y="11"/>
                    <a:pt x="90" y="12"/>
                    <a:pt x="89" y="14"/>
                  </a:cubicBezTo>
                  <a:cubicBezTo>
                    <a:pt x="97" y="11"/>
                    <a:pt x="106" y="8"/>
                    <a:pt x="115" y="8"/>
                  </a:cubicBezTo>
                  <a:cubicBezTo>
                    <a:pt x="121" y="8"/>
                    <a:pt x="127" y="9"/>
                    <a:pt x="132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33" y="12"/>
                    <a:pt x="133" y="12"/>
                    <a:pt x="133" y="12"/>
                  </a:cubicBezTo>
                  <a:cubicBezTo>
                    <a:pt x="145" y="27"/>
                    <a:pt x="137" y="40"/>
                    <a:pt x="130" y="52"/>
                  </a:cubicBezTo>
                  <a:cubicBezTo>
                    <a:pt x="126" y="58"/>
                    <a:pt x="123" y="64"/>
                    <a:pt x="122" y="71"/>
                  </a:cubicBezTo>
                  <a:cubicBezTo>
                    <a:pt x="120" y="76"/>
                    <a:pt x="121" y="80"/>
                    <a:pt x="121" y="84"/>
                  </a:cubicBezTo>
                  <a:cubicBezTo>
                    <a:pt x="122" y="72"/>
                    <a:pt x="126" y="63"/>
                    <a:pt x="131" y="55"/>
                  </a:cubicBezTo>
                  <a:cubicBezTo>
                    <a:pt x="135" y="47"/>
                    <a:pt x="139" y="39"/>
                    <a:pt x="140" y="28"/>
                  </a:cubicBezTo>
                  <a:cubicBezTo>
                    <a:pt x="139" y="27"/>
                    <a:pt x="138" y="25"/>
                    <a:pt x="139" y="24"/>
                  </a:cubicBezTo>
                  <a:cubicBezTo>
                    <a:pt x="139" y="24"/>
                    <a:pt x="139" y="24"/>
                    <a:pt x="140" y="24"/>
                  </a:cubicBezTo>
                  <a:cubicBezTo>
                    <a:pt x="140" y="24"/>
                    <a:pt x="140" y="24"/>
                    <a:pt x="140" y="24"/>
                  </a:cubicBezTo>
                  <a:cubicBezTo>
                    <a:pt x="141" y="24"/>
                    <a:pt x="142" y="24"/>
                    <a:pt x="143" y="26"/>
                  </a:cubicBezTo>
                  <a:cubicBezTo>
                    <a:pt x="143" y="26"/>
                    <a:pt x="143" y="26"/>
                    <a:pt x="143" y="26"/>
                  </a:cubicBezTo>
                  <a:cubicBezTo>
                    <a:pt x="145" y="43"/>
                    <a:pt x="139" y="55"/>
                    <a:pt x="133" y="66"/>
                  </a:cubicBezTo>
                  <a:cubicBezTo>
                    <a:pt x="129" y="73"/>
                    <a:pt x="125" y="81"/>
                    <a:pt x="123" y="89"/>
                  </a:cubicBezTo>
                  <a:cubicBezTo>
                    <a:pt x="123" y="90"/>
                    <a:pt x="123" y="90"/>
                    <a:pt x="123" y="90"/>
                  </a:cubicBezTo>
                  <a:cubicBezTo>
                    <a:pt x="123" y="94"/>
                    <a:pt x="124" y="97"/>
                    <a:pt x="124" y="102"/>
                  </a:cubicBezTo>
                  <a:cubicBezTo>
                    <a:pt x="125" y="105"/>
                    <a:pt x="125" y="108"/>
                    <a:pt x="125" y="112"/>
                  </a:cubicBezTo>
                  <a:cubicBezTo>
                    <a:pt x="125" y="124"/>
                    <a:pt x="125" y="135"/>
                    <a:pt x="135" y="137"/>
                  </a:cubicBezTo>
                  <a:cubicBezTo>
                    <a:pt x="129" y="133"/>
                    <a:pt x="129" y="124"/>
                    <a:pt x="129" y="115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0" y="112"/>
                    <a:pt x="130" y="112"/>
                    <a:pt x="130" y="112"/>
                  </a:cubicBezTo>
                  <a:cubicBezTo>
                    <a:pt x="133" y="115"/>
                    <a:pt x="137" y="116"/>
                    <a:pt x="141" y="116"/>
                  </a:cubicBezTo>
                  <a:cubicBezTo>
                    <a:pt x="143" y="116"/>
                    <a:pt x="145" y="115"/>
                    <a:pt x="147" y="114"/>
                  </a:cubicBezTo>
                  <a:cubicBezTo>
                    <a:pt x="147" y="112"/>
                    <a:pt x="147" y="109"/>
                    <a:pt x="147" y="106"/>
                  </a:cubicBezTo>
                  <a:cubicBezTo>
                    <a:pt x="147" y="103"/>
                    <a:pt x="147" y="100"/>
                    <a:pt x="147" y="98"/>
                  </a:cubicBezTo>
                  <a:cubicBezTo>
                    <a:pt x="147" y="98"/>
                    <a:pt x="147" y="98"/>
                    <a:pt x="147" y="98"/>
                  </a:cubicBezTo>
                  <a:cubicBezTo>
                    <a:pt x="146" y="99"/>
                    <a:pt x="145" y="99"/>
                    <a:pt x="144" y="99"/>
                  </a:cubicBezTo>
                  <a:cubicBezTo>
                    <a:pt x="143" y="99"/>
                    <a:pt x="142" y="99"/>
                    <a:pt x="141" y="99"/>
                  </a:cubicBezTo>
                  <a:cubicBezTo>
                    <a:pt x="138" y="98"/>
                    <a:pt x="136" y="97"/>
                    <a:pt x="134" y="98"/>
                  </a:cubicBezTo>
                  <a:cubicBezTo>
                    <a:pt x="131" y="99"/>
                    <a:pt x="131" y="99"/>
                    <a:pt x="131" y="99"/>
                  </a:cubicBezTo>
                  <a:cubicBezTo>
                    <a:pt x="133" y="97"/>
                    <a:pt x="133" y="97"/>
                    <a:pt x="133" y="97"/>
                  </a:cubicBezTo>
                  <a:cubicBezTo>
                    <a:pt x="137" y="93"/>
                    <a:pt x="142" y="93"/>
                    <a:pt x="147" y="97"/>
                  </a:cubicBezTo>
                  <a:cubicBezTo>
                    <a:pt x="147" y="97"/>
                    <a:pt x="147" y="97"/>
                    <a:pt x="147" y="97"/>
                  </a:cubicBezTo>
                  <a:cubicBezTo>
                    <a:pt x="147" y="96"/>
                    <a:pt x="146" y="95"/>
                    <a:pt x="146" y="94"/>
                  </a:cubicBezTo>
                  <a:cubicBezTo>
                    <a:pt x="145" y="93"/>
                    <a:pt x="143" y="93"/>
                    <a:pt x="142" y="93"/>
                  </a:cubicBezTo>
                  <a:cubicBezTo>
                    <a:pt x="139" y="93"/>
                    <a:pt x="136" y="94"/>
                    <a:pt x="133" y="96"/>
                  </a:cubicBezTo>
                  <a:cubicBezTo>
                    <a:pt x="130" y="97"/>
                    <a:pt x="128" y="98"/>
                    <a:pt x="126" y="98"/>
                  </a:cubicBezTo>
                  <a:close/>
                  <a:moveTo>
                    <a:pt x="88" y="12"/>
                  </a:moveTo>
                  <a:cubicBezTo>
                    <a:pt x="90" y="11"/>
                    <a:pt x="93" y="10"/>
                    <a:pt x="95" y="9"/>
                  </a:cubicBezTo>
                  <a:cubicBezTo>
                    <a:pt x="98" y="8"/>
                    <a:pt x="100" y="8"/>
                    <a:pt x="101" y="7"/>
                  </a:cubicBezTo>
                  <a:cubicBezTo>
                    <a:pt x="101" y="7"/>
                    <a:pt x="101" y="6"/>
                    <a:pt x="101" y="6"/>
                  </a:cubicBezTo>
                  <a:cubicBezTo>
                    <a:pt x="99" y="7"/>
                    <a:pt x="97" y="8"/>
                    <a:pt x="95" y="9"/>
                  </a:cubicBezTo>
                  <a:cubicBezTo>
                    <a:pt x="92" y="10"/>
                    <a:pt x="89" y="11"/>
                    <a:pt x="88" y="12"/>
                  </a:cubicBezTo>
                  <a:close/>
                  <a:moveTo>
                    <a:pt x="56" y="21"/>
                  </a:moveTo>
                  <a:cubicBezTo>
                    <a:pt x="55" y="21"/>
                    <a:pt x="54" y="21"/>
                    <a:pt x="53" y="20"/>
                  </a:cubicBezTo>
                  <a:cubicBezTo>
                    <a:pt x="49" y="19"/>
                    <a:pt x="45" y="19"/>
                    <a:pt x="40" y="19"/>
                  </a:cubicBezTo>
                  <a:cubicBezTo>
                    <a:pt x="39" y="19"/>
                    <a:pt x="37" y="19"/>
                    <a:pt x="35" y="19"/>
                  </a:cubicBezTo>
                  <a:cubicBezTo>
                    <a:pt x="37" y="20"/>
                    <a:pt x="38" y="20"/>
                    <a:pt x="40" y="20"/>
                  </a:cubicBezTo>
                  <a:cubicBezTo>
                    <a:pt x="44" y="21"/>
                    <a:pt x="47" y="22"/>
                    <a:pt x="50" y="22"/>
                  </a:cubicBezTo>
                  <a:cubicBezTo>
                    <a:pt x="52" y="22"/>
                    <a:pt x="54" y="22"/>
                    <a:pt x="56" y="21"/>
                  </a:cubicBezTo>
                  <a:close/>
                  <a:moveTo>
                    <a:pt x="141" y="27"/>
                  </a:moveTo>
                  <a:cubicBezTo>
                    <a:pt x="141" y="26"/>
                    <a:pt x="141" y="26"/>
                    <a:pt x="140" y="25"/>
                  </a:cubicBezTo>
                  <a:cubicBezTo>
                    <a:pt x="141" y="26"/>
                    <a:pt x="141" y="27"/>
                    <a:pt x="141" y="27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28"/>
                    <a:pt x="141" y="28"/>
                    <a:pt x="141" y="28"/>
                  </a:cubicBezTo>
                  <a:cubicBezTo>
                    <a:pt x="141" y="40"/>
                    <a:pt x="136" y="48"/>
                    <a:pt x="132" y="56"/>
                  </a:cubicBezTo>
                  <a:cubicBezTo>
                    <a:pt x="128" y="64"/>
                    <a:pt x="123" y="72"/>
                    <a:pt x="123" y="84"/>
                  </a:cubicBezTo>
                  <a:cubicBezTo>
                    <a:pt x="125" y="77"/>
                    <a:pt x="128" y="71"/>
                    <a:pt x="131" y="66"/>
                  </a:cubicBezTo>
                  <a:cubicBezTo>
                    <a:pt x="138" y="54"/>
                    <a:pt x="144" y="43"/>
                    <a:pt x="141" y="27"/>
                  </a:cubicBezTo>
                  <a:close/>
                  <a:moveTo>
                    <a:pt x="145" y="98"/>
                  </a:moveTo>
                  <a:cubicBezTo>
                    <a:pt x="142" y="95"/>
                    <a:pt x="139" y="95"/>
                    <a:pt x="136" y="96"/>
                  </a:cubicBezTo>
                  <a:cubicBezTo>
                    <a:pt x="138" y="96"/>
                    <a:pt x="140" y="97"/>
                    <a:pt x="141" y="97"/>
                  </a:cubicBezTo>
                  <a:cubicBezTo>
                    <a:pt x="143" y="98"/>
                    <a:pt x="144" y="98"/>
                    <a:pt x="145" y="98"/>
                  </a:cubicBezTo>
                  <a:close/>
                  <a:moveTo>
                    <a:pt x="132" y="100"/>
                  </a:moveTo>
                  <a:cubicBezTo>
                    <a:pt x="142" y="100"/>
                    <a:pt x="142" y="100"/>
                    <a:pt x="142" y="100"/>
                  </a:cubicBezTo>
                  <a:cubicBezTo>
                    <a:pt x="143" y="100"/>
                    <a:pt x="143" y="100"/>
                    <a:pt x="143" y="100"/>
                  </a:cubicBezTo>
                  <a:cubicBezTo>
                    <a:pt x="146" y="102"/>
                    <a:pt x="146" y="108"/>
                    <a:pt x="146" y="113"/>
                  </a:cubicBezTo>
                  <a:cubicBezTo>
                    <a:pt x="146" y="114"/>
                    <a:pt x="146" y="114"/>
                    <a:pt x="146" y="114"/>
                  </a:cubicBezTo>
                  <a:cubicBezTo>
                    <a:pt x="145" y="114"/>
                    <a:pt x="145" y="114"/>
                    <a:pt x="145" y="114"/>
                  </a:cubicBezTo>
                  <a:cubicBezTo>
                    <a:pt x="138" y="115"/>
                    <a:pt x="132" y="112"/>
                    <a:pt x="130" y="108"/>
                  </a:cubicBezTo>
                  <a:cubicBezTo>
                    <a:pt x="129" y="105"/>
                    <a:pt x="129" y="102"/>
                    <a:pt x="132" y="100"/>
                  </a:cubicBezTo>
                  <a:close/>
                  <a:moveTo>
                    <a:pt x="142" y="101"/>
                  </a:moveTo>
                  <a:cubicBezTo>
                    <a:pt x="133" y="101"/>
                    <a:pt x="133" y="101"/>
                    <a:pt x="133" y="101"/>
                  </a:cubicBezTo>
                  <a:cubicBezTo>
                    <a:pt x="131" y="103"/>
                    <a:pt x="130" y="105"/>
                    <a:pt x="131" y="107"/>
                  </a:cubicBezTo>
                  <a:cubicBezTo>
                    <a:pt x="133" y="111"/>
                    <a:pt x="138" y="113"/>
                    <a:pt x="144" y="112"/>
                  </a:cubicBezTo>
                  <a:cubicBezTo>
                    <a:pt x="145" y="106"/>
                    <a:pt x="144" y="103"/>
                    <a:pt x="142" y="101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8" name="Serbest Biçim 51"/>
            <p:cNvSpPr>
              <a:spLocks noEditPoints="1"/>
            </p:cNvSpPr>
            <p:nvPr/>
          </p:nvSpPr>
          <p:spPr bwMode="auto">
            <a:xfrm rot="16200000" flipV="1">
              <a:off x="5232723" y="721157"/>
              <a:ext cx="424100" cy="544581"/>
            </a:xfrm>
            <a:custGeom>
              <a:avLst/>
              <a:gdLst>
                <a:gd name="T0" fmla="*/ 47 w 135"/>
                <a:gd name="T1" fmla="*/ 133 h 153"/>
                <a:gd name="T2" fmla="*/ 91 w 135"/>
                <a:gd name="T3" fmla="*/ 114 h 153"/>
                <a:gd name="T4" fmla="*/ 47 w 135"/>
                <a:gd name="T5" fmla="*/ 138 h 153"/>
                <a:gd name="T6" fmla="*/ 0 w 135"/>
                <a:gd name="T7" fmla="*/ 124 h 153"/>
                <a:gd name="T8" fmla="*/ 4 w 135"/>
                <a:gd name="T9" fmla="*/ 133 h 153"/>
                <a:gd name="T10" fmla="*/ 97 w 135"/>
                <a:gd name="T11" fmla="*/ 109 h 153"/>
                <a:gd name="T12" fmla="*/ 100 w 135"/>
                <a:gd name="T13" fmla="*/ 94 h 153"/>
                <a:gd name="T14" fmla="*/ 125 w 135"/>
                <a:gd name="T15" fmla="*/ 22 h 153"/>
                <a:gd name="T16" fmla="*/ 101 w 135"/>
                <a:gd name="T17" fmla="*/ 15 h 153"/>
                <a:gd name="T18" fmla="*/ 114 w 135"/>
                <a:gd name="T19" fmla="*/ 5 h 153"/>
                <a:gd name="T20" fmla="*/ 132 w 135"/>
                <a:gd name="T21" fmla="*/ 30 h 153"/>
                <a:gd name="T22" fmla="*/ 107 w 135"/>
                <a:gd name="T23" fmla="*/ 106 h 153"/>
                <a:gd name="T24" fmla="*/ 100 w 135"/>
                <a:gd name="T25" fmla="*/ 137 h 153"/>
                <a:gd name="T26" fmla="*/ 95 w 135"/>
                <a:gd name="T27" fmla="*/ 113 h 153"/>
                <a:gd name="T28" fmla="*/ 47 w 135"/>
                <a:gd name="T29" fmla="*/ 133 h 153"/>
                <a:gd name="T30" fmla="*/ 102 w 135"/>
                <a:gd name="T31" fmla="*/ 107 h 153"/>
                <a:gd name="T32" fmla="*/ 128 w 135"/>
                <a:gd name="T33" fmla="*/ 36 h 153"/>
                <a:gd name="T34" fmla="*/ 102 w 135"/>
                <a:gd name="T35" fmla="*/ 107 h 153"/>
                <a:gd name="T36" fmla="*/ 114 w 135"/>
                <a:gd name="T37" fmla="*/ 110 h 153"/>
                <a:gd name="T38" fmla="*/ 118 w 135"/>
                <a:gd name="T39" fmla="*/ 128 h 153"/>
                <a:gd name="T40" fmla="*/ 114 w 135"/>
                <a:gd name="T41" fmla="*/ 110 h 153"/>
                <a:gd name="T42" fmla="*/ 104 w 135"/>
                <a:gd name="T43" fmla="*/ 110 h 153"/>
                <a:gd name="T44" fmla="*/ 102 w 135"/>
                <a:gd name="T45" fmla="*/ 131 h 153"/>
                <a:gd name="T46" fmla="*/ 115 w 135"/>
                <a:gd name="T47" fmla="*/ 133 h 153"/>
                <a:gd name="T48" fmla="*/ 104 w 135"/>
                <a:gd name="T49" fmla="*/ 11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5" h="153">
                  <a:moveTo>
                    <a:pt x="47" y="133"/>
                  </a:moveTo>
                  <a:cubicBezTo>
                    <a:pt x="62" y="133"/>
                    <a:pt x="76" y="119"/>
                    <a:pt x="91" y="114"/>
                  </a:cubicBezTo>
                  <a:cubicBezTo>
                    <a:pt x="82" y="120"/>
                    <a:pt x="63" y="134"/>
                    <a:pt x="47" y="138"/>
                  </a:cubicBezTo>
                  <a:cubicBezTo>
                    <a:pt x="28" y="143"/>
                    <a:pt x="0" y="144"/>
                    <a:pt x="0" y="124"/>
                  </a:cubicBezTo>
                  <a:cubicBezTo>
                    <a:pt x="6" y="123"/>
                    <a:pt x="1" y="132"/>
                    <a:pt x="4" y="133"/>
                  </a:cubicBezTo>
                  <a:cubicBezTo>
                    <a:pt x="38" y="148"/>
                    <a:pt x="65" y="113"/>
                    <a:pt x="97" y="109"/>
                  </a:cubicBezTo>
                  <a:cubicBezTo>
                    <a:pt x="98" y="104"/>
                    <a:pt x="100" y="100"/>
                    <a:pt x="100" y="94"/>
                  </a:cubicBezTo>
                  <a:cubicBezTo>
                    <a:pt x="109" y="85"/>
                    <a:pt x="131" y="46"/>
                    <a:pt x="125" y="22"/>
                  </a:cubicBezTo>
                  <a:cubicBezTo>
                    <a:pt x="123" y="12"/>
                    <a:pt x="109" y="0"/>
                    <a:pt x="101" y="15"/>
                  </a:cubicBezTo>
                  <a:cubicBezTo>
                    <a:pt x="97" y="9"/>
                    <a:pt x="107" y="4"/>
                    <a:pt x="114" y="5"/>
                  </a:cubicBezTo>
                  <a:cubicBezTo>
                    <a:pt x="125" y="6"/>
                    <a:pt x="131" y="18"/>
                    <a:pt x="132" y="30"/>
                  </a:cubicBezTo>
                  <a:cubicBezTo>
                    <a:pt x="135" y="56"/>
                    <a:pt x="111" y="90"/>
                    <a:pt x="107" y="106"/>
                  </a:cubicBezTo>
                  <a:cubicBezTo>
                    <a:pt x="133" y="105"/>
                    <a:pt x="126" y="153"/>
                    <a:pt x="100" y="137"/>
                  </a:cubicBezTo>
                  <a:cubicBezTo>
                    <a:pt x="97" y="130"/>
                    <a:pt x="98" y="120"/>
                    <a:pt x="95" y="113"/>
                  </a:cubicBezTo>
                  <a:cubicBezTo>
                    <a:pt x="78" y="113"/>
                    <a:pt x="63" y="127"/>
                    <a:pt x="47" y="133"/>
                  </a:cubicBezTo>
                  <a:close/>
                  <a:moveTo>
                    <a:pt x="102" y="107"/>
                  </a:moveTo>
                  <a:cubicBezTo>
                    <a:pt x="112" y="84"/>
                    <a:pt x="130" y="63"/>
                    <a:pt x="128" y="36"/>
                  </a:cubicBezTo>
                  <a:cubicBezTo>
                    <a:pt x="126" y="65"/>
                    <a:pt x="105" y="83"/>
                    <a:pt x="102" y="107"/>
                  </a:cubicBezTo>
                  <a:close/>
                  <a:moveTo>
                    <a:pt x="114" y="110"/>
                  </a:moveTo>
                  <a:cubicBezTo>
                    <a:pt x="117" y="118"/>
                    <a:pt x="121" y="121"/>
                    <a:pt x="118" y="128"/>
                  </a:cubicBezTo>
                  <a:cubicBezTo>
                    <a:pt x="128" y="125"/>
                    <a:pt x="119" y="112"/>
                    <a:pt x="114" y="110"/>
                  </a:cubicBezTo>
                  <a:close/>
                  <a:moveTo>
                    <a:pt x="104" y="110"/>
                  </a:moveTo>
                  <a:cubicBezTo>
                    <a:pt x="100" y="114"/>
                    <a:pt x="100" y="125"/>
                    <a:pt x="102" y="131"/>
                  </a:cubicBezTo>
                  <a:cubicBezTo>
                    <a:pt x="108" y="132"/>
                    <a:pt x="110" y="135"/>
                    <a:pt x="115" y="133"/>
                  </a:cubicBezTo>
                  <a:cubicBezTo>
                    <a:pt x="120" y="121"/>
                    <a:pt x="114" y="111"/>
                    <a:pt x="104" y="110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  <p:sp>
          <p:nvSpPr>
            <p:cNvPr id="19" name="Serbest Biçim 52"/>
            <p:cNvSpPr>
              <a:spLocks noEditPoints="1"/>
            </p:cNvSpPr>
            <p:nvPr/>
          </p:nvSpPr>
          <p:spPr bwMode="auto">
            <a:xfrm rot="16200000" flipV="1">
              <a:off x="5241796" y="749729"/>
              <a:ext cx="428541" cy="491879"/>
            </a:xfrm>
            <a:custGeom>
              <a:avLst/>
              <a:gdLst>
                <a:gd name="T0" fmla="*/ 0 w 136"/>
                <a:gd name="T1" fmla="*/ 120 h 138"/>
                <a:gd name="T2" fmla="*/ 4 w 136"/>
                <a:gd name="T3" fmla="*/ 120 h 138"/>
                <a:gd name="T4" fmla="*/ 23 w 136"/>
                <a:gd name="T5" fmla="*/ 132 h 138"/>
                <a:gd name="T6" fmla="*/ 97 w 136"/>
                <a:gd name="T7" fmla="*/ 104 h 138"/>
                <a:gd name="T8" fmla="*/ 100 w 136"/>
                <a:gd name="T9" fmla="*/ 90 h 138"/>
                <a:gd name="T10" fmla="*/ 103 w 136"/>
                <a:gd name="T11" fmla="*/ 11 h 138"/>
                <a:gd name="T12" fmla="*/ 101 w 136"/>
                <a:gd name="T13" fmla="*/ 6 h 138"/>
                <a:gd name="T14" fmla="*/ 134 w 136"/>
                <a:gd name="T15" fmla="*/ 26 h 138"/>
                <a:gd name="T16" fmla="*/ 125 w 136"/>
                <a:gd name="T17" fmla="*/ 119 h 138"/>
                <a:gd name="T18" fmla="*/ 100 w 136"/>
                <a:gd name="T19" fmla="*/ 133 h 138"/>
                <a:gd name="T20" fmla="*/ 96 w 136"/>
                <a:gd name="T21" fmla="*/ 110 h 138"/>
                <a:gd name="T22" fmla="*/ 87 w 136"/>
                <a:gd name="T23" fmla="*/ 115 h 138"/>
                <a:gd name="T24" fmla="*/ 5 w 136"/>
                <a:gd name="T25" fmla="*/ 129 h 138"/>
                <a:gd name="T26" fmla="*/ 48 w 136"/>
                <a:gd name="T27" fmla="*/ 134 h 138"/>
                <a:gd name="T28" fmla="*/ 48 w 136"/>
                <a:gd name="T29" fmla="*/ 129 h 138"/>
                <a:gd name="T30" fmla="*/ 65 w 136"/>
                <a:gd name="T31" fmla="*/ 120 h 138"/>
                <a:gd name="T32" fmla="*/ 97 w 136"/>
                <a:gd name="T33" fmla="*/ 108 h 138"/>
                <a:gd name="T34" fmla="*/ 97 w 136"/>
                <a:gd name="T35" fmla="*/ 109 h 138"/>
                <a:gd name="T36" fmla="*/ 111 w 136"/>
                <a:gd name="T37" fmla="*/ 135 h 138"/>
                <a:gd name="T38" fmla="*/ 118 w 136"/>
                <a:gd name="T39" fmla="*/ 125 h 138"/>
                <a:gd name="T40" fmla="*/ 117 w 136"/>
                <a:gd name="T41" fmla="*/ 129 h 138"/>
                <a:gd name="T42" fmla="*/ 108 w 136"/>
                <a:gd name="T43" fmla="*/ 129 h 138"/>
                <a:gd name="T44" fmla="*/ 103 w 136"/>
                <a:gd name="T45" fmla="*/ 128 h 138"/>
                <a:gd name="T46" fmla="*/ 105 w 136"/>
                <a:gd name="T47" fmla="*/ 105 h 138"/>
                <a:gd name="T48" fmla="*/ 118 w 136"/>
                <a:gd name="T49" fmla="*/ 124 h 138"/>
                <a:gd name="T50" fmla="*/ 114 w 136"/>
                <a:gd name="T51" fmla="*/ 105 h 138"/>
                <a:gd name="T52" fmla="*/ 108 w 136"/>
                <a:gd name="T53" fmla="*/ 102 h 138"/>
                <a:gd name="T54" fmla="*/ 115 w 136"/>
                <a:gd name="T55" fmla="*/ 82 h 138"/>
                <a:gd name="T56" fmla="*/ 102 w 136"/>
                <a:gd name="T57" fmla="*/ 7 h 138"/>
                <a:gd name="T58" fmla="*/ 127 w 136"/>
                <a:gd name="T59" fmla="*/ 18 h 138"/>
                <a:gd name="T60" fmla="*/ 98 w 136"/>
                <a:gd name="T61" fmla="*/ 105 h 138"/>
                <a:gd name="T62" fmla="*/ 23 w 136"/>
                <a:gd name="T63" fmla="*/ 133 h 138"/>
                <a:gd name="T64" fmla="*/ 104 w 136"/>
                <a:gd name="T65" fmla="*/ 127 h 138"/>
                <a:gd name="T66" fmla="*/ 115 w 136"/>
                <a:gd name="T67" fmla="*/ 113 h 138"/>
                <a:gd name="T68" fmla="*/ 89 w 136"/>
                <a:gd name="T69" fmla="*/ 110 h 138"/>
                <a:gd name="T70" fmla="*/ 74 w 136"/>
                <a:gd name="T71" fmla="*/ 118 h 138"/>
                <a:gd name="T72" fmla="*/ 4 w 136"/>
                <a:gd name="T73" fmla="*/ 127 h 138"/>
                <a:gd name="T74" fmla="*/ 2 w 136"/>
                <a:gd name="T75" fmla="*/ 121 h 138"/>
                <a:gd name="T76" fmla="*/ 120 w 136"/>
                <a:gd name="T77" fmla="*/ 123 h 138"/>
                <a:gd name="T78" fmla="*/ 102 w 136"/>
                <a:gd name="T79" fmla="*/ 108 h 138"/>
                <a:gd name="T80" fmla="*/ 128 w 136"/>
                <a:gd name="T81" fmla="*/ 32 h 138"/>
                <a:gd name="T82" fmla="*/ 104 w 136"/>
                <a:gd name="T83" fmla="*/ 103 h 138"/>
                <a:gd name="T84" fmla="*/ 116 w 136"/>
                <a:gd name="T85" fmla="*/ 72 h 138"/>
                <a:gd name="T86" fmla="*/ 128 w 136"/>
                <a:gd name="T87" fmla="*/ 4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6" h="138">
                  <a:moveTo>
                    <a:pt x="26" y="138"/>
                  </a:moveTo>
                  <a:cubicBezTo>
                    <a:pt x="16" y="138"/>
                    <a:pt x="9" y="136"/>
                    <a:pt x="5" y="131"/>
                  </a:cubicBezTo>
                  <a:cubicBezTo>
                    <a:pt x="2" y="129"/>
                    <a:pt x="0" y="125"/>
                    <a:pt x="0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1" y="119"/>
                    <a:pt x="1" y="119"/>
                    <a:pt x="1" y="119"/>
                  </a:cubicBezTo>
                  <a:cubicBezTo>
                    <a:pt x="2" y="119"/>
                    <a:pt x="3" y="119"/>
                    <a:pt x="4" y="120"/>
                  </a:cubicBezTo>
                  <a:cubicBezTo>
                    <a:pt x="5" y="121"/>
                    <a:pt x="5" y="123"/>
                    <a:pt x="5" y="124"/>
                  </a:cubicBezTo>
                  <a:cubicBezTo>
                    <a:pt x="5" y="126"/>
                    <a:pt x="5" y="128"/>
                    <a:pt x="6" y="128"/>
                  </a:cubicBezTo>
                  <a:cubicBezTo>
                    <a:pt x="11" y="131"/>
                    <a:pt x="17" y="132"/>
                    <a:pt x="23" y="132"/>
                  </a:cubicBezTo>
                  <a:cubicBezTo>
                    <a:pt x="37" y="132"/>
                    <a:pt x="49" y="125"/>
                    <a:pt x="63" y="118"/>
                  </a:cubicBezTo>
                  <a:cubicBezTo>
                    <a:pt x="74" y="112"/>
                    <a:pt x="85" y="106"/>
                    <a:pt x="97" y="104"/>
                  </a:cubicBezTo>
                  <a:cubicBezTo>
                    <a:pt x="97" y="104"/>
                    <a:pt x="97" y="104"/>
                    <a:pt x="97" y="104"/>
                  </a:cubicBezTo>
                  <a:cubicBezTo>
                    <a:pt x="99" y="100"/>
                    <a:pt x="100" y="96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0" y="90"/>
                    <a:pt x="100" y="90"/>
                    <a:pt x="100" y="90"/>
                  </a:cubicBezTo>
                  <a:cubicBezTo>
                    <a:pt x="109" y="81"/>
                    <a:pt x="132" y="42"/>
                    <a:pt x="125" y="18"/>
                  </a:cubicBezTo>
                  <a:cubicBezTo>
                    <a:pt x="124" y="12"/>
                    <a:pt x="117" y="4"/>
                    <a:pt x="111" y="4"/>
                  </a:cubicBezTo>
                  <a:cubicBezTo>
                    <a:pt x="108" y="4"/>
                    <a:pt x="105" y="7"/>
                    <a:pt x="103" y="11"/>
                  </a:cubicBezTo>
                  <a:cubicBezTo>
                    <a:pt x="102" y="12"/>
                    <a:pt x="102" y="12"/>
                    <a:pt x="102" y="12"/>
                  </a:cubicBezTo>
                  <a:cubicBezTo>
                    <a:pt x="101" y="11"/>
                    <a:pt x="101" y="11"/>
                    <a:pt x="101" y="11"/>
                  </a:cubicBezTo>
                  <a:cubicBezTo>
                    <a:pt x="100" y="9"/>
                    <a:pt x="100" y="8"/>
                    <a:pt x="101" y="6"/>
                  </a:cubicBezTo>
                  <a:cubicBezTo>
                    <a:pt x="103" y="2"/>
                    <a:pt x="109" y="0"/>
                    <a:pt x="114" y="0"/>
                  </a:cubicBezTo>
                  <a:cubicBezTo>
                    <a:pt x="114" y="0"/>
                    <a:pt x="114" y="0"/>
                    <a:pt x="115" y="0"/>
                  </a:cubicBezTo>
                  <a:cubicBezTo>
                    <a:pt x="127" y="1"/>
                    <a:pt x="133" y="14"/>
                    <a:pt x="134" y="26"/>
                  </a:cubicBezTo>
                  <a:cubicBezTo>
                    <a:pt x="136" y="44"/>
                    <a:pt x="125" y="66"/>
                    <a:pt x="117" y="83"/>
                  </a:cubicBezTo>
                  <a:cubicBezTo>
                    <a:pt x="113" y="90"/>
                    <a:pt x="110" y="96"/>
                    <a:pt x="109" y="101"/>
                  </a:cubicBezTo>
                  <a:cubicBezTo>
                    <a:pt x="120" y="101"/>
                    <a:pt x="125" y="110"/>
                    <a:pt x="125" y="119"/>
                  </a:cubicBezTo>
                  <a:cubicBezTo>
                    <a:pt x="125" y="128"/>
                    <a:pt x="120" y="137"/>
                    <a:pt x="111" y="137"/>
                  </a:cubicBezTo>
                  <a:cubicBezTo>
                    <a:pt x="107" y="137"/>
                    <a:pt x="104" y="136"/>
                    <a:pt x="100" y="134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100" y="133"/>
                    <a:pt x="100" y="133"/>
                    <a:pt x="100" y="133"/>
                  </a:cubicBezTo>
                  <a:cubicBezTo>
                    <a:pt x="98" y="130"/>
                    <a:pt x="98" y="125"/>
                    <a:pt x="97" y="120"/>
                  </a:cubicBezTo>
                  <a:cubicBezTo>
                    <a:pt x="97" y="116"/>
                    <a:pt x="97" y="113"/>
                    <a:pt x="96" y="110"/>
                  </a:cubicBezTo>
                  <a:cubicBezTo>
                    <a:pt x="95" y="110"/>
                    <a:pt x="95" y="110"/>
                    <a:pt x="94" y="110"/>
                  </a:cubicBezTo>
                  <a:cubicBezTo>
                    <a:pt x="92" y="111"/>
                    <a:pt x="92" y="111"/>
                    <a:pt x="92" y="111"/>
                  </a:cubicBezTo>
                  <a:cubicBezTo>
                    <a:pt x="91" y="112"/>
                    <a:pt x="89" y="113"/>
                    <a:pt x="87" y="115"/>
                  </a:cubicBezTo>
                  <a:cubicBezTo>
                    <a:pt x="77" y="121"/>
                    <a:pt x="61" y="132"/>
                    <a:pt x="48" y="135"/>
                  </a:cubicBezTo>
                  <a:cubicBezTo>
                    <a:pt x="41" y="137"/>
                    <a:pt x="33" y="138"/>
                    <a:pt x="26" y="138"/>
                  </a:cubicBezTo>
                  <a:close/>
                  <a:moveTo>
                    <a:pt x="5" y="129"/>
                  </a:moveTo>
                  <a:cubicBezTo>
                    <a:pt x="5" y="130"/>
                    <a:pt x="5" y="130"/>
                    <a:pt x="6" y="130"/>
                  </a:cubicBezTo>
                  <a:cubicBezTo>
                    <a:pt x="10" y="134"/>
                    <a:pt x="17" y="137"/>
                    <a:pt x="26" y="137"/>
                  </a:cubicBezTo>
                  <a:cubicBezTo>
                    <a:pt x="33" y="137"/>
                    <a:pt x="41" y="135"/>
                    <a:pt x="48" y="134"/>
                  </a:cubicBezTo>
                  <a:cubicBezTo>
                    <a:pt x="61" y="130"/>
                    <a:pt x="76" y="120"/>
                    <a:pt x="86" y="114"/>
                  </a:cubicBezTo>
                  <a:cubicBezTo>
                    <a:pt x="82" y="115"/>
                    <a:pt x="78" y="117"/>
                    <a:pt x="75" y="119"/>
                  </a:cubicBezTo>
                  <a:cubicBezTo>
                    <a:pt x="66" y="124"/>
                    <a:pt x="57" y="129"/>
                    <a:pt x="48" y="129"/>
                  </a:cubicBezTo>
                  <a:cubicBezTo>
                    <a:pt x="44" y="129"/>
                    <a:pt x="44" y="129"/>
                    <a:pt x="44" y="129"/>
                  </a:cubicBezTo>
                  <a:cubicBezTo>
                    <a:pt x="48" y="128"/>
                    <a:pt x="48" y="128"/>
                    <a:pt x="48" y="128"/>
                  </a:cubicBezTo>
                  <a:cubicBezTo>
                    <a:pt x="54" y="126"/>
                    <a:pt x="59" y="123"/>
                    <a:pt x="65" y="120"/>
                  </a:cubicBezTo>
                  <a:cubicBezTo>
                    <a:pt x="75" y="114"/>
                    <a:pt x="85" y="108"/>
                    <a:pt x="96" y="108"/>
                  </a:cubicBezTo>
                  <a:cubicBezTo>
                    <a:pt x="96" y="108"/>
                    <a:pt x="96" y="108"/>
                    <a:pt x="96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8"/>
                    <a:pt x="97" y="108"/>
                    <a:pt x="97" y="108"/>
                  </a:cubicBezTo>
                  <a:cubicBezTo>
                    <a:pt x="97" y="109"/>
                    <a:pt x="97" y="109"/>
                    <a:pt x="97" y="109"/>
                  </a:cubicBezTo>
                  <a:cubicBezTo>
                    <a:pt x="98" y="112"/>
                    <a:pt x="99" y="116"/>
                    <a:pt x="99" y="120"/>
                  </a:cubicBezTo>
                  <a:cubicBezTo>
                    <a:pt x="99" y="124"/>
                    <a:pt x="100" y="129"/>
                    <a:pt x="101" y="132"/>
                  </a:cubicBezTo>
                  <a:cubicBezTo>
                    <a:pt x="104" y="134"/>
                    <a:pt x="108" y="135"/>
                    <a:pt x="111" y="135"/>
                  </a:cubicBezTo>
                  <a:cubicBezTo>
                    <a:pt x="118" y="135"/>
                    <a:pt x="122" y="129"/>
                    <a:pt x="123" y="123"/>
                  </a:cubicBezTo>
                  <a:cubicBezTo>
                    <a:pt x="122" y="124"/>
                    <a:pt x="121" y="125"/>
                    <a:pt x="119" y="125"/>
                  </a:cubicBezTo>
                  <a:cubicBezTo>
                    <a:pt x="118" y="125"/>
                    <a:pt x="118" y="125"/>
                    <a:pt x="118" y="125"/>
                  </a:cubicBezTo>
                  <a:cubicBezTo>
                    <a:pt x="118" y="127"/>
                    <a:pt x="117" y="128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7" y="129"/>
                    <a:pt x="117" y="129"/>
                    <a:pt x="117" y="129"/>
                  </a:cubicBezTo>
                  <a:cubicBezTo>
                    <a:pt x="115" y="130"/>
                    <a:pt x="114" y="130"/>
                    <a:pt x="113" y="130"/>
                  </a:cubicBezTo>
                  <a:cubicBezTo>
                    <a:pt x="113" y="130"/>
                    <a:pt x="113" y="130"/>
                    <a:pt x="113" y="130"/>
                  </a:cubicBezTo>
                  <a:cubicBezTo>
                    <a:pt x="111" y="130"/>
                    <a:pt x="109" y="130"/>
                    <a:pt x="108" y="129"/>
                  </a:cubicBezTo>
                  <a:cubicBezTo>
                    <a:pt x="106" y="129"/>
                    <a:pt x="105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3" y="128"/>
                    <a:pt x="103" y="128"/>
                    <a:pt x="103" y="128"/>
                  </a:cubicBezTo>
                  <a:cubicBezTo>
                    <a:pt x="100" y="122"/>
                    <a:pt x="100" y="110"/>
                    <a:pt x="104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05" y="105"/>
                    <a:pt x="105" y="105"/>
                    <a:pt x="105" y="105"/>
                  </a:cubicBezTo>
                  <a:cubicBezTo>
                    <a:pt x="110" y="106"/>
                    <a:pt x="114" y="108"/>
                    <a:pt x="116" y="112"/>
                  </a:cubicBezTo>
                  <a:cubicBezTo>
                    <a:pt x="118" y="116"/>
                    <a:pt x="119" y="120"/>
                    <a:pt x="118" y="124"/>
                  </a:cubicBezTo>
                  <a:cubicBezTo>
                    <a:pt x="118" y="124"/>
                    <a:pt x="118" y="124"/>
                    <a:pt x="118" y="124"/>
                  </a:cubicBezTo>
                  <a:cubicBezTo>
                    <a:pt x="121" y="119"/>
                    <a:pt x="119" y="116"/>
                    <a:pt x="117" y="112"/>
                  </a:cubicBezTo>
                  <a:cubicBezTo>
                    <a:pt x="116" y="110"/>
                    <a:pt x="115" y="109"/>
                    <a:pt x="114" y="106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5" y="105"/>
                    <a:pt x="115" y="105"/>
                    <a:pt x="115" y="105"/>
                  </a:cubicBezTo>
                  <a:cubicBezTo>
                    <a:pt x="117" y="106"/>
                    <a:pt x="121" y="109"/>
                    <a:pt x="123" y="113"/>
                  </a:cubicBezTo>
                  <a:cubicBezTo>
                    <a:pt x="121" y="107"/>
                    <a:pt x="116" y="102"/>
                    <a:pt x="108" y="102"/>
                  </a:cubicBezTo>
                  <a:cubicBezTo>
                    <a:pt x="107" y="102"/>
                    <a:pt x="107" y="102"/>
                    <a:pt x="107" y="102"/>
                  </a:cubicBezTo>
                  <a:cubicBezTo>
                    <a:pt x="107" y="101"/>
                    <a:pt x="107" y="101"/>
                    <a:pt x="107" y="101"/>
                  </a:cubicBezTo>
                  <a:cubicBezTo>
                    <a:pt x="108" y="97"/>
                    <a:pt x="112" y="90"/>
                    <a:pt x="115" y="82"/>
                  </a:cubicBezTo>
                  <a:cubicBezTo>
                    <a:pt x="124" y="65"/>
                    <a:pt x="134" y="44"/>
                    <a:pt x="133" y="26"/>
                  </a:cubicBezTo>
                  <a:cubicBezTo>
                    <a:pt x="131" y="15"/>
                    <a:pt x="126" y="3"/>
                    <a:pt x="115" y="2"/>
                  </a:cubicBezTo>
                  <a:cubicBezTo>
                    <a:pt x="110" y="1"/>
                    <a:pt x="104" y="4"/>
                    <a:pt x="102" y="7"/>
                  </a:cubicBezTo>
                  <a:cubicBezTo>
                    <a:pt x="102" y="7"/>
                    <a:pt x="102" y="8"/>
                    <a:pt x="102" y="9"/>
                  </a:cubicBezTo>
                  <a:cubicBezTo>
                    <a:pt x="105" y="4"/>
                    <a:pt x="109" y="3"/>
                    <a:pt x="111" y="3"/>
                  </a:cubicBezTo>
                  <a:cubicBezTo>
                    <a:pt x="118" y="3"/>
                    <a:pt x="125" y="11"/>
                    <a:pt x="127" y="18"/>
                  </a:cubicBezTo>
                  <a:cubicBezTo>
                    <a:pt x="133" y="42"/>
                    <a:pt x="110" y="81"/>
                    <a:pt x="101" y="91"/>
                  </a:cubicBezTo>
                  <a:cubicBezTo>
                    <a:pt x="102" y="96"/>
                    <a:pt x="100" y="100"/>
                    <a:pt x="99" y="104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98" y="105"/>
                    <a:pt x="98" y="105"/>
                    <a:pt x="98" y="105"/>
                  </a:cubicBezTo>
                  <a:cubicBezTo>
                    <a:pt x="86" y="107"/>
                    <a:pt x="75" y="113"/>
                    <a:pt x="64" y="119"/>
                  </a:cubicBezTo>
                  <a:cubicBezTo>
                    <a:pt x="51" y="126"/>
                    <a:pt x="37" y="133"/>
                    <a:pt x="23" y="133"/>
                  </a:cubicBezTo>
                  <a:cubicBezTo>
                    <a:pt x="17" y="133"/>
                    <a:pt x="11" y="132"/>
                    <a:pt x="5" y="129"/>
                  </a:cubicBezTo>
                  <a:cubicBezTo>
                    <a:pt x="5" y="129"/>
                    <a:pt x="5" y="129"/>
                    <a:pt x="5" y="129"/>
                  </a:cubicBezTo>
                  <a:close/>
                  <a:moveTo>
                    <a:pt x="104" y="127"/>
                  </a:moveTo>
                  <a:cubicBezTo>
                    <a:pt x="106" y="127"/>
                    <a:pt x="107" y="127"/>
                    <a:pt x="108" y="128"/>
                  </a:cubicBezTo>
                  <a:cubicBezTo>
                    <a:pt x="111" y="129"/>
                    <a:pt x="113" y="129"/>
                    <a:pt x="116" y="128"/>
                  </a:cubicBezTo>
                  <a:cubicBezTo>
                    <a:pt x="118" y="123"/>
                    <a:pt x="118" y="117"/>
                    <a:pt x="115" y="113"/>
                  </a:cubicBezTo>
                  <a:cubicBezTo>
                    <a:pt x="113" y="110"/>
                    <a:pt x="109" y="107"/>
                    <a:pt x="105" y="107"/>
                  </a:cubicBezTo>
                  <a:cubicBezTo>
                    <a:pt x="102" y="111"/>
                    <a:pt x="102" y="121"/>
                    <a:pt x="104" y="127"/>
                  </a:cubicBezTo>
                  <a:close/>
                  <a:moveTo>
                    <a:pt x="89" y="110"/>
                  </a:moveTo>
                  <a:cubicBezTo>
                    <a:pt x="81" y="112"/>
                    <a:pt x="73" y="117"/>
                    <a:pt x="65" y="121"/>
                  </a:cubicBezTo>
                  <a:cubicBezTo>
                    <a:pt x="61" y="123"/>
                    <a:pt x="57" y="125"/>
                    <a:pt x="53" y="127"/>
                  </a:cubicBezTo>
                  <a:cubicBezTo>
                    <a:pt x="60" y="126"/>
                    <a:pt x="67" y="122"/>
                    <a:pt x="74" y="118"/>
                  </a:cubicBezTo>
                  <a:cubicBezTo>
                    <a:pt x="79" y="115"/>
                    <a:pt x="84" y="112"/>
                    <a:pt x="89" y="110"/>
                  </a:cubicBezTo>
                  <a:close/>
                  <a:moveTo>
                    <a:pt x="2" y="121"/>
                  </a:moveTo>
                  <a:cubicBezTo>
                    <a:pt x="2" y="123"/>
                    <a:pt x="3" y="125"/>
                    <a:pt x="4" y="127"/>
                  </a:cubicBezTo>
                  <a:cubicBezTo>
                    <a:pt x="3" y="127"/>
                    <a:pt x="3" y="125"/>
                    <a:pt x="3" y="124"/>
                  </a:cubicBezTo>
                  <a:cubicBezTo>
                    <a:pt x="3" y="123"/>
                    <a:pt x="4" y="122"/>
                    <a:pt x="3" y="121"/>
                  </a:cubicBezTo>
                  <a:cubicBezTo>
                    <a:pt x="3" y="121"/>
                    <a:pt x="3" y="121"/>
                    <a:pt x="2" y="121"/>
                  </a:cubicBezTo>
                  <a:close/>
                  <a:moveTo>
                    <a:pt x="116" y="108"/>
                  </a:moveTo>
                  <a:cubicBezTo>
                    <a:pt x="117" y="109"/>
                    <a:pt x="118" y="110"/>
                    <a:pt x="118" y="111"/>
                  </a:cubicBezTo>
                  <a:cubicBezTo>
                    <a:pt x="120" y="115"/>
                    <a:pt x="122" y="118"/>
                    <a:pt x="120" y="123"/>
                  </a:cubicBezTo>
                  <a:cubicBezTo>
                    <a:pt x="122" y="122"/>
                    <a:pt x="123" y="121"/>
                    <a:pt x="123" y="119"/>
                  </a:cubicBezTo>
                  <a:cubicBezTo>
                    <a:pt x="123" y="115"/>
                    <a:pt x="119" y="110"/>
                    <a:pt x="116" y="108"/>
                  </a:cubicBezTo>
                  <a:close/>
                  <a:moveTo>
                    <a:pt x="102" y="108"/>
                  </a:moveTo>
                  <a:cubicBezTo>
                    <a:pt x="103" y="103"/>
                    <a:pt x="103" y="103"/>
                    <a:pt x="103" y="103"/>
                  </a:cubicBezTo>
                  <a:cubicBezTo>
                    <a:pt x="104" y="92"/>
                    <a:pt x="109" y="82"/>
                    <a:pt x="114" y="72"/>
                  </a:cubicBezTo>
                  <a:cubicBezTo>
                    <a:pt x="121" y="60"/>
                    <a:pt x="127" y="47"/>
                    <a:pt x="128" y="32"/>
                  </a:cubicBezTo>
                  <a:cubicBezTo>
                    <a:pt x="130" y="32"/>
                    <a:pt x="130" y="32"/>
                    <a:pt x="130" y="32"/>
                  </a:cubicBezTo>
                  <a:cubicBezTo>
                    <a:pt x="131" y="51"/>
                    <a:pt x="122" y="68"/>
                    <a:pt x="114" y="84"/>
                  </a:cubicBezTo>
                  <a:cubicBezTo>
                    <a:pt x="110" y="90"/>
                    <a:pt x="107" y="97"/>
                    <a:pt x="104" y="103"/>
                  </a:cubicBezTo>
                  <a:lnTo>
                    <a:pt x="102" y="108"/>
                  </a:lnTo>
                  <a:close/>
                  <a:moveTo>
                    <a:pt x="128" y="44"/>
                  </a:moveTo>
                  <a:cubicBezTo>
                    <a:pt x="125" y="54"/>
                    <a:pt x="120" y="63"/>
                    <a:pt x="116" y="72"/>
                  </a:cubicBezTo>
                  <a:cubicBezTo>
                    <a:pt x="111" y="81"/>
                    <a:pt x="107" y="89"/>
                    <a:pt x="105" y="97"/>
                  </a:cubicBezTo>
                  <a:cubicBezTo>
                    <a:pt x="108" y="92"/>
                    <a:pt x="110" y="88"/>
                    <a:pt x="112" y="83"/>
                  </a:cubicBezTo>
                  <a:cubicBezTo>
                    <a:pt x="119" y="71"/>
                    <a:pt x="126" y="58"/>
                    <a:pt x="128" y="44"/>
                  </a:cubicBez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rtl="0"/>
              <a:endParaRPr/>
            </a:p>
          </p:txBody>
        </p:sp>
      </p:grpSp>
      <p:sp>
        <p:nvSpPr>
          <p:cNvPr id="3" name="Resim Yer Tutucusu 2" descr="Resim eklemek için boş yer tutucu. Yer tutucuya tıklayın ve eklemek istediğiniz resmi seçin."/>
          <p:cNvSpPr>
            <a:spLocks noGrp="1"/>
          </p:cNvSpPr>
          <p:nvPr>
            <p:ph type="pic" idx="1"/>
          </p:nvPr>
        </p:nvSpPr>
        <p:spPr>
          <a:xfrm>
            <a:off x="836613" y="1031195"/>
            <a:ext cx="5943600" cy="4572000"/>
          </a:xfrm>
          <a:solidFill>
            <a:schemeClr val="accent2">
              <a:lumMod val="40000"/>
              <a:lumOff val="60000"/>
            </a:schemeClr>
          </a:solidFill>
          <a:ln w="38100">
            <a:solidFill>
              <a:schemeClr val="bg1"/>
            </a:solidFill>
          </a:ln>
        </p:spPr>
        <p:txBody>
          <a:bodyPr rtlCol="0"/>
          <a:lstStyle>
            <a:lvl1pPr marL="0" indent="0" algn="l" rtl="0">
              <a:buNone/>
              <a:defRPr sz="32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tr-TR"/>
              <a:t>Resim eklemek için simgeyi tıklatın</a:t>
            </a:r>
            <a:endParaRPr dirty="0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492891" y="3555521"/>
            <a:ext cx="3840480" cy="2168517"/>
          </a:xfrm>
        </p:spPr>
        <p:txBody>
          <a:bodyPr rtlCol="0">
            <a:normAutofit/>
          </a:bodyPr>
          <a:lstStyle>
            <a:lvl1pPr marL="0" indent="0" algn="l" rtl="0">
              <a:buNone/>
              <a:defRPr sz="1800"/>
            </a:lvl1pPr>
            <a:lvl2pPr marL="457200" indent="0" algn="l" rtl="0">
              <a:buNone/>
              <a:defRPr sz="1400"/>
            </a:lvl2pPr>
            <a:lvl3pPr marL="914400" indent="0" algn="l" rtl="0">
              <a:buNone/>
              <a:defRPr sz="1200"/>
            </a:lvl3pPr>
            <a:lvl4pPr marL="1371600" indent="0" algn="l" rtl="0">
              <a:buNone/>
              <a:defRPr sz="1000"/>
            </a:lvl4pPr>
            <a:lvl5pPr marL="1828800" indent="0" algn="l" rtl="0">
              <a:buNone/>
              <a:defRPr sz="1000"/>
            </a:lvl5pPr>
            <a:lvl6pPr marL="2286000" indent="0" algn="l" rtl="0">
              <a:buNone/>
              <a:defRPr sz="1000"/>
            </a:lvl6pPr>
            <a:lvl7pPr marL="2743200" indent="0" algn="l" rtl="0">
              <a:buNone/>
              <a:defRPr sz="1000"/>
            </a:lvl7pPr>
            <a:lvl8pPr marL="3200400" indent="0" algn="l" rtl="0">
              <a:buNone/>
              <a:defRPr sz="1000"/>
            </a:lvl8pPr>
            <a:lvl9pPr marL="3657600" indent="0" algn="l" rtl="0">
              <a:buNone/>
              <a:defRPr sz="1000"/>
            </a:lvl9pPr>
          </a:lstStyle>
          <a:p>
            <a:pPr lvl="0" rtl="0"/>
            <a:r>
              <a:rPr lang="tr-TR"/>
              <a:t>Asıl metin stillerini düzenle</a:t>
            </a:r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5" name="Tarih Yer Tutucusu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659575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447936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9624268" y="304800"/>
            <a:ext cx="1729531" cy="5676900"/>
          </a:xfrm>
        </p:spPr>
        <p:txBody>
          <a:bodyPr vert="eaVert" rtlCol="0"/>
          <a:lstStyle/>
          <a:p>
            <a:pPr rtl="0"/>
            <a:r>
              <a:rPr lang="tr-TR"/>
              <a:t>Asıl başlık stili için tıklatın</a:t>
            </a:r>
            <a:endParaRPr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199" y="304800"/>
            <a:ext cx="8633671" cy="5676900"/>
          </a:xfrm>
        </p:spPr>
        <p:txBody>
          <a:bodyPr vert="eaVert" rtlCol="0"/>
          <a:lstStyle/>
          <a:p>
            <a:pPr lvl="0" rtl="0"/>
            <a:r>
              <a:rPr lang="tr-TR"/>
              <a:t>Asıl metin stillerini düzenle</a:t>
            </a:r>
          </a:p>
          <a:p>
            <a:pPr lvl="1" rtl="0"/>
            <a:r>
              <a:rPr lang="tr-TR"/>
              <a:t>İkinci düzey</a:t>
            </a:r>
          </a:p>
          <a:p>
            <a:pPr lvl="2" rtl="0"/>
            <a:r>
              <a:rPr lang="tr-TR"/>
              <a:t>Üçüncü düzey</a:t>
            </a:r>
          </a:p>
          <a:p>
            <a:pPr lvl="3" rtl="0"/>
            <a:r>
              <a:rPr lang="tr-TR"/>
              <a:t>Dördüncü düzey</a:t>
            </a:r>
          </a:p>
          <a:p>
            <a:pPr lvl="4" rtl="0"/>
            <a:r>
              <a:rPr lang="tr-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022B156B-59AE-415F-B24B-8756D48BB977}" type="slidenum">
              <a:rPr/>
              <a:t>‹#›</a:t>
            </a:fld>
            <a:endParaRPr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/>
              <a:t>24.08.2016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05803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1065212" y="304800"/>
            <a:ext cx="10058402" cy="121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tr"/>
              <a:t>Asıl başlık stili için tıklatın</a:t>
            </a:r>
            <a:endParaRPr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065214" y="1752600"/>
            <a:ext cx="10058400" cy="4229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tr"/>
              <a:t>Asıl metin stillerini düzenle</a:t>
            </a:r>
          </a:p>
          <a:p>
            <a:pPr lvl="1" rtl="0"/>
            <a:r>
              <a:rPr lang="tr"/>
              <a:t>İkinci düzey</a:t>
            </a:r>
          </a:p>
          <a:p>
            <a:pPr lvl="2" rtl="0"/>
            <a:r>
              <a:rPr lang="tr"/>
              <a:t>Üçüncü düzey</a:t>
            </a:r>
          </a:p>
          <a:p>
            <a:pPr lvl="3" rtl="0"/>
            <a:r>
              <a:rPr lang="tr"/>
              <a:t>Dördüncü düzey</a:t>
            </a:r>
          </a:p>
          <a:p>
            <a:pPr lvl="4" rtl="0"/>
            <a:r>
              <a:rPr lang="tr"/>
              <a:t>Beşinci düzey</a:t>
            </a:r>
            <a:endParaRPr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1065213" y="6019801"/>
            <a:ext cx="7620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022B156B-59AE-415F-B24B-8756D48BB97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Alt Bilgi Yer Tutucusu 4"/>
          <p:cNvSpPr>
            <a:spLocks noGrp="1"/>
          </p:cNvSpPr>
          <p:nvPr>
            <p:ph type="ftr" sz="quarter" idx="3"/>
          </p:nvPr>
        </p:nvSpPr>
        <p:spPr>
          <a:xfrm>
            <a:off x="1979613" y="6019801"/>
            <a:ext cx="59436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en-US"/>
          </a:p>
        </p:txBody>
      </p:sp>
      <p:sp>
        <p:nvSpPr>
          <p:cNvPr id="4" name="Tarih Yer Tutucusu 3"/>
          <p:cNvSpPr>
            <a:spLocks noGrp="1"/>
          </p:cNvSpPr>
          <p:nvPr>
            <p:ph type="dt" sz="half" idx="2"/>
          </p:nvPr>
        </p:nvSpPr>
        <p:spPr>
          <a:xfrm>
            <a:off x="8075611" y="6019801"/>
            <a:ext cx="139626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100">
                <a:solidFill>
                  <a:schemeClr val="tx1"/>
                </a:solidFill>
              </a:defRPr>
            </a:lvl1pPr>
          </a:lstStyle>
          <a:p>
            <a:pPr rtl="0"/>
            <a:r>
              <a:rPr lang="en-US"/>
              <a:t>24.08.2016</a:t>
            </a:r>
          </a:p>
        </p:txBody>
      </p:sp>
    </p:spTree>
    <p:extLst>
      <p:ext uri="{BB962C8B-B14F-4D97-AF65-F5344CB8AC3E}">
        <p14:creationId xmlns:p14="http://schemas.microsoft.com/office/powerpoint/2010/main" val="1300630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62" r:id="rId10"/>
    <p:sldLayoutId id="2147483656" r:id="rId11"/>
    <p:sldLayoutId id="2147483657" r:id="rId12"/>
    <p:sldLayoutId id="2147483658" r:id="rId13"/>
    <p:sldLayoutId id="2147483659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18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3464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tr" dirty="0"/>
              <a:t>Sampling and Sample Preparation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65610" y="3733800"/>
            <a:ext cx="6858002" cy="1604554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tr" dirty="0"/>
              <a:t>Assoc Prof. ÖZGE ŞAKIYAN DEMİRKOL</a:t>
            </a:r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endParaRPr lang="tr" sz="1200" dirty="0"/>
          </a:p>
          <a:p>
            <a:pPr algn="r" rtl="0"/>
            <a:r>
              <a:rPr lang="tr" sz="1200" dirty="0"/>
              <a:t>01.03.2021</a:t>
            </a:r>
          </a:p>
        </p:txBody>
      </p:sp>
    </p:spTree>
    <p:extLst>
      <p:ext uri="{BB962C8B-B14F-4D97-AF65-F5344CB8AC3E}">
        <p14:creationId xmlns:p14="http://schemas.microsoft.com/office/powerpoint/2010/main" val="769675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Terms</a:t>
            </a:r>
            <a:r>
              <a:rPr lang="tr-TR" dirty="0"/>
              <a:t> </a:t>
            </a:r>
            <a:r>
              <a:rPr lang="tr-TR" dirty="0" err="1"/>
              <a:t>crucial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learn</a:t>
            </a:r>
            <a:r>
              <a:rPr lang="tr-TR" dirty="0"/>
              <a:t> </a:t>
            </a:r>
            <a:r>
              <a:rPr lang="tr-TR" dirty="0" err="1"/>
              <a:t>to</a:t>
            </a:r>
            <a:r>
              <a:rPr lang="tr-TR" dirty="0"/>
              <a:t> </a:t>
            </a:r>
            <a:r>
              <a:rPr lang="tr-TR" dirty="0" err="1"/>
              <a:t>understand</a:t>
            </a:r>
            <a:r>
              <a:rPr lang="tr-TR" dirty="0"/>
              <a:t> </a:t>
            </a:r>
            <a:r>
              <a:rPr lang="tr-TR" dirty="0" err="1"/>
              <a:t>food</a:t>
            </a:r>
            <a:r>
              <a:rPr lang="tr-TR" dirty="0"/>
              <a:t> </a:t>
            </a:r>
            <a:r>
              <a:rPr lang="tr-TR" dirty="0" err="1"/>
              <a:t>analysis</a:t>
            </a:r>
            <a:r>
              <a:rPr lang="tr-TR" dirty="0"/>
              <a:t>: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Food</a:t>
            </a:r>
            <a:r>
              <a:rPr lang="tr-TR" dirty="0"/>
              <a:t> </a:t>
            </a:r>
            <a:r>
              <a:rPr lang="tr-TR" dirty="0" err="1"/>
              <a:t>analysis</a:t>
            </a:r>
            <a:r>
              <a:rPr lang="tr-TR" dirty="0"/>
              <a:t> </a:t>
            </a:r>
            <a:r>
              <a:rPr lang="tr-TR" dirty="0" err="1"/>
              <a:t>includes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following</a:t>
            </a:r>
            <a:r>
              <a:rPr lang="tr-TR" dirty="0"/>
              <a:t> </a:t>
            </a:r>
            <a:r>
              <a:rPr lang="tr-TR" dirty="0" err="1"/>
              <a:t>steps</a:t>
            </a:r>
            <a:r>
              <a:rPr lang="tr-TR" dirty="0"/>
              <a:t>:</a:t>
            </a:r>
          </a:p>
          <a:p>
            <a:pPr lvl="1"/>
            <a:r>
              <a:rPr lang="tr-TR" dirty="0" err="1"/>
              <a:t>Sampling</a:t>
            </a:r>
            <a:endParaRPr lang="tr-TR" dirty="0"/>
          </a:p>
          <a:p>
            <a:pPr lvl="1"/>
            <a:r>
              <a:rPr lang="tr-TR" dirty="0" err="1"/>
              <a:t>Sample</a:t>
            </a:r>
            <a:r>
              <a:rPr lang="tr-TR" dirty="0"/>
              <a:t> </a:t>
            </a:r>
            <a:r>
              <a:rPr lang="tr-TR" dirty="0" err="1"/>
              <a:t>preparation</a:t>
            </a:r>
            <a:endParaRPr lang="tr-TR" dirty="0"/>
          </a:p>
          <a:p>
            <a:pPr lvl="1"/>
            <a:r>
              <a:rPr lang="tr-TR" dirty="0" err="1"/>
              <a:t>Laboratory</a:t>
            </a:r>
            <a:r>
              <a:rPr lang="tr-TR" dirty="0"/>
              <a:t> </a:t>
            </a:r>
            <a:r>
              <a:rPr lang="tr-TR" dirty="0" err="1"/>
              <a:t>analysis</a:t>
            </a:r>
            <a:r>
              <a:rPr lang="tr-TR" dirty="0"/>
              <a:t>                  </a:t>
            </a:r>
            <a:r>
              <a:rPr lang="tr-TR" dirty="0" err="1"/>
              <a:t>Error</a:t>
            </a:r>
            <a:r>
              <a:rPr lang="tr-TR" dirty="0"/>
              <a:t>         </a:t>
            </a:r>
            <a:r>
              <a:rPr lang="tr-TR" dirty="0" err="1"/>
              <a:t>Certainty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reliability</a:t>
            </a:r>
            <a:endParaRPr lang="tr-TR" dirty="0"/>
          </a:p>
          <a:p>
            <a:pPr lvl="1"/>
            <a:r>
              <a:rPr lang="tr-TR" dirty="0"/>
              <a:t>Data </a:t>
            </a:r>
            <a:r>
              <a:rPr lang="tr-TR" dirty="0" err="1"/>
              <a:t>processing</a:t>
            </a:r>
            <a:endParaRPr lang="tr-TR" dirty="0"/>
          </a:p>
          <a:p>
            <a:pPr lvl="1"/>
            <a:r>
              <a:rPr lang="tr-TR" dirty="0" err="1"/>
              <a:t>Interpretation</a:t>
            </a:r>
            <a:endParaRPr lang="tr-TR" dirty="0"/>
          </a:p>
        </p:txBody>
      </p:sp>
      <p:sp>
        <p:nvSpPr>
          <p:cNvPr id="4" name="Sağ Ayraç 3"/>
          <p:cNvSpPr/>
          <p:nvPr/>
        </p:nvSpPr>
        <p:spPr>
          <a:xfrm>
            <a:off x="5268686" y="2412274"/>
            <a:ext cx="95794" cy="193330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cxnSp>
        <p:nvCxnSpPr>
          <p:cNvPr id="6" name="Düz Ok Bağlayıcısı 5"/>
          <p:cNvCxnSpPr/>
          <p:nvPr/>
        </p:nvCxnSpPr>
        <p:spPr>
          <a:xfrm>
            <a:off x="7097486" y="3370217"/>
            <a:ext cx="505097" cy="261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Düz Ok Bağlayıcısı 7"/>
          <p:cNvCxnSpPr/>
          <p:nvPr/>
        </p:nvCxnSpPr>
        <p:spPr>
          <a:xfrm flipH="1">
            <a:off x="11007634" y="3126377"/>
            <a:ext cx="17417" cy="409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Metin kutusu 8"/>
          <p:cNvSpPr txBox="1"/>
          <p:nvPr/>
        </p:nvSpPr>
        <p:spPr>
          <a:xfrm>
            <a:off x="8577943" y="4275908"/>
            <a:ext cx="33179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dirty="0"/>
              <a:t>VARIANCE</a:t>
            </a:r>
          </a:p>
        </p:txBody>
      </p:sp>
    </p:spTree>
    <p:extLst>
      <p:ext uri="{BB962C8B-B14F-4D97-AF65-F5344CB8AC3E}">
        <p14:creationId xmlns:p14="http://schemas.microsoft.com/office/powerpoint/2010/main" val="393437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544945"/>
            <a:ext cx="10058400" cy="6216073"/>
          </a:xfrm>
        </p:spPr>
        <p:txBody>
          <a:bodyPr>
            <a:normAutofit/>
          </a:bodyPr>
          <a:lstStyle/>
          <a:p>
            <a:r>
              <a:rPr lang="en-US" b="1" dirty="0"/>
              <a:t>Variance </a:t>
            </a:r>
            <a:r>
              <a:rPr lang="en-US" dirty="0"/>
              <a:t>is an estimate</a:t>
            </a:r>
            <a:r>
              <a:rPr lang="tr-TR" dirty="0"/>
              <a:t> </a:t>
            </a:r>
            <a:r>
              <a:rPr lang="en-US" dirty="0"/>
              <a:t>of the uncertainty. </a:t>
            </a:r>
            <a:endParaRPr lang="tr-TR" dirty="0"/>
          </a:p>
          <a:p>
            <a:endParaRPr lang="tr-TR" dirty="0"/>
          </a:p>
          <a:p>
            <a:r>
              <a:rPr lang="en-US" dirty="0"/>
              <a:t>The total variance of the whole</a:t>
            </a:r>
            <a:r>
              <a:rPr lang="tr-TR" dirty="0"/>
              <a:t> </a:t>
            </a:r>
            <a:r>
              <a:rPr lang="en-US" dirty="0"/>
              <a:t>testing procedure is equal to the sum of the variances</a:t>
            </a:r>
            <a:r>
              <a:rPr lang="tr-TR" dirty="0"/>
              <a:t> </a:t>
            </a:r>
            <a:r>
              <a:rPr lang="en-US" dirty="0"/>
              <a:t>associated with each step of the sampling procedure</a:t>
            </a:r>
            <a:r>
              <a:rPr lang="tr-TR" dirty="0"/>
              <a:t> </a:t>
            </a:r>
            <a:r>
              <a:rPr lang="en-US" dirty="0"/>
              <a:t>and represents the </a:t>
            </a:r>
            <a:r>
              <a:rPr lang="en-US" b="1" dirty="0"/>
              <a:t>precision </a:t>
            </a:r>
            <a:r>
              <a:rPr lang="en-US" dirty="0"/>
              <a:t>of the process. Precision</a:t>
            </a:r>
            <a:r>
              <a:rPr lang="tr-TR" dirty="0"/>
              <a:t> </a:t>
            </a:r>
            <a:r>
              <a:rPr lang="en-US" dirty="0"/>
              <a:t>is a measure of the reproducibility of the data. </a:t>
            </a:r>
            <a:endParaRPr lang="tr-TR" dirty="0"/>
          </a:p>
          <a:p>
            <a:endParaRPr lang="tr-TR" dirty="0"/>
          </a:p>
          <a:p>
            <a:r>
              <a:rPr lang="en-US" dirty="0"/>
              <a:t>In contrast,</a:t>
            </a:r>
            <a:r>
              <a:rPr lang="tr-TR" dirty="0"/>
              <a:t> </a:t>
            </a:r>
            <a:r>
              <a:rPr lang="en-US" b="1" dirty="0"/>
              <a:t>accuracy </a:t>
            </a:r>
            <a:r>
              <a:rPr lang="en-US" dirty="0"/>
              <a:t>is a measure of how close the data are to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true</a:t>
            </a:r>
            <a:r>
              <a:rPr lang="tr-TR" dirty="0"/>
              <a:t> </a:t>
            </a:r>
            <a:r>
              <a:rPr lang="tr-TR" dirty="0" err="1"/>
              <a:t>value</a:t>
            </a:r>
            <a:r>
              <a:rPr lang="tr-TR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5231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What</a:t>
            </a:r>
            <a:r>
              <a:rPr lang="tr-TR" dirty="0"/>
              <a:t> is a </a:t>
            </a:r>
            <a:r>
              <a:rPr lang="tr-TR" dirty="0" err="1"/>
              <a:t>sample</a:t>
            </a:r>
            <a:r>
              <a:rPr lang="tr-TR" dirty="0"/>
              <a:t>, </a:t>
            </a:r>
            <a:r>
              <a:rPr lang="tr-TR" dirty="0" err="1"/>
              <a:t>population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sampling</a:t>
            </a:r>
            <a:r>
              <a:rPr lang="tr-TR" dirty="0"/>
              <a:t>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small</a:t>
            </a:r>
            <a:r>
              <a:rPr lang="tr-TR" dirty="0"/>
              <a:t> </a:t>
            </a:r>
            <a:r>
              <a:rPr lang="en-US" dirty="0"/>
              <a:t>portions taken for analysis are referred to as </a:t>
            </a:r>
            <a:r>
              <a:rPr lang="en-US" b="1" dirty="0"/>
              <a:t>samples</a:t>
            </a:r>
            <a:r>
              <a:rPr lang="en-US" dirty="0"/>
              <a:t>,</a:t>
            </a:r>
          </a:p>
          <a:p>
            <a:r>
              <a:rPr lang="tr-TR" dirty="0"/>
              <a:t>T</a:t>
            </a:r>
            <a:r>
              <a:rPr lang="en-US" dirty="0"/>
              <a:t>he entire lot or the entire production for a certain</a:t>
            </a:r>
            <a:r>
              <a:rPr lang="tr-TR" dirty="0"/>
              <a:t> </a:t>
            </a:r>
            <a:r>
              <a:rPr lang="en-US" dirty="0"/>
              <a:t>period of time, in the case of continuous processes, is</a:t>
            </a:r>
            <a:r>
              <a:rPr lang="tr-TR" dirty="0"/>
              <a:t> </a:t>
            </a:r>
            <a:r>
              <a:rPr lang="en-US" dirty="0"/>
              <a:t>called a </a:t>
            </a:r>
            <a:r>
              <a:rPr lang="en-US" b="1" dirty="0"/>
              <a:t>population</a:t>
            </a:r>
            <a:r>
              <a:rPr lang="en-US" dirty="0"/>
              <a:t>. </a:t>
            </a:r>
            <a:endParaRPr lang="tr-TR" dirty="0"/>
          </a:p>
          <a:p>
            <a:r>
              <a:rPr lang="en-US" dirty="0"/>
              <a:t>The process of taking samples</a:t>
            </a:r>
            <a:r>
              <a:rPr lang="tr-TR" dirty="0"/>
              <a:t> </a:t>
            </a:r>
            <a:r>
              <a:rPr lang="en-US" dirty="0"/>
              <a:t>from a population is called </a:t>
            </a:r>
            <a:r>
              <a:rPr lang="en-US" b="1" dirty="0"/>
              <a:t>sampling</a:t>
            </a:r>
            <a:r>
              <a:rPr lang="en-US" dirty="0"/>
              <a:t>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7131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/>
              <a:t>Why</a:t>
            </a:r>
            <a:r>
              <a:rPr lang="tr-TR" dirty="0"/>
              <a:t> </a:t>
            </a:r>
            <a:r>
              <a:rPr lang="tr-TR" dirty="0" err="1"/>
              <a:t>sampling</a:t>
            </a:r>
            <a:r>
              <a:rPr lang="tr-TR" dirty="0"/>
              <a:t> is </a:t>
            </a:r>
            <a:r>
              <a:rPr lang="tr-TR" dirty="0" err="1"/>
              <a:t>important</a:t>
            </a:r>
            <a:r>
              <a:rPr lang="tr-TR" dirty="0"/>
              <a:t>?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1752600"/>
            <a:ext cx="10058400" cy="5510349"/>
          </a:xfrm>
        </p:spPr>
        <p:txBody>
          <a:bodyPr>
            <a:normAutofit/>
          </a:bodyPr>
          <a:lstStyle/>
          <a:p>
            <a:r>
              <a:rPr lang="tr-TR" dirty="0"/>
              <a:t>I</a:t>
            </a:r>
            <a:r>
              <a:rPr lang="en-US" dirty="0"/>
              <a:t>n the case of food products, analyzing</a:t>
            </a:r>
            <a:r>
              <a:rPr lang="tr-TR" dirty="0"/>
              <a:t> </a:t>
            </a:r>
            <a:r>
              <a:rPr lang="en-US" dirty="0"/>
              <a:t>a whole population would be practically</a:t>
            </a:r>
            <a:r>
              <a:rPr lang="tr-TR" dirty="0"/>
              <a:t> </a:t>
            </a:r>
            <a:r>
              <a:rPr lang="en-US" dirty="0"/>
              <a:t>impossible because of the destructive nature of most</a:t>
            </a:r>
            <a:r>
              <a:rPr lang="tr-TR" dirty="0"/>
              <a:t> </a:t>
            </a:r>
            <a:r>
              <a:rPr lang="tr-TR" dirty="0" err="1"/>
              <a:t>analytical</a:t>
            </a:r>
            <a:r>
              <a:rPr lang="tr-TR" dirty="0"/>
              <a:t> </a:t>
            </a:r>
            <a:r>
              <a:rPr lang="tr-TR" dirty="0" err="1"/>
              <a:t>methods</a:t>
            </a:r>
            <a:r>
              <a:rPr lang="tr-TR" dirty="0"/>
              <a:t>.</a:t>
            </a:r>
          </a:p>
          <a:p>
            <a:endParaRPr lang="tr-TR" dirty="0"/>
          </a:p>
          <a:p>
            <a:pPr marL="0" indent="0">
              <a:buNone/>
            </a:pPr>
            <a:r>
              <a:rPr lang="tr-TR" dirty="0"/>
              <a:t>              </a:t>
            </a:r>
            <a:r>
              <a:rPr lang="tr-TR" dirty="0" err="1"/>
              <a:t>So</a:t>
            </a:r>
            <a:r>
              <a:rPr lang="tr-TR" dirty="0"/>
              <a:t> a </a:t>
            </a:r>
            <a:r>
              <a:rPr lang="tr-TR" dirty="0" err="1"/>
              <a:t>sampling</a:t>
            </a:r>
            <a:r>
              <a:rPr lang="tr-TR" dirty="0"/>
              <a:t> </a:t>
            </a:r>
            <a:r>
              <a:rPr lang="tr-TR" dirty="0" err="1"/>
              <a:t>procedure</a:t>
            </a:r>
            <a:r>
              <a:rPr lang="tr-TR" dirty="0"/>
              <a:t> is </a:t>
            </a:r>
            <a:r>
              <a:rPr lang="tr-TR" dirty="0" err="1"/>
              <a:t>required</a:t>
            </a:r>
            <a:r>
              <a:rPr lang="tr-TR" dirty="0"/>
              <a:t>. </a:t>
            </a:r>
          </a:p>
          <a:p>
            <a:endParaRPr lang="tr-TR" dirty="0"/>
          </a:p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reliability</a:t>
            </a:r>
            <a:r>
              <a:rPr lang="tr-TR" dirty="0"/>
              <a:t> of </a:t>
            </a:r>
            <a:r>
              <a:rPr lang="en-US" dirty="0"/>
              <a:t>sampling is dependent more on the sample size than</a:t>
            </a:r>
            <a:r>
              <a:rPr lang="tr-TR" dirty="0"/>
              <a:t> </a:t>
            </a:r>
            <a:r>
              <a:rPr lang="en-US" dirty="0"/>
              <a:t>on the population size. The larger the sample size,</a:t>
            </a:r>
            <a:r>
              <a:rPr lang="tr-TR" dirty="0"/>
              <a:t> </a:t>
            </a:r>
            <a:r>
              <a:rPr lang="en-US" dirty="0"/>
              <a:t>the more reliable the sampling. However, sample size</a:t>
            </a:r>
            <a:r>
              <a:rPr lang="tr-TR" dirty="0"/>
              <a:t> </a:t>
            </a:r>
            <a:r>
              <a:rPr lang="en-US" dirty="0"/>
              <a:t>is limited by time, cost, sampling methods, and the</a:t>
            </a:r>
            <a:r>
              <a:rPr lang="tr-TR" dirty="0"/>
              <a:t> </a:t>
            </a:r>
            <a:r>
              <a:rPr lang="en-US" dirty="0"/>
              <a:t>logistics of sample handling, analysis, and data processing.</a:t>
            </a:r>
            <a:endParaRPr lang="tr-TR" dirty="0"/>
          </a:p>
        </p:txBody>
      </p:sp>
      <p:sp>
        <p:nvSpPr>
          <p:cNvPr id="4" name="Aşağı Ok 3"/>
          <p:cNvSpPr/>
          <p:nvPr/>
        </p:nvSpPr>
        <p:spPr>
          <a:xfrm>
            <a:off x="4833257" y="3004457"/>
            <a:ext cx="627017" cy="61830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6216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052946" y="-92364"/>
            <a:ext cx="10190742" cy="1828800"/>
          </a:xfrm>
        </p:spPr>
        <p:txBody>
          <a:bodyPr rtlCol="0">
            <a:normAutofit/>
          </a:bodyPr>
          <a:lstStyle/>
          <a:p>
            <a:r>
              <a:rPr lang="tr-TR" b="1" dirty="0" err="1"/>
              <a:t>Factors</a:t>
            </a:r>
            <a:r>
              <a:rPr lang="tr-TR" b="1" dirty="0"/>
              <a:t> </a:t>
            </a:r>
            <a:r>
              <a:rPr lang="tr-TR" b="1" dirty="0" err="1"/>
              <a:t>Affecting</a:t>
            </a:r>
            <a:r>
              <a:rPr lang="tr-TR" b="1" dirty="0"/>
              <a:t> </a:t>
            </a:r>
            <a:r>
              <a:rPr lang="tr-TR" b="1" dirty="0" err="1"/>
              <a:t>the</a:t>
            </a:r>
            <a:r>
              <a:rPr lang="tr-TR" b="1" dirty="0"/>
              <a:t> </a:t>
            </a:r>
            <a:r>
              <a:rPr lang="tr-TR" b="1" dirty="0" err="1"/>
              <a:t>Choice</a:t>
            </a:r>
            <a:r>
              <a:rPr lang="tr-TR" b="1" dirty="0"/>
              <a:t/>
            </a:r>
            <a:br>
              <a:rPr lang="tr-TR" b="1" dirty="0"/>
            </a:br>
            <a:r>
              <a:rPr lang="tr-TR" b="1" dirty="0"/>
              <a:t>of </a:t>
            </a:r>
            <a:r>
              <a:rPr lang="tr-TR" b="1" dirty="0" err="1"/>
              <a:t>Sampling</a:t>
            </a:r>
            <a:r>
              <a:rPr lang="tr-TR" b="1" dirty="0"/>
              <a:t> </a:t>
            </a:r>
            <a:r>
              <a:rPr lang="tr-TR" b="1" dirty="0" err="1"/>
              <a:t>Plans</a:t>
            </a:r>
            <a:endParaRPr lang="tr" dirty="0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968" y="1052944"/>
            <a:ext cx="3601952" cy="566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826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i="1" dirty="0" err="1"/>
              <a:t>Purpose</a:t>
            </a:r>
            <a:r>
              <a:rPr lang="tr-TR" b="1" i="1" dirty="0"/>
              <a:t> of </a:t>
            </a:r>
            <a:r>
              <a:rPr lang="tr-TR" b="1" i="1" dirty="0" err="1"/>
              <a:t>Inspection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1752599"/>
            <a:ext cx="10058400" cy="5193145"/>
          </a:xfrm>
        </p:spPr>
        <p:txBody>
          <a:bodyPr/>
          <a:lstStyle/>
          <a:p>
            <a:r>
              <a:rPr lang="tr-TR" dirty="0" err="1"/>
              <a:t>In</a:t>
            </a:r>
            <a:r>
              <a:rPr lang="tr-TR" dirty="0"/>
              <a:t> general t</a:t>
            </a:r>
            <a:r>
              <a:rPr lang="en-US" dirty="0"/>
              <a:t>h</a:t>
            </a:r>
            <a:r>
              <a:rPr lang="tr-TR" dirty="0"/>
              <a:t>e</a:t>
            </a:r>
            <a:r>
              <a:rPr lang="en-US" dirty="0"/>
              <a:t> two primary objectives of sampling are</a:t>
            </a:r>
            <a:r>
              <a:rPr lang="tr-TR" dirty="0"/>
              <a:t>;</a:t>
            </a:r>
          </a:p>
          <a:p>
            <a:pPr lvl="1"/>
            <a:r>
              <a:rPr lang="en-US" dirty="0"/>
              <a:t>to estimate the average value of a characteristic</a:t>
            </a:r>
            <a:r>
              <a:rPr lang="tr-TR" dirty="0"/>
              <a:t>,</a:t>
            </a:r>
            <a:endParaRPr lang="en-US" dirty="0"/>
          </a:p>
          <a:p>
            <a:pPr lvl="1"/>
            <a:r>
              <a:rPr lang="tr-TR" dirty="0" err="1"/>
              <a:t>to</a:t>
            </a:r>
            <a:r>
              <a:rPr lang="tr-TR" dirty="0"/>
              <a:t> </a:t>
            </a:r>
            <a:r>
              <a:rPr lang="en-US" dirty="0"/>
              <a:t>determine if the average value meets the specifications</a:t>
            </a:r>
            <a:r>
              <a:rPr lang="tr-TR" dirty="0"/>
              <a:t> </a:t>
            </a:r>
            <a:r>
              <a:rPr lang="en-US" dirty="0"/>
              <a:t>defined in the sampling plan.</a:t>
            </a:r>
            <a:endParaRPr lang="tr-TR" dirty="0"/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032" y="3713883"/>
            <a:ext cx="4649932" cy="2279821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2123454" y="4581237"/>
            <a:ext cx="3970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individual</a:t>
            </a:r>
            <a:r>
              <a:rPr lang="tr-TR" dirty="0"/>
              <a:t> </a:t>
            </a:r>
            <a:r>
              <a:rPr lang="tr-TR" dirty="0" err="1"/>
              <a:t>possible</a:t>
            </a:r>
            <a:r>
              <a:rPr lang="tr-TR" dirty="0"/>
              <a:t> </a:t>
            </a:r>
            <a:r>
              <a:rPr lang="tr-TR" dirty="0" err="1"/>
              <a:t>objectives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81455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/>
              <a:t>Nature of Population and Product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40312" y="1752600"/>
            <a:ext cx="10058400" cy="4229100"/>
          </a:xfrm>
        </p:spPr>
        <p:txBody>
          <a:bodyPr/>
          <a:lstStyle/>
          <a:p>
            <a:endParaRPr lang="tr-TR" dirty="0" smtClean="0"/>
          </a:p>
          <a:p>
            <a:r>
              <a:rPr lang="tr-TR" dirty="0" err="1" smtClean="0"/>
              <a:t>Populations</a:t>
            </a:r>
            <a:r>
              <a:rPr lang="tr-TR" dirty="0" smtClean="0"/>
              <a:t> </a:t>
            </a:r>
            <a:r>
              <a:rPr lang="tr-TR" dirty="0"/>
              <a:t>for </a:t>
            </a:r>
            <a:r>
              <a:rPr lang="tr-TR" dirty="0" err="1"/>
              <a:t>sampling</a:t>
            </a:r>
            <a:r>
              <a:rPr lang="tr-TR" dirty="0"/>
              <a:t> are </a:t>
            </a:r>
            <a:r>
              <a:rPr lang="tr-TR" dirty="0" err="1"/>
              <a:t>often</a:t>
            </a:r>
            <a:r>
              <a:rPr lang="tr-TR" dirty="0"/>
              <a:t> </a:t>
            </a:r>
            <a:r>
              <a:rPr lang="tr-TR" dirty="0" err="1"/>
              <a:t>defined</a:t>
            </a:r>
            <a:r>
              <a:rPr lang="tr-TR" dirty="0"/>
              <a:t> in </a:t>
            </a:r>
            <a:r>
              <a:rPr lang="tr-TR" dirty="0" err="1"/>
              <a:t>terms</a:t>
            </a:r>
            <a:r>
              <a:rPr lang="tr-TR" dirty="0"/>
              <a:t> of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homogeneous</a:t>
            </a:r>
            <a:r>
              <a:rPr lang="tr-TR" dirty="0"/>
              <a:t> or </a:t>
            </a:r>
            <a:r>
              <a:rPr lang="tr-TR" dirty="0" err="1"/>
              <a:t>heterogeneous</a:t>
            </a:r>
            <a:r>
              <a:rPr lang="tr-TR" dirty="0"/>
              <a:t> and </a:t>
            </a:r>
            <a:r>
              <a:rPr lang="tr-TR" dirty="0" err="1"/>
              <a:t>being</a:t>
            </a:r>
            <a:r>
              <a:rPr lang="tr-TR" dirty="0"/>
              <a:t> </a:t>
            </a:r>
            <a:r>
              <a:rPr lang="tr-TR" dirty="0" err="1"/>
              <a:t>either</a:t>
            </a:r>
            <a:r>
              <a:rPr lang="tr-TR" dirty="0"/>
              <a:t> </a:t>
            </a:r>
            <a:r>
              <a:rPr lang="tr-TR" dirty="0" err="1"/>
              <a:t>discrete</a:t>
            </a:r>
            <a:r>
              <a:rPr lang="tr-TR" dirty="0"/>
              <a:t> or </a:t>
            </a:r>
            <a:r>
              <a:rPr lang="tr-TR" dirty="0" err="1"/>
              <a:t>continuous</a:t>
            </a:r>
            <a:r>
              <a:rPr lang="tr-TR" dirty="0" smtClean="0"/>
              <a:t>.</a:t>
            </a:r>
          </a:p>
          <a:p>
            <a:r>
              <a:rPr lang="tr-TR" dirty="0" smtClean="0"/>
              <a:t>Nature of </a:t>
            </a:r>
            <a:r>
              <a:rPr lang="tr-TR" dirty="0" err="1" smtClean="0"/>
              <a:t>product</a:t>
            </a:r>
            <a:r>
              <a:rPr lang="tr-TR" dirty="0" smtClean="0"/>
              <a:t> can be </a:t>
            </a:r>
            <a:r>
              <a:rPr lang="tr-TR" dirty="0" err="1" smtClean="0"/>
              <a:t>described</a:t>
            </a:r>
            <a:r>
              <a:rPr lang="tr-TR" dirty="0" smtClean="0"/>
              <a:t> </a:t>
            </a:r>
            <a:r>
              <a:rPr lang="tr-TR" dirty="0" err="1" smtClean="0"/>
              <a:t>by</a:t>
            </a:r>
            <a:r>
              <a:rPr lang="tr-TR" dirty="0" smtClean="0"/>
              <a:t> </a:t>
            </a:r>
            <a:r>
              <a:rPr lang="tr-TR" dirty="0" err="1" smtClean="0"/>
              <a:t>its</a:t>
            </a:r>
            <a:r>
              <a:rPr lang="tr-TR" dirty="0" smtClean="0"/>
              <a:t> </a:t>
            </a:r>
            <a:r>
              <a:rPr lang="tr-TR" dirty="0" err="1" smtClean="0"/>
              <a:t>homogenity</a:t>
            </a:r>
            <a:r>
              <a:rPr lang="tr-TR" dirty="0" smtClean="0"/>
              <a:t>, </a:t>
            </a:r>
            <a:r>
              <a:rPr lang="tr-TR" dirty="0" err="1" smtClean="0"/>
              <a:t>amount</a:t>
            </a:r>
            <a:r>
              <a:rPr lang="tr-TR" dirty="0" smtClean="0"/>
              <a:t> </a:t>
            </a:r>
            <a:r>
              <a:rPr lang="tr-TR" dirty="0" err="1" smtClean="0"/>
              <a:t>and</a:t>
            </a:r>
            <a:r>
              <a:rPr lang="tr-TR" dirty="0" smtClean="0"/>
              <a:t> </a:t>
            </a:r>
            <a:r>
              <a:rPr lang="tr-TR" dirty="0" err="1" smtClean="0"/>
              <a:t>economy</a:t>
            </a:r>
            <a:r>
              <a:rPr lang="tr-TR" dirty="0" smtClean="0"/>
              <a:t>.</a:t>
            </a: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18681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Nature of test </a:t>
            </a:r>
            <a:r>
              <a:rPr lang="tr-TR" dirty="0" err="1" smtClean="0"/>
              <a:t>method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 err="1"/>
              <a:t>cost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speed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accuracy</a:t>
            </a:r>
            <a:r>
              <a:rPr lang="tr-TR" dirty="0"/>
              <a:t>, </a:t>
            </a:r>
            <a:endParaRPr lang="tr-TR" dirty="0" smtClean="0"/>
          </a:p>
          <a:p>
            <a:r>
              <a:rPr lang="tr-TR" dirty="0" err="1" smtClean="0"/>
              <a:t>precision</a:t>
            </a:r>
            <a:r>
              <a:rPr lang="tr-TR" dirty="0"/>
              <a:t>,</a:t>
            </a:r>
          </a:p>
          <a:p>
            <a:r>
              <a:rPr lang="en-US" dirty="0" smtClean="0"/>
              <a:t>destructive </a:t>
            </a:r>
            <a:r>
              <a:rPr lang="en-US" dirty="0"/>
              <a:t>vs. nondestructive. </a:t>
            </a:r>
            <a:endParaRPr lang="tr-TR" dirty="0" smtClean="0"/>
          </a:p>
          <a:p>
            <a:r>
              <a:rPr lang="tr-TR" dirty="0" smtClean="0"/>
              <a:t>l</a:t>
            </a:r>
            <a:r>
              <a:rPr lang="en-US" dirty="0" smtClean="0"/>
              <a:t>ow-cost</a:t>
            </a:r>
            <a:r>
              <a:rPr lang="en-US" dirty="0"/>
              <a:t>, </a:t>
            </a:r>
            <a:endParaRPr lang="tr-TR" dirty="0" smtClean="0"/>
          </a:p>
          <a:p>
            <a:r>
              <a:rPr lang="en-US" dirty="0" smtClean="0"/>
              <a:t>rapid</a:t>
            </a:r>
            <a:r>
              <a:rPr lang="en-US" dirty="0"/>
              <a:t>,</a:t>
            </a:r>
          </a:p>
          <a:p>
            <a:r>
              <a:rPr lang="tr-TR" dirty="0" err="1"/>
              <a:t>nondestructive</a:t>
            </a:r>
            <a:r>
              <a:rPr lang="tr-TR" dirty="0"/>
              <a:t> </a:t>
            </a:r>
            <a:r>
              <a:rPr lang="tr-TR" dirty="0" err="1"/>
              <a:t>tests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2425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581891"/>
            <a:ext cx="10058400" cy="5399809"/>
          </a:xfrm>
        </p:spPr>
        <p:txBody>
          <a:bodyPr/>
          <a:lstStyle/>
          <a:p>
            <a:r>
              <a:rPr lang="tr-TR" dirty="0" err="1" smtClean="0"/>
              <a:t>Moreover</a:t>
            </a:r>
            <a:r>
              <a:rPr lang="tr-TR" dirty="0" smtClean="0"/>
              <a:t>,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importance</a:t>
            </a:r>
            <a:r>
              <a:rPr lang="tr-TR" dirty="0" smtClean="0"/>
              <a:t>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analysis</a:t>
            </a:r>
            <a:r>
              <a:rPr lang="tr-TR" dirty="0" smtClean="0"/>
              <a:t> is </a:t>
            </a:r>
            <a:r>
              <a:rPr lang="tr-TR" dirty="0" err="1" smtClean="0"/>
              <a:t>also</a:t>
            </a:r>
            <a:r>
              <a:rPr lang="tr-TR" dirty="0" smtClean="0"/>
              <a:t> </a:t>
            </a:r>
            <a:r>
              <a:rPr lang="tr-TR" dirty="0" err="1" smtClean="0"/>
              <a:t>effective</a:t>
            </a:r>
            <a:r>
              <a:rPr lang="tr-TR" dirty="0" smtClean="0"/>
              <a:t>.</a:t>
            </a:r>
            <a:endParaRPr lang="tr-TR" dirty="0"/>
          </a:p>
        </p:txBody>
      </p:sp>
      <p:cxnSp>
        <p:nvCxnSpPr>
          <p:cNvPr id="5" name="Düz Ok Bağlayıcısı 4"/>
          <p:cNvCxnSpPr/>
          <p:nvPr/>
        </p:nvCxnSpPr>
        <p:spPr>
          <a:xfrm flipH="1">
            <a:off x="3916218" y="969818"/>
            <a:ext cx="2530764" cy="47105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Düz Ok Bağlayıcısı 6"/>
          <p:cNvCxnSpPr/>
          <p:nvPr/>
        </p:nvCxnSpPr>
        <p:spPr>
          <a:xfrm>
            <a:off x="6936509" y="969818"/>
            <a:ext cx="92364" cy="600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Düz Ok Bağlayıcısı 8"/>
          <p:cNvCxnSpPr/>
          <p:nvPr/>
        </p:nvCxnSpPr>
        <p:spPr>
          <a:xfrm>
            <a:off x="8543636" y="969818"/>
            <a:ext cx="1025237" cy="5911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etin kutusu 9"/>
          <p:cNvSpPr txBox="1"/>
          <p:nvPr/>
        </p:nvSpPr>
        <p:spPr>
          <a:xfrm>
            <a:off x="2115127" y="1385516"/>
            <a:ext cx="30988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Critical</a:t>
            </a:r>
          </a:p>
          <a:p>
            <a:r>
              <a:rPr lang="tr-TR" dirty="0" err="1" smtClean="0"/>
              <a:t>e.g</a:t>
            </a:r>
            <a:r>
              <a:rPr lang="tr-TR" dirty="0" smtClean="0"/>
              <a:t>. </a:t>
            </a:r>
            <a:r>
              <a:rPr lang="tr-TR" dirty="0" err="1" smtClean="0"/>
              <a:t>Toxicitiy</a:t>
            </a:r>
            <a:r>
              <a:rPr lang="tr-TR" dirty="0" smtClean="0"/>
              <a:t> </a:t>
            </a:r>
            <a:r>
              <a:rPr lang="tr-TR" dirty="0" err="1" smtClean="0"/>
              <a:t>tests</a:t>
            </a:r>
            <a:endParaRPr lang="tr-TR" dirty="0"/>
          </a:p>
        </p:txBody>
      </p:sp>
      <p:sp>
        <p:nvSpPr>
          <p:cNvPr id="11" name="Metin kutusu 10"/>
          <p:cNvSpPr txBox="1"/>
          <p:nvPr/>
        </p:nvSpPr>
        <p:spPr>
          <a:xfrm>
            <a:off x="4996873" y="1588777"/>
            <a:ext cx="34982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Major</a:t>
            </a:r>
            <a:endParaRPr lang="tr-TR" dirty="0" smtClean="0"/>
          </a:p>
          <a:p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properties</a:t>
            </a:r>
            <a:r>
              <a:rPr lang="tr-TR" dirty="0" smtClean="0"/>
              <a:t> </a:t>
            </a:r>
            <a:r>
              <a:rPr lang="tr-TR" dirty="0" err="1" smtClean="0"/>
              <a:t>which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not </a:t>
            </a:r>
            <a:r>
              <a:rPr lang="tr-TR" dirty="0" err="1" smtClean="0"/>
              <a:t>harmful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health</a:t>
            </a:r>
            <a:r>
              <a:rPr lang="tr-TR" dirty="0" smtClean="0"/>
              <a:t> but not </a:t>
            </a:r>
            <a:r>
              <a:rPr lang="tr-TR" dirty="0" err="1" smtClean="0"/>
              <a:t>true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be </a:t>
            </a:r>
            <a:r>
              <a:rPr lang="tr-TR" dirty="0" err="1" smtClean="0"/>
              <a:t>detected</a:t>
            </a:r>
            <a:endParaRPr lang="tr-TR" dirty="0"/>
          </a:p>
        </p:txBody>
      </p:sp>
      <p:sp>
        <p:nvSpPr>
          <p:cNvPr id="13" name="Metin kutusu 12"/>
          <p:cNvSpPr txBox="1"/>
          <p:nvPr/>
        </p:nvSpPr>
        <p:spPr>
          <a:xfrm>
            <a:off x="9056254" y="1588777"/>
            <a:ext cx="287712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/>
              <a:t>Minor</a:t>
            </a:r>
            <a:endParaRPr lang="tr-TR" dirty="0" smtClean="0"/>
          </a:p>
          <a:p>
            <a:r>
              <a:rPr lang="tr-TR" dirty="0" err="1" smtClean="0"/>
              <a:t>For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propertieswhich</a:t>
            </a:r>
            <a:r>
              <a:rPr lang="tr-TR" dirty="0" smtClean="0"/>
              <a:t> can be </a:t>
            </a:r>
            <a:r>
              <a:rPr lang="tr-TR" dirty="0" err="1" smtClean="0"/>
              <a:t>detected</a:t>
            </a:r>
            <a:r>
              <a:rPr lang="tr-TR" dirty="0" smtClean="0"/>
              <a:t> in </a:t>
            </a:r>
            <a:r>
              <a:rPr lang="tr-TR" dirty="0" err="1" smtClean="0"/>
              <a:t>foods</a:t>
            </a:r>
            <a:r>
              <a:rPr lang="tr-TR" dirty="0" smtClean="0"/>
              <a:t> but not </a:t>
            </a:r>
            <a:r>
              <a:rPr lang="tr-TR" dirty="0" err="1" smtClean="0"/>
              <a:t>appropriate</a:t>
            </a:r>
            <a:r>
              <a:rPr lang="tr-TR" dirty="0" smtClean="0"/>
              <a:t> </a:t>
            </a:r>
            <a:r>
              <a:rPr lang="tr-TR" dirty="0" err="1" smtClean="0"/>
              <a:t>according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</a:t>
            </a:r>
            <a:r>
              <a:rPr lang="tr-TR" dirty="0" err="1" smtClean="0"/>
              <a:t>economical</a:t>
            </a:r>
            <a:r>
              <a:rPr lang="tr-TR" dirty="0" smtClean="0"/>
              <a:t> </a:t>
            </a:r>
            <a:r>
              <a:rPr lang="tr-TR" dirty="0" err="1" smtClean="0"/>
              <a:t>aspects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88083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err="1" smtClean="0"/>
              <a:t>Preparation</a:t>
            </a:r>
            <a:r>
              <a:rPr lang="tr-TR" dirty="0" smtClean="0"/>
              <a:t> of </a:t>
            </a:r>
            <a:r>
              <a:rPr lang="tr-TR" dirty="0" err="1" smtClean="0"/>
              <a:t>samples</a:t>
            </a:r>
            <a:r>
              <a:rPr lang="tr-TR" dirty="0" smtClean="0"/>
              <a:t>: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err="1" smtClean="0"/>
              <a:t>Grinding</a:t>
            </a:r>
            <a:endParaRPr lang="tr-TR" dirty="0" smtClean="0"/>
          </a:p>
          <a:p>
            <a:r>
              <a:rPr lang="tr-TR" dirty="0" smtClean="0"/>
              <a:t>Size </a:t>
            </a:r>
            <a:r>
              <a:rPr lang="tr-TR" dirty="0" err="1" smtClean="0"/>
              <a:t>determination</a:t>
            </a:r>
            <a:endParaRPr lang="tr-TR" dirty="0" smtClean="0"/>
          </a:p>
          <a:p>
            <a:r>
              <a:rPr lang="tr-TR" dirty="0" err="1" smtClean="0"/>
              <a:t>Enzymatic</a:t>
            </a:r>
            <a:r>
              <a:rPr lang="tr-TR" dirty="0" smtClean="0"/>
              <a:t> </a:t>
            </a:r>
            <a:r>
              <a:rPr lang="tr-TR" dirty="0" err="1" smtClean="0"/>
              <a:t>inactivation</a:t>
            </a:r>
            <a:endParaRPr lang="tr-TR" dirty="0" smtClean="0"/>
          </a:p>
          <a:p>
            <a:r>
              <a:rPr lang="tr-TR" dirty="0" err="1" smtClean="0"/>
              <a:t>Drying</a:t>
            </a:r>
            <a:endParaRPr lang="tr-TR" dirty="0" smtClean="0"/>
          </a:p>
          <a:p>
            <a:r>
              <a:rPr lang="tr-TR" dirty="0" err="1" smtClean="0"/>
              <a:t>Extraction</a:t>
            </a:r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30781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1065214" y="443345"/>
            <a:ext cx="10058400" cy="5538355"/>
          </a:xfrm>
        </p:spPr>
        <p:txBody>
          <a:bodyPr/>
          <a:lstStyle/>
          <a:p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pretreated</a:t>
            </a:r>
            <a:r>
              <a:rPr lang="tr-TR" dirty="0" smtClean="0"/>
              <a:t> </a:t>
            </a:r>
            <a:r>
              <a:rPr lang="tr-TR" dirty="0" err="1" smtClean="0"/>
              <a:t>samples</a:t>
            </a:r>
            <a:r>
              <a:rPr lang="tr-TR" dirty="0" smtClean="0"/>
              <a:t> </a:t>
            </a:r>
            <a:r>
              <a:rPr lang="tr-TR" dirty="0" err="1" smtClean="0"/>
              <a:t>are</a:t>
            </a:r>
            <a:r>
              <a:rPr lang="tr-TR" dirty="0" smtClean="0"/>
              <a:t> </a:t>
            </a:r>
            <a:r>
              <a:rPr lang="tr-TR" dirty="0" err="1" smtClean="0"/>
              <a:t>placed</a:t>
            </a:r>
            <a:r>
              <a:rPr lang="tr-TR" dirty="0" smtClean="0"/>
              <a:t> in </a:t>
            </a:r>
            <a:r>
              <a:rPr lang="tr-TR" dirty="0" err="1" smtClean="0"/>
              <a:t>dishes</a:t>
            </a:r>
            <a:r>
              <a:rPr lang="tr-TR" dirty="0" smtClean="0"/>
              <a:t>.</a:t>
            </a:r>
          </a:p>
          <a:p>
            <a:pPr lvl="1"/>
            <a:r>
              <a:rPr lang="tr-TR" dirty="0" err="1"/>
              <a:t>Should</a:t>
            </a:r>
            <a:r>
              <a:rPr lang="tr-TR" dirty="0"/>
              <a:t> be </a:t>
            </a:r>
            <a:r>
              <a:rPr lang="tr-TR" dirty="0" err="1"/>
              <a:t>capable</a:t>
            </a:r>
            <a:r>
              <a:rPr lang="tr-TR" dirty="0"/>
              <a:t> of </a:t>
            </a:r>
            <a:r>
              <a:rPr lang="tr-TR" dirty="0" err="1"/>
              <a:t>hermetically</a:t>
            </a:r>
            <a:r>
              <a:rPr lang="tr-TR" dirty="0"/>
              <a:t> </a:t>
            </a:r>
            <a:r>
              <a:rPr lang="tr-TR" dirty="0" err="1"/>
              <a:t>sealed</a:t>
            </a:r>
            <a:r>
              <a:rPr lang="tr-TR" dirty="0"/>
              <a:t> </a:t>
            </a:r>
            <a:r>
              <a:rPr lang="tr-TR" dirty="0" err="1"/>
              <a:t>if</a:t>
            </a:r>
            <a:r>
              <a:rPr lang="tr-TR" dirty="0"/>
              <a:t> </a:t>
            </a:r>
            <a:r>
              <a:rPr lang="tr-TR" dirty="0" err="1"/>
              <a:t>required</a:t>
            </a:r>
            <a:endParaRPr lang="tr-TR" dirty="0"/>
          </a:p>
          <a:p>
            <a:pPr lvl="1"/>
            <a:r>
              <a:rPr lang="tr-TR" dirty="0" err="1"/>
              <a:t>Should</a:t>
            </a:r>
            <a:r>
              <a:rPr lang="tr-TR" dirty="0"/>
              <a:t> not </a:t>
            </a:r>
            <a:r>
              <a:rPr lang="tr-TR" dirty="0" err="1"/>
              <a:t>react</a:t>
            </a:r>
            <a:r>
              <a:rPr lang="tr-TR" dirty="0"/>
              <a:t> </a:t>
            </a:r>
            <a:r>
              <a:rPr lang="tr-TR" dirty="0" err="1"/>
              <a:t>with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sample</a:t>
            </a:r>
            <a:endParaRPr lang="tr-TR" dirty="0"/>
          </a:p>
          <a:p>
            <a:pPr lvl="1"/>
            <a:r>
              <a:rPr lang="tr-TR" dirty="0" err="1"/>
              <a:t>Should</a:t>
            </a:r>
            <a:r>
              <a:rPr lang="tr-TR" dirty="0"/>
              <a:t> not </a:t>
            </a:r>
            <a:r>
              <a:rPr lang="tr-TR" dirty="0" err="1"/>
              <a:t>affect</a:t>
            </a:r>
            <a:r>
              <a:rPr lang="tr-TR" dirty="0"/>
              <a:t>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taste</a:t>
            </a:r>
            <a:r>
              <a:rPr lang="tr-TR" dirty="0"/>
              <a:t>, </a:t>
            </a:r>
            <a:r>
              <a:rPr lang="tr-TR" dirty="0" err="1"/>
              <a:t>odor</a:t>
            </a:r>
            <a:r>
              <a:rPr lang="tr-TR" dirty="0"/>
              <a:t> </a:t>
            </a:r>
            <a:r>
              <a:rPr lang="tr-TR" dirty="0" err="1"/>
              <a:t>and</a:t>
            </a:r>
            <a:r>
              <a:rPr lang="tr-TR" dirty="0"/>
              <a:t> </a:t>
            </a:r>
            <a:r>
              <a:rPr lang="tr-TR" dirty="0" err="1"/>
              <a:t>pH</a:t>
            </a:r>
            <a:r>
              <a:rPr lang="tr-TR" dirty="0"/>
              <a:t> of </a:t>
            </a:r>
            <a:r>
              <a:rPr lang="tr-TR" dirty="0" err="1"/>
              <a:t>the</a:t>
            </a:r>
            <a:r>
              <a:rPr lang="tr-TR" dirty="0"/>
              <a:t> </a:t>
            </a:r>
            <a:r>
              <a:rPr lang="tr-TR" dirty="0" err="1"/>
              <a:t>sample</a:t>
            </a:r>
            <a:endParaRPr lang="tr-TR" dirty="0"/>
          </a:p>
          <a:p>
            <a:pPr marL="0" indent="0">
              <a:buNone/>
            </a:pPr>
            <a:endParaRPr lang="tr-TR" dirty="0" smtClean="0"/>
          </a:p>
          <a:p>
            <a:r>
              <a:rPr lang="tr-TR" dirty="0" err="1" smtClean="0"/>
              <a:t>Labelling</a:t>
            </a:r>
            <a:r>
              <a:rPr lang="tr-TR" dirty="0" smtClean="0"/>
              <a:t>:</a:t>
            </a:r>
          </a:p>
          <a:p>
            <a:pPr lvl="1"/>
            <a:r>
              <a:rPr lang="tr-TR" dirty="0" err="1" smtClean="0"/>
              <a:t>The</a:t>
            </a:r>
            <a:r>
              <a:rPr lang="tr-TR" dirty="0" smtClean="0"/>
              <a:t> name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sample</a:t>
            </a:r>
            <a:endParaRPr lang="tr-TR" dirty="0" smtClean="0"/>
          </a:p>
          <a:p>
            <a:pPr lvl="1"/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date</a:t>
            </a:r>
            <a:r>
              <a:rPr lang="tr-TR" dirty="0" smtClean="0"/>
              <a:t> </a:t>
            </a:r>
            <a:r>
              <a:rPr lang="tr-TR" dirty="0" err="1" smtClean="0"/>
              <a:t>when</a:t>
            </a:r>
            <a:r>
              <a:rPr lang="tr-TR" dirty="0" smtClean="0"/>
              <a:t>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sample</a:t>
            </a:r>
            <a:r>
              <a:rPr lang="tr-TR" dirty="0" smtClean="0"/>
              <a:t> </a:t>
            </a:r>
            <a:r>
              <a:rPr lang="tr-TR" dirty="0" err="1" smtClean="0"/>
              <a:t>prepared</a:t>
            </a:r>
            <a:endParaRPr lang="tr-TR" dirty="0" smtClean="0"/>
          </a:p>
          <a:p>
            <a:pPr lvl="1"/>
            <a:r>
              <a:rPr lang="tr-TR" dirty="0" smtClean="0"/>
              <a:t>Analysis </a:t>
            </a:r>
            <a:r>
              <a:rPr lang="tr-TR" dirty="0" err="1" smtClean="0"/>
              <a:t>date</a:t>
            </a:r>
            <a:endParaRPr lang="tr-TR" dirty="0" smtClean="0"/>
          </a:p>
          <a:p>
            <a:pPr lvl="1"/>
            <a:r>
              <a:rPr lang="tr-TR" dirty="0" err="1" smtClean="0"/>
              <a:t>The</a:t>
            </a:r>
            <a:r>
              <a:rPr lang="tr-TR" dirty="0" smtClean="0"/>
              <a:t> name of </a:t>
            </a:r>
            <a:r>
              <a:rPr lang="tr-TR" dirty="0" err="1" smtClean="0"/>
              <a:t>the</a:t>
            </a:r>
            <a:r>
              <a:rPr lang="tr-TR" dirty="0" smtClean="0"/>
              <a:t> </a:t>
            </a:r>
            <a:r>
              <a:rPr lang="tr-TR" dirty="0" err="1" smtClean="0"/>
              <a:t>analyst</a:t>
            </a:r>
            <a:endParaRPr lang="tr-TR" dirty="0" smtClean="0"/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506168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Yer Tutucusu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3" r="1313"/>
          <a:stretch>
            <a:fillRect/>
          </a:stretch>
        </p:blipFill>
        <p:spPr/>
      </p:pic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7127131" y="3860321"/>
            <a:ext cx="3840480" cy="406879"/>
          </a:xfrm>
        </p:spPr>
        <p:txBody>
          <a:bodyPr>
            <a:noAutofit/>
          </a:bodyPr>
          <a:lstStyle/>
          <a:p>
            <a:r>
              <a:rPr lang="tr-TR" sz="2000" dirty="0" err="1"/>
              <a:t>Thanks</a:t>
            </a:r>
            <a:r>
              <a:rPr lang="tr-TR" sz="2000" dirty="0"/>
              <a:t>!!!!</a:t>
            </a:r>
          </a:p>
          <a:p>
            <a:endParaRPr lang="tr-TR" sz="2000" dirty="0"/>
          </a:p>
          <a:p>
            <a:r>
              <a:rPr lang="tr-TR" sz="2000" dirty="0"/>
              <a:t>osakiyan@ankara.edu.tr</a:t>
            </a:r>
          </a:p>
        </p:txBody>
      </p:sp>
    </p:spTree>
    <p:extLst>
      <p:ext uri="{BB962C8B-B14F-4D97-AF65-F5344CB8AC3E}">
        <p14:creationId xmlns:p14="http://schemas.microsoft.com/office/powerpoint/2010/main" val="265251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Doğa Çizimi 16x9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3431377.potx" id="{56A48130-F36A-41C3-8C0C-0EF853C6708B}" vid="{0432F83B-7085-406B-BFE7-677E72A6CADA}"/>
    </a:ext>
  </a:extLst>
</a:theme>
</file>

<file path=ppt/theme/theme2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Nature Illustration">
      <a:dk1>
        <a:srgbClr val="9A5315"/>
      </a:dk1>
      <a:lt1>
        <a:srgbClr val="FFFFFF"/>
      </a:lt1>
      <a:dk2>
        <a:srgbClr val="000000"/>
      </a:dk2>
      <a:lt2>
        <a:srgbClr val="D1E5F9"/>
      </a:lt2>
      <a:accent1>
        <a:srgbClr val="F3771A"/>
      </a:accent1>
      <a:accent2>
        <a:srgbClr val="8BBEF1"/>
      </a:accent2>
      <a:accent3>
        <a:srgbClr val="6DC025"/>
      </a:accent3>
      <a:accent4>
        <a:srgbClr val="9A5315"/>
      </a:accent4>
      <a:accent5>
        <a:srgbClr val="F1471F"/>
      </a:accent5>
      <a:accent6>
        <a:srgbClr val="DA6FDF"/>
      </a:accent6>
      <a:hlink>
        <a:srgbClr val="6DC025"/>
      </a:hlink>
      <a:folHlink>
        <a:srgbClr val="9A5315"/>
      </a:folHlink>
    </a:clrScheme>
    <a:fontScheme name="Segoe Print">
      <a:majorFont>
        <a:latin typeface="Segoe Print"/>
        <a:ea typeface=""/>
        <a:cs typeface=""/>
      </a:majorFont>
      <a:minorFont>
        <a:latin typeface="Segoe Prin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Doğa sunumu, resimli manzara tasarımı (geniş ekran)</Template>
  <TotalTime>1967</TotalTime>
  <Words>491</Words>
  <Application>Microsoft Office PowerPoint</Application>
  <PresentationFormat>Geniş ekran</PresentationFormat>
  <Paragraphs>78</Paragraphs>
  <Slides>13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6" baseType="lpstr">
      <vt:lpstr>Arial</vt:lpstr>
      <vt:lpstr>Segoe Print</vt:lpstr>
      <vt:lpstr>Doğa Çizimi 16x9</vt:lpstr>
      <vt:lpstr>Sampling and Sample Preparation</vt:lpstr>
      <vt:lpstr>Terms crucial to learn to understand food analysis:</vt:lpstr>
      <vt:lpstr>PowerPoint Sunusu</vt:lpstr>
      <vt:lpstr>What is a sample, population and sampling?</vt:lpstr>
      <vt:lpstr>Why sampling is important?</vt:lpstr>
      <vt:lpstr>Factors Affecting the Choice of Sampling Plans</vt:lpstr>
      <vt:lpstr>Purpose of Inspection</vt:lpstr>
      <vt:lpstr>Nature of Population and Product</vt:lpstr>
      <vt:lpstr>Nature of test method</vt:lpstr>
      <vt:lpstr>PowerPoint Sunusu</vt:lpstr>
      <vt:lpstr>Preparation of samples: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TASARIM SÜRECİ</dc:title>
  <dc:creator>Dell</dc:creator>
  <cp:lastModifiedBy>Ozge Sakiyan Demirkol</cp:lastModifiedBy>
  <cp:revision>55</cp:revision>
  <dcterms:created xsi:type="dcterms:W3CDTF">2020-12-24T16:23:35Z</dcterms:created>
  <dcterms:modified xsi:type="dcterms:W3CDTF">2021-03-01T06:20:19Z</dcterms:modified>
</cp:coreProperties>
</file>