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60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09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9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9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08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24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70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29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03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30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16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28D2C-0341-41EF-9A06-E046D17DAD9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F9CC9-EA35-4EEE-82A6-2B36EA2FAE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75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Kayıt Tutma Ders 9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45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 Sosyal İnceleme Raporunun Kuramsal Temelinde “Bütüncül (</a:t>
            </a:r>
            <a:r>
              <a:rPr lang="tr-TR" dirty="0" err="1" smtClean="0"/>
              <a:t>Generalist</a:t>
            </a:r>
            <a:r>
              <a:rPr lang="tr-TR" dirty="0" smtClean="0"/>
              <a:t>) Müdahale </a:t>
            </a:r>
            <a:r>
              <a:rPr lang="tr-TR" dirty="0" err="1" smtClean="0"/>
              <a:t>Modeli”nin</a:t>
            </a:r>
            <a:r>
              <a:rPr lang="tr-TR" dirty="0" smtClean="0"/>
              <a:t> Yeri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4566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. Birinci Adım: “Tanışma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42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İkinci Adım: “Değerlendirme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5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Üçüncü Adım: “Planlama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106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Geniş ekran</PresentationFormat>
  <Paragraphs>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Kayıt Tutma Ders 9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Kayıt Tutma Ders 9</dc:title>
  <dc:creator>elif gokceaeslan</dc:creator>
  <cp:lastModifiedBy>elif gokceaeslan</cp:lastModifiedBy>
  <cp:revision>1</cp:revision>
  <dcterms:created xsi:type="dcterms:W3CDTF">2020-03-16T12:17:05Z</dcterms:created>
  <dcterms:modified xsi:type="dcterms:W3CDTF">2020-03-16T12:17:34Z</dcterms:modified>
</cp:coreProperties>
</file>