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27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0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00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89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4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44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26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0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5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33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05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FORENSIC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EKREM ÇAĞATAY ÇOLAKOĞLU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 UNİVERSITY VETERINARY FACULTY INTERNAL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2734" t="47499" r="23594" b="18318"/>
          <a:stretch/>
        </p:blipFill>
        <p:spPr>
          <a:xfrm>
            <a:off x="838200" y="814388"/>
            <a:ext cx="10972624" cy="39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466" y="1504156"/>
            <a:ext cx="4063333" cy="4327450"/>
          </a:xfr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6452267" cy="43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1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Hayvanların da parmak izi var mı?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3" y="2166937"/>
            <a:ext cx="9304022" cy="387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2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561975"/>
            <a:ext cx="5143501" cy="432474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643" y="3000375"/>
            <a:ext cx="6974032" cy="295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21</Words>
  <Application>Microsoft Office PowerPoint</Application>
  <PresentationFormat>Geniş ekran</PresentationFormat>
  <Paragraphs>4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Teması</vt:lpstr>
      <vt:lpstr>VETERINARY FORENSIC MEDICINE</vt:lpstr>
      <vt:lpstr>PowerPoint Sunusu</vt:lpstr>
      <vt:lpstr>PowerPoint Sunusu</vt:lpstr>
      <vt:lpstr>Hayvanların da parmak izi var mı?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Ekrem Çolakoğlu</dc:creator>
  <cp:lastModifiedBy>EKREM</cp:lastModifiedBy>
  <cp:revision>10</cp:revision>
  <dcterms:created xsi:type="dcterms:W3CDTF">2019-02-20T18:41:04Z</dcterms:created>
  <dcterms:modified xsi:type="dcterms:W3CDTF">2019-10-04T19:57:10Z</dcterms:modified>
</cp:coreProperties>
</file>