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381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650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8280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745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6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9359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726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682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344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549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4006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25451" y="1752601"/>
            <a:ext cx="11766549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784 h 2182"/>
                <a:gd name="T4" fmla="*/ 8314 w 4897"/>
                <a:gd name="T5" fmla="*/ 784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</p:grpSp>
      <p:sp>
        <p:nvSpPr>
          <p:cNvPr id="10036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20800" y="1905001"/>
            <a:ext cx="103632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tr-TR"/>
              <a:t>Click to edit Master title style</a:t>
            </a:r>
          </a:p>
        </p:txBody>
      </p:sp>
      <p:sp>
        <p:nvSpPr>
          <p:cNvPr id="10036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20800" y="3962400"/>
            <a:ext cx="9042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tr-TR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1" y="6245225"/>
            <a:ext cx="2535767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917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79152-FFE6-408B-82FF-872D2488042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40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B8E4C-A3C8-475C-9DC7-5C8B4A75151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736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A1A4CB-968E-4DF1-BABF-37C766059952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707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387FB-0144-4403-A6C1-477E381BEB0A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83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5E2DA-FA16-4159-90F0-D9162DB9FA91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17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D61C-7738-4BDB-87F0-3F084DF9B7A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72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E6919-D419-4B30-B15E-66B191818DA3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94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2399BF-3D6F-4254-898E-D0EF3FFF76E6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901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00C1E-C1FC-4BC2-8360-8EA4B001077B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21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FECD7-498E-4F1B-80AA-32CDA22C154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7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997951" y="244476"/>
            <a:ext cx="2796116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1" y="244476"/>
            <a:ext cx="8185151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74973-38E0-4154-A56A-86E17D6B1F7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41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B53BA-721B-448C-A6A1-012EFA0E93DA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9BFD3-F7E1-4D8B-B0C3-0EB3828156A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118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25451" y="1828800"/>
            <a:ext cx="11766549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</p:grpSp>
      <p:sp>
        <p:nvSpPr>
          <p:cNvPr id="9933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7601" y="6245225"/>
            <a:ext cx="25357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934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934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49834" y="6245225"/>
            <a:ext cx="25357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79F9BF-B1DC-48F2-9D6C-D9B736EBC8AF}" type="slidenum">
              <a:rPr lang="tr-TR" alt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934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1" y="244476"/>
            <a:ext cx="1118023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</a:p>
        </p:txBody>
      </p:sp>
      <p:sp>
        <p:nvSpPr>
          <p:cNvPr id="9934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1117600" y="1905000"/>
            <a:ext cx="1067646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208313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71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MİKROBİYOLOJİK MUAYENELER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Preputial yıkantı</a:t>
            </a:r>
          </a:p>
          <a:p>
            <a:pPr eaLnBrk="1" hangingPunct="1">
              <a:defRPr/>
            </a:pPr>
            <a:r>
              <a:rPr lang="tr-TR"/>
              <a:t>Ön sekretin muayenesi</a:t>
            </a:r>
          </a:p>
          <a:p>
            <a:pPr eaLnBrk="1" hangingPunct="1">
              <a:defRPr/>
            </a:pPr>
            <a:r>
              <a:rPr lang="tr-TR"/>
              <a:t>Kan, dışkı, idrar, deri kazıntısı,sperma muayenesi</a:t>
            </a:r>
          </a:p>
          <a:p>
            <a:pPr eaLnBrk="1" hangingPunct="1">
              <a:defRPr/>
            </a:pPr>
            <a:r>
              <a:rPr lang="tr-TR"/>
              <a:t>Swap yardımıyla penis ve preputiumdan örnek alma</a:t>
            </a:r>
          </a:p>
        </p:txBody>
      </p:sp>
    </p:spTree>
    <p:extLst>
      <p:ext uri="{BB962C8B-B14F-4D97-AF65-F5344CB8AC3E}">
        <p14:creationId xmlns:p14="http://schemas.microsoft.com/office/powerpoint/2010/main" val="172036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Spermanın mikrobiyolojik muayenesi</a:t>
            </a:r>
          </a:p>
        </p:txBody>
      </p:sp>
      <p:sp>
        <p:nvSpPr>
          <p:cNvPr id="747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2 ml sperma </a:t>
            </a:r>
          </a:p>
          <a:p>
            <a:pPr eaLnBrk="1" hangingPunct="1">
              <a:defRPr/>
            </a:pPr>
            <a:r>
              <a:rPr lang="tr-TR"/>
              <a:t>Steril tüplerde</a:t>
            </a:r>
          </a:p>
          <a:p>
            <a:pPr eaLnBrk="1" hangingPunct="1">
              <a:defRPr/>
            </a:pPr>
            <a:r>
              <a:rPr lang="tr-TR"/>
              <a:t>Kısa mesafelerde 4 derece</a:t>
            </a:r>
          </a:p>
          <a:p>
            <a:pPr eaLnBrk="1" hangingPunct="1">
              <a:defRPr/>
            </a:pPr>
            <a:r>
              <a:rPr lang="tr-TR"/>
              <a:t>Uzun mesafelerde dondurarak</a:t>
            </a:r>
          </a:p>
          <a:p>
            <a:pPr lvl="1" eaLnBrk="1" hangingPunct="1">
              <a:defRPr/>
            </a:pPr>
            <a:r>
              <a:rPr lang="tr-TR"/>
              <a:t>Trichomonas için oda sıcaklığında</a:t>
            </a:r>
          </a:p>
        </p:txBody>
      </p:sp>
    </p:spTree>
    <p:extLst>
      <p:ext uri="{BB962C8B-B14F-4D97-AF65-F5344CB8AC3E}">
        <p14:creationId xmlns:p14="http://schemas.microsoft.com/office/powerpoint/2010/main" val="53990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931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74756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17464"/>
            <a:ext cx="4538662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7464"/>
            <a:ext cx="4468812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88" y="5175251"/>
            <a:ext cx="45339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850" y="2997200"/>
            <a:ext cx="196215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9" y="314642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50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Brucellosis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Salmonellosis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Tuberculosis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Paratuberculosis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Campylobacteriosis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Leptospoirosis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IBR/IPV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Hem. Equigenitalis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Leucosis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Viral enfeksiyonlar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/>
              <a:t>Paraziter enfeksiyonlar</a:t>
            </a:r>
          </a:p>
        </p:txBody>
      </p:sp>
    </p:spTree>
    <p:extLst>
      <p:ext uri="{BB962C8B-B14F-4D97-AF65-F5344CB8AC3E}">
        <p14:creationId xmlns:p14="http://schemas.microsoft.com/office/powerpoint/2010/main" val="4261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Geniş ekran</PresentationFormat>
  <Paragraphs>22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Wingdings</vt:lpstr>
      <vt:lpstr>Office Teması</vt:lpstr>
      <vt:lpstr>Glass Layers</vt:lpstr>
      <vt:lpstr>PowerPoint Sunusu</vt:lpstr>
      <vt:lpstr>MİKROBİYOLOJİK MUAYENELER</vt:lpstr>
      <vt:lpstr>Spermanın mikrobiyolojik muayenesi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Akcay</dc:creator>
  <cp:lastModifiedBy>Akcay</cp:lastModifiedBy>
  <cp:revision>1</cp:revision>
  <dcterms:created xsi:type="dcterms:W3CDTF">2024-03-27T07:25:09Z</dcterms:created>
  <dcterms:modified xsi:type="dcterms:W3CDTF">2024-03-27T07:25:23Z</dcterms:modified>
</cp:coreProperties>
</file>