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0" r:id="rId2"/>
    <p:sldId id="291" r:id="rId3"/>
    <p:sldId id="293" r:id="rId4"/>
    <p:sldId id="289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14.04.2018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97152"/>
            <a:ext cx="8280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635896" y="2365359"/>
            <a:ext cx="32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SYPATLARYŇ ARTYKLYK DEREJESI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996952"/>
            <a:ext cx="7272808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2.Analitik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usul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ýanyndan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güýçlendiriji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jowur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çuw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çym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şar,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şyr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hüýt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iň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örän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gaty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tüýs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uçursyz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çog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getirlmegi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Meselem: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şyr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takyr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hüýt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gara,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örän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ökde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gaty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töwekgel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tüýs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betbagt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uçursyz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tüm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garaňky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tüp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yssy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jowur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ak…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66210" y="2365359"/>
            <a:ext cx="615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SYPATLARYŇ SÖÝGÜLIK (SUBÝEKTIW BAHA BERME) DEREJESI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52817" y="2985125"/>
            <a:ext cx="7147575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Subýektiw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baha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berme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diýlmeginiň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sebäbi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derejelerde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aňladylýan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sypatlandyrylýan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öz leksik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manysyndan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gelip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çykýar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subýektiw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baha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berme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derejede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bolsa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sözleýän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adamyň-subýektiň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predmetleriň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düşünjeleriň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adamyň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janly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sypatyna-hiline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görnüşine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reňkine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hususy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subýektiw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garaýşy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Söýgülik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diýilmeginiň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sebäbi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derejäniň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manysy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hiliniň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aýratynlygynyň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gowy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görülýändigini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kiçijikdigini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enaýydygyny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0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94067" y="1835862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66209" y="2244954"/>
            <a:ext cx="615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SYPATLARYŇ SÖÝGÜLIK (SUBÝEKTIW BAHA BERME) DEREJESI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53317" y="2654046"/>
            <a:ext cx="7344816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derejäniň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maýdaja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agaçlar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küýküje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kempir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owadanja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nagyş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görmeklije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tegelejik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köke,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ýumşajyk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gar,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posalajyk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çaga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agsajyk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towuk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ýeňiljek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tozan,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gysgajyk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sahna,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pessejik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ýuwanjak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çal,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salkynjak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sowujak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şemal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83768" y="1937957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GÖNÜKME: </a:t>
            </a:r>
            <a:r>
              <a:rPr lang="tr-TR" b="1" dirty="0" err="1">
                <a:solidFill>
                  <a:srgbClr val="C00000"/>
                </a:solidFill>
              </a:rPr>
              <a:t>Doly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morfologik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derňew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ediň</a:t>
            </a:r>
            <a:r>
              <a:rPr lang="tr-TR" dirty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1224136" cy="177328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907704" y="2844685"/>
            <a:ext cx="6264696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Atyň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çamanja-da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bolsa,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amanja.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msize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kömeç taň, köse äre sakgal taň. Atyň horany, taňrynyň bereni...Aşsyz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ahy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gylyçsyz batyr. Bedew atlar semiz bolar, goç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ýigitler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tämiz bolar. Bedasyla jepa çekme, gury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ýere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tohum sepme. Bedasylyň hyzmatynda gezinçäň, asyl begiň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saýasynda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gul bolgun.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Beýik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daglaryň başy garly-da bolar, garsyz-da, Ýigit başy sag bolsun, barly-da bolar, barsyz-da. Bidöwletiň ogly bolynçaň, döwletliniň guly bol.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83768" y="1937957"/>
            <a:ext cx="445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GÖNÜKME: </a:t>
            </a:r>
            <a:r>
              <a:rPr lang="tr-TR" b="1" dirty="0" err="1">
                <a:solidFill>
                  <a:srgbClr val="C00000"/>
                </a:solidFill>
              </a:rPr>
              <a:t>Sypatlary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many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taýdan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toparlaň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1224136" cy="17732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1720" y="2999025"/>
            <a:ext cx="6079268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Süňklek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uzyn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bükür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melewşe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gaýky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mejalsyz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gowky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asylzada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ýoknasyz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guduz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ümezli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öçügsi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narynç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garaýagyz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seňrikmen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garagol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symgylt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sypaýy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küýki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aňkaw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çemesiz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ýaşytdaş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7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83768" y="1937957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GÖNÜKME: </a:t>
            </a:r>
            <a:r>
              <a:rPr lang="tr-TR" b="1" dirty="0" err="1">
                <a:solidFill>
                  <a:srgbClr val="C00000"/>
                </a:solidFill>
              </a:rPr>
              <a:t>Doly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morfologik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derňew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ediň</a:t>
            </a:r>
            <a:r>
              <a:rPr lang="tr-TR" dirty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1224136" cy="17732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1720" y="2734691"/>
            <a:ext cx="6254280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Çapyljak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atlar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aýgytly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ýaryşy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syzýanlary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kiçijek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gulaklaryny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üşerdip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dumly-duşlaryna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garaýardylar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günüň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günortanlary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Annagulynyň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kakasy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ejesi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işden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işiklerindäki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köneje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tamjagazyň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kölegesinde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çaý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içýärdiler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Gapdallarynda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semawar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lakyrdap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gaýnaýardy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Ene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towuk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gapdalda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duran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daryny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çüňki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peşedi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―dük, dük, dük‖ edip,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jüýjelerini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çagyrdy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Ol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saryja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jüýjeler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bolsa dara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hyýal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etman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jamdaky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ezilgi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çörek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owuntyklaryny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iýdiler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towugyň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perleriniň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arasyndan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çowluja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gara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çüňk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ýanyndan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bolsa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kiçijik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monjuk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gözjagazlar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göründi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Ahyrsoňy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towugyň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aşagyndan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garaja,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jüýjelerden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çykdy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Oglanjyk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öz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kiçijik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düşekçesinde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irden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ýatyp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galdy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sıfat derecelerini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3015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TÜRKÇESİ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79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2690323"/>
            <a:ext cx="7488832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goşulmasyny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kabul eden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häsiýetlendirýän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adynyň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manysyna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mahsus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aýratynlykdan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artyklygy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kemligi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adyň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aýratynlygyna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bolşuna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hiline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söýginiň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guwanjy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aňladýarlar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2607482"/>
            <a:ext cx="7467455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Türkmen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dilinde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topara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bölünip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kemlik</a:t>
            </a:r>
            <a:r>
              <a:rPr lang="tr-T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deňeşdirme</a:t>
            </a:r>
            <a:r>
              <a:rPr lang="tr-T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sübýektiw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berme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atlandyrýar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9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31903" y="2852936"/>
            <a:ext cx="7254107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SYPATLARYŇ DÜÝP DEREJESI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goşulmadyk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ýokdur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ol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kesgitlemek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başlangyç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esas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kabul edilendir. Ol leksik usul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Hiç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goşulmasyz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leksik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manysy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derejäni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gazan,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abraýly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adam, ak mata,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ýaraly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ýolbars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garagözelek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tutanýerli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talyp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9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05107" y="2598807"/>
            <a:ext cx="72008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SYPATLARYŇ KEMLIK DEREJESI </a:t>
            </a:r>
            <a:endParaRPr lang="tr-T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hiliniň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derejedäkisinden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bolmalysyndan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kemdigini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pesdigini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Kemlik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derejäni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derejedäki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yzyna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ymtyl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imtil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ymtyk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umtyk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ümtik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räk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gylt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sowult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5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3" y="2792761"/>
            <a:ext cx="7272807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Sypatlandyrylýan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reňkiniň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tagamynyň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aýratynlyklarynyň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bolmalysyndan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ep-esli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artykdygyny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35896" y="2365359"/>
            <a:ext cx="32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SYPATLARYŇ ARTYKLYK DEREJESI </a:t>
            </a:r>
          </a:p>
        </p:txBody>
      </p:sp>
    </p:spTree>
    <p:extLst>
      <p:ext uri="{BB962C8B-B14F-4D97-AF65-F5344CB8AC3E}">
        <p14:creationId xmlns:p14="http://schemas.microsoft.com/office/powerpoint/2010/main" val="31239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635896" y="2365359"/>
            <a:ext cx="32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SYPATLARYŇ ARTYKLYK DEREJESI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87624" y="2996952"/>
            <a:ext cx="6984776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1.Sintetik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usul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bogny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sesi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gaýtalanyp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gaýtalanan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bölegiň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soňundan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«m», «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p»,«s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sesleriniň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getirilmegi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Meselem: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yp-yssy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-gara,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-dik, sap-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gas-gaty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7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863</TotalTime>
  <Words>896</Words>
  <Application>Microsoft Office PowerPoint</Application>
  <PresentationFormat>Ekran Gösterisi (4:3)</PresentationFormat>
  <Paragraphs>87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133</cp:revision>
  <dcterms:created xsi:type="dcterms:W3CDTF">2016-09-19T14:10:52Z</dcterms:created>
  <dcterms:modified xsi:type="dcterms:W3CDTF">2018-04-14T10:33:01Z</dcterms:modified>
</cp:coreProperties>
</file>