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5645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0626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224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542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035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0753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8614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251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3371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0128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5704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1B48F-9BA0-4941-858D-2AB2F7502CD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BA8B1-3FFE-4512-86B9-8D0DBCE9FE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000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1062037"/>
            <a:ext cx="9010650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1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837" y="209550"/>
            <a:ext cx="9458325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55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25" y="180975"/>
            <a:ext cx="9353550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0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362" y="176212"/>
            <a:ext cx="94392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038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7" y="219075"/>
            <a:ext cx="9496425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41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24" y="238125"/>
            <a:ext cx="9448800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21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195262"/>
            <a:ext cx="9410700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51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195262"/>
            <a:ext cx="953452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47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837" y="204787"/>
            <a:ext cx="9458325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893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252412"/>
            <a:ext cx="941070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86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-14288"/>
            <a:ext cx="9525000" cy="688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36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1</TotalTime>
  <Words>0</Words>
  <Application>Microsoft Office PowerPoint</Application>
  <PresentationFormat>Geniş ekran</PresentationFormat>
  <Paragraphs>0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Silentall Unattended Installer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yunus</dc:creator>
  <cp:lastModifiedBy>yunus</cp:lastModifiedBy>
  <cp:revision>2</cp:revision>
  <dcterms:created xsi:type="dcterms:W3CDTF">2017-11-15T15:25:37Z</dcterms:created>
  <dcterms:modified xsi:type="dcterms:W3CDTF">2017-12-17T20:05:00Z</dcterms:modified>
</cp:coreProperties>
</file>