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304" r:id="rId2"/>
    <p:sldId id="337" r:id="rId3"/>
    <p:sldId id="320" r:id="rId4"/>
    <p:sldId id="341" r:id="rId5"/>
    <p:sldId id="323" r:id="rId6"/>
    <p:sldId id="338" r:id="rId7"/>
    <p:sldId id="325" r:id="rId8"/>
    <p:sldId id="326" r:id="rId9"/>
    <p:sldId id="327" r:id="rId10"/>
    <p:sldId id="328" r:id="rId11"/>
    <p:sldId id="339" r:id="rId12"/>
    <p:sldId id="330" r:id="rId13"/>
    <p:sldId id="331" r:id="rId14"/>
    <p:sldId id="340" r:id="rId15"/>
    <p:sldId id="342" r:id="rId16"/>
    <p:sldId id="286" r:id="rId17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CEE87FF-F7DD-4835-9EC0-572586360214}" type="doc">
      <dgm:prSet loTypeId="urn:microsoft.com/office/officeart/2005/8/layout/list1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tr-TR"/>
        </a:p>
      </dgm:t>
    </dgm:pt>
    <dgm:pt modelId="{83898A60-23FE-4C6D-AF0D-625C3F21143A}">
      <dgm:prSet phldrT="[Metin]" custT="1"/>
      <dgm:spPr/>
      <dgm:t>
        <a:bodyPr/>
        <a:lstStyle/>
        <a:p>
          <a:r>
            <a:rPr lang="tr-TR" sz="1600" b="1" dirty="0" smtClean="0">
              <a:latin typeface="Comic Sans MS" pitchFamily="66" charset="0"/>
            </a:rPr>
            <a:t>TÜİK</a:t>
          </a:r>
        </a:p>
        <a:p>
          <a:r>
            <a:rPr lang="tr-TR" sz="1600" b="1" dirty="0" smtClean="0">
              <a:latin typeface="Comic Sans MS" pitchFamily="66" charset="0"/>
            </a:rPr>
            <a:t>www.</a:t>
          </a:r>
          <a:r>
            <a:rPr lang="tr-TR" sz="1600" b="1" dirty="0" err="1" smtClean="0">
              <a:latin typeface="Comic Sans MS" pitchFamily="66" charset="0"/>
            </a:rPr>
            <a:t>tuik</a:t>
          </a:r>
          <a:r>
            <a:rPr lang="tr-TR" sz="1600" b="1" dirty="0" smtClean="0">
              <a:latin typeface="Comic Sans MS" pitchFamily="66" charset="0"/>
            </a:rPr>
            <a:t>.gov.tr</a:t>
          </a:r>
          <a:endParaRPr lang="tr-TR" sz="1600" b="1" dirty="0"/>
        </a:p>
      </dgm:t>
    </dgm:pt>
    <dgm:pt modelId="{B52F3F80-8282-4BAD-9E08-D13ED7D80B43}" type="parTrans" cxnId="{C3B3AEC5-F372-4E20-A530-40720E571733}">
      <dgm:prSet/>
      <dgm:spPr/>
      <dgm:t>
        <a:bodyPr/>
        <a:lstStyle/>
        <a:p>
          <a:endParaRPr lang="tr-TR"/>
        </a:p>
      </dgm:t>
    </dgm:pt>
    <dgm:pt modelId="{83CE67ED-6FE0-44D5-8EF0-174DE86C80EB}" type="sibTrans" cxnId="{C3B3AEC5-F372-4E20-A530-40720E571733}">
      <dgm:prSet/>
      <dgm:spPr/>
      <dgm:t>
        <a:bodyPr/>
        <a:lstStyle/>
        <a:p>
          <a:endParaRPr lang="tr-TR"/>
        </a:p>
      </dgm:t>
    </dgm:pt>
    <dgm:pt modelId="{503F591B-2B8F-4926-A2FC-42DEDB2CA452}">
      <dgm:prSet phldrT="[Metin]" custT="1"/>
      <dgm:spPr/>
      <dgm:t>
        <a:bodyPr/>
        <a:lstStyle/>
        <a:p>
          <a:r>
            <a:rPr lang="tr-TR" sz="1600" b="1" dirty="0" smtClean="0">
              <a:latin typeface="Comic Sans MS" pitchFamily="66" charset="0"/>
            </a:rPr>
            <a:t>Dünya Bankası</a:t>
          </a:r>
        </a:p>
        <a:p>
          <a:r>
            <a:rPr lang="tr-TR" sz="1600" b="1" dirty="0" smtClean="0">
              <a:latin typeface="Comic Sans MS" pitchFamily="66" charset="0"/>
            </a:rPr>
            <a:t>data.</a:t>
          </a:r>
          <a:r>
            <a:rPr lang="tr-TR" sz="1600" b="1" dirty="0" err="1" smtClean="0">
              <a:latin typeface="Comic Sans MS" pitchFamily="66" charset="0"/>
            </a:rPr>
            <a:t>worldbank</a:t>
          </a:r>
          <a:r>
            <a:rPr lang="tr-TR" sz="1600" b="1" dirty="0" smtClean="0">
              <a:latin typeface="Comic Sans MS" pitchFamily="66" charset="0"/>
            </a:rPr>
            <a:t>.org</a:t>
          </a:r>
          <a:endParaRPr lang="tr-TR" sz="1600" b="1" dirty="0"/>
        </a:p>
      </dgm:t>
    </dgm:pt>
    <dgm:pt modelId="{C4852A19-3B5A-4ED9-9AC5-5DCA14FDBCA2}" type="parTrans" cxnId="{0F40BD6A-2C50-49B5-88FB-0337D68B7345}">
      <dgm:prSet/>
      <dgm:spPr/>
      <dgm:t>
        <a:bodyPr/>
        <a:lstStyle/>
        <a:p>
          <a:endParaRPr lang="tr-TR"/>
        </a:p>
      </dgm:t>
    </dgm:pt>
    <dgm:pt modelId="{0D2095FE-B139-4732-9869-569729DA4E31}" type="sibTrans" cxnId="{0F40BD6A-2C50-49B5-88FB-0337D68B7345}">
      <dgm:prSet/>
      <dgm:spPr/>
      <dgm:t>
        <a:bodyPr/>
        <a:lstStyle/>
        <a:p>
          <a:endParaRPr lang="tr-TR"/>
        </a:p>
      </dgm:t>
    </dgm:pt>
    <dgm:pt modelId="{0A7728C2-AC6D-4DFA-935B-1B113CF9FCB8}">
      <dgm:prSet phldrT="[Metin]" custT="1"/>
      <dgm:spPr/>
      <dgm:t>
        <a:bodyPr/>
        <a:lstStyle/>
        <a:p>
          <a:r>
            <a:rPr lang="tr-TR" sz="1600" b="1" dirty="0" err="1" smtClean="0">
              <a:latin typeface="Comic Sans MS" pitchFamily="66" charset="0"/>
            </a:rPr>
            <a:t>Comtrade</a:t>
          </a:r>
          <a:endParaRPr lang="tr-TR" sz="1600" b="1" dirty="0" smtClean="0">
            <a:latin typeface="Comic Sans MS" pitchFamily="66" charset="0"/>
          </a:endParaRPr>
        </a:p>
        <a:p>
          <a:r>
            <a:rPr lang="tr-TR" sz="1600" b="1" dirty="0" err="1" smtClean="0">
              <a:latin typeface="Comic Sans MS" pitchFamily="66" charset="0"/>
            </a:rPr>
            <a:t>comtrade</a:t>
          </a:r>
          <a:r>
            <a:rPr lang="tr-TR" sz="1600" b="1" dirty="0" smtClean="0">
              <a:latin typeface="Comic Sans MS" pitchFamily="66" charset="0"/>
            </a:rPr>
            <a:t>.un.org</a:t>
          </a:r>
          <a:endParaRPr lang="tr-TR" sz="1600" b="1" dirty="0"/>
        </a:p>
      </dgm:t>
    </dgm:pt>
    <dgm:pt modelId="{B1745B24-C15E-41D5-BFBF-46796F11B382}" type="parTrans" cxnId="{393FD62D-0E36-48C2-848D-158FE2158C66}">
      <dgm:prSet/>
      <dgm:spPr/>
      <dgm:t>
        <a:bodyPr/>
        <a:lstStyle/>
        <a:p>
          <a:endParaRPr lang="tr-TR"/>
        </a:p>
      </dgm:t>
    </dgm:pt>
    <dgm:pt modelId="{3E2A15BD-544B-43E4-B533-F2C25471BA9B}" type="sibTrans" cxnId="{393FD62D-0E36-48C2-848D-158FE2158C66}">
      <dgm:prSet/>
      <dgm:spPr/>
      <dgm:t>
        <a:bodyPr/>
        <a:lstStyle/>
        <a:p>
          <a:endParaRPr lang="tr-TR"/>
        </a:p>
      </dgm:t>
    </dgm:pt>
    <dgm:pt modelId="{AEF47EE5-1EAA-44DD-B6D5-14A3514AB9C3}">
      <dgm:prSet phldrT="[Metin]" custT="1"/>
      <dgm:spPr/>
      <dgm:t>
        <a:bodyPr/>
        <a:lstStyle/>
        <a:p>
          <a:r>
            <a:rPr lang="tr-TR" sz="1600" b="1" dirty="0" smtClean="0">
              <a:latin typeface="Comic Sans MS" pitchFamily="66" charset="0"/>
            </a:rPr>
            <a:t>FAO</a:t>
          </a:r>
        </a:p>
        <a:p>
          <a:r>
            <a:rPr lang="tr-TR" sz="1600" b="1" dirty="0" err="1" smtClean="0">
              <a:latin typeface="Comic Sans MS" pitchFamily="66" charset="0"/>
            </a:rPr>
            <a:t>faostat</a:t>
          </a:r>
          <a:r>
            <a:rPr lang="tr-TR" sz="1600" b="1" dirty="0" smtClean="0">
              <a:latin typeface="Comic Sans MS" pitchFamily="66" charset="0"/>
            </a:rPr>
            <a:t>.</a:t>
          </a:r>
          <a:r>
            <a:rPr lang="tr-TR" sz="1600" b="1" dirty="0" err="1" smtClean="0">
              <a:latin typeface="Comic Sans MS" pitchFamily="66" charset="0"/>
            </a:rPr>
            <a:t>fao</a:t>
          </a:r>
          <a:r>
            <a:rPr lang="tr-TR" sz="1600" b="1" dirty="0" smtClean="0">
              <a:latin typeface="Comic Sans MS" pitchFamily="66" charset="0"/>
            </a:rPr>
            <a:t>.org</a:t>
          </a:r>
          <a:endParaRPr lang="tr-TR" sz="1600" b="1" dirty="0"/>
        </a:p>
      </dgm:t>
    </dgm:pt>
    <dgm:pt modelId="{59D34B5E-7205-4966-A404-015F31139616}" type="parTrans" cxnId="{4ACDC52C-94B2-4BDB-B818-9DBBA0C05B48}">
      <dgm:prSet/>
      <dgm:spPr/>
      <dgm:t>
        <a:bodyPr/>
        <a:lstStyle/>
        <a:p>
          <a:endParaRPr lang="tr-TR"/>
        </a:p>
      </dgm:t>
    </dgm:pt>
    <dgm:pt modelId="{9A41D4ED-71D6-4011-843E-E6BE12CE04A2}" type="sibTrans" cxnId="{4ACDC52C-94B2-4BDB-B818-9DBBA0C05B48}">
      <dgm:prSet/>
      <dgm:spPr/>
      <dgm:t>
        <a:bodyPr/>
        <a:lstStyle/>
        <a:p>
          <a:endParaRPr lang="tr-TR"/>
        </a:p>
      </dgm:t>
    </dgm:pt>
    <dgm:pt modelId="{21E33E0C-4EB1-4E96-B101-E71C7FBB2786}">
      <dgm:prSet phldrT="[Metin]" custT="1"/>
      <dgm:spPr/>
      <dgm:t>
        <a:bodyPr/>
        <a:lstStyle/>
        <a:p>
          <a:r>
            <a:rPr lang="tr-TR" sz="1600" b="1" dirty="0" smtClean="0">
              <a:latin typeface="Comic Sans MS" pitchFamily="66" charset="0"/>
            </a:rPr>
            <a:t>IMF</a:t>
          </a:r>
        </a:p>
        <a:p>
          <a:r>
            <a:rPr lang="tr-TR" sz="1600" b="1" dirty="0" smtClean="0">
              <a:latin typeface="Comic Sans MS" pitchFamily="66" charset="0"/>
            </a:rPr>
            <a:t>www.</a:t>
          </a:r>
          <a:r>
            <a:rPr lang="tr-TR" sz="1600" b="1" dirty="0" err="1" smtClean="0">
              <a:latin typeface="Comic Sans MS" pitchFamily="66" charset="0"/>
            </a:rPr>
            <a:t>imf</a:t>
          </a:r>
          <a:r>
            <a:rPr lang="tr-TR" sz="1600" b="1" dirty="0" smtClean="0">
              <a:latin typeface="Comic Sans MS" pitchFamily="66" charset="0"/>
            </a:rPr>
            <a:t>.org/</a:t>
          </a:r>
          <a:r>
            <a:rPr lang="tr-TR" sz="1600" b="1" dirty="0" err="1" smtClean="0">
              <a:latin typeface="Comic Sans MS" pitchFamily="66" charset="0"/>
            </a:rPr>
            <a:t>external</a:t>
          </a:r>
          <a:r>
            <a:rPr lang="tr-TR" sz="1600" b="1" dirty="0" smtClean="0">
              <a:latin typeface="Comic Sans MS" pitchFamily="66" charset="0"/>
            </a:rPr>
            <a:t>/data.</a:t>
          </a:r>
          <a:r>
            <a:rPr lang="tr-TR" sz="1600" b="1" dirty="0" err="1" smtClean="0">
              <a:latin typeface="Comic Sans MS" pitchFamily="66" charset="0"/>
            </a:rPr>
            <a:t>htm</a:t>
          </a:r>
          <a:endParaRPr lang="tr-TR" sz="1600" b="1" dirty="0"/>
        </a:p>
      </dgm:t>
    </dgm:pt>
    <dgm:pt modelId="{69F2C3F2-0107-41D2-8F6F-816866B21A0D}" type="parTrans" cxnId="{D94433E6-4C48-4660-8AE8-A0643426D969}">
      <dgm:prSet/>
      <dgm:spPr/>
      <dgm:t>
        <a:bodyPr/>
        <a:lstStyle/>
        <a:p>
          <a:endParaRPr lang="tr-TR"/>
        </a:p>
      </dgm:t>
    </dgm:pt>
    <dgm:pt modelId="{31988CCD-447B-4EE0-8C37-292166E9FA61}" type="sibTrans" cxnId="{D94433E6-4C48-4660-8AE8-A0643426D969}">
      <dgm:prSet/>
      <dgm:spPr/>
      <dgm:t>
        <a:bodyPr/>
        <a:lstStyle/>
        <a:p>
          <a:endParaRPr lang="tr-TR"/>
        </a:p>
      </dgm:t>
    </dgm:pt>
    <dgm:pt modelId="{08604861-3C37-4359-8BF6-7FBB2AA05983}">
      <dgm:prSet phldrT="[Metin]" custT="1"/>
      <dgm:spPr/>
      <dgm:t>
        <a:bodyPr/>
        <a:lstStyle/>
        <a:p>
          <a:r>
            <a:rPr lang="tr-TR" sz="1600" b="1" dirty="0" smtClean="0">
              <a:latin typeface="Comic Sans MS" pitchFamily="66" charset="0"/>
            </a:rPr>
            <a:t>UNCTAD</a:t>
          </a:r>
        </a:p>
        <a:p>
          <a:r>
            <a:rPr lang="tr-TR" sz="1600" b="1" dirty="0" err="1" smtClean="0">
              <a:latin typeface="Comic Sans MS" pitchFamily="66" charset="0"/>
            </a:rPr>
            <a:t>unctad</a:t>
          </a:r>
          <a:r>
            <a:rPr lang="tr-TR" sz="1600" b="1" dirty="0" smtClean="0">
              <a:latin typeface="Comic Sans MS" pitchFamily="66" charset="0"/>
            </a:rPr>
            <a:t>.org/en/</a:t>
          </a:r>
          <a:r>
            <a:rPr lang="tr-TR" sz="1600" b="1" dirty="0" err="1" smtClean="0">
              <a:latin typeface="Comic Sans MS" pitchFamily="66" charset="0"/>
            </a:rPr>
            <a:t>pages</a:t>
          </a:r>
          <a:r>
            <a:rPr lang="tr-TR" sz="1600" b="1" dirty="0" smtClean="0">
              <a:latin typeface="Comic Sans MS" pitchFamily="66" charset="0"/>
            </a:rPr>
            <a:t>/</a:t>
          </a:r>
          <a:r>
            <a:rPr lang="tr-TR" sz="1600" b="1" dirty="0" err="1" smtClean="0">
              <a:latin typeface="Comic Sans MS" pitchFamily="66" charset="0"/>
            </a:rPr>
            <a:t>statistics</a:t>
          </a:r>
          <a:r>
            <a:rPr lang="tr-TR" sz="1600" b="1" dirty="0" smtClean="0">
              <a:latin typeface="Comic Sans MS" pitchFamily="66" charset="0"/>
            </a:rPr>
            <a:t>.</a:t>
          </a:r>
          <a:r>
            <a:rPr lang="tr-TR" sz="1600" b="1" dirty="0" err="1" smtClean="0">
              <a:latin typeface="Comic Sans MS" pitchFamily="66" charset="0"/>
            </a:rPr>
            <a:t>aspx</a:t>
          </a:r>
          <a:endParaRPr lang="tr-TR" sz="1600" b="1" dirty="0"/>
        </a:p>
      </dgm:t>
    </dgm:pt>
    <dgm:pt modelId="{FB38519F-BBF3-4EEF-85D7-0C8D387B8F67}" type="parTrans" cxnId="{3A508711-9A6D-46B8-BCD1-EBB12D2A623B}">
      <dgm:prSet/>
      <dgm:spPr/>
      <dgm:t>
        <a:bodyPr/>
        <a:lstStyle/>
        <a:p>
          <a:endParaRPr lang="tr-TR"/>
        </a:p>
      </dgm:t>
    </dgm:pt>
    <dgm:pt modelId="{8F71F580-FC7E-4C66-8D16-333B53F9617C}" type="sibTrans" cxnId="{3A508711-9A6D-46B8-BCD1-EBB12D2A623B}">
      <dgm:prSet/>
      <dgm:spPr/>
      <dgm:t>
        <a:bodyPr/>
        <a:lstStyle/>
        <a:p>
          <a:endParaRPr lang="tr-TR"/>
        </a:p>
      </dgm:t>
    </dgm:pt>
    <dgm:pt modelId="{68A2B6A0-97C4-4E38-8C0D-659154A9DD81}">
      <dgm:prSet phldrT="[Metin]" custT="1"/>
      <dgm:spPr/>
      <dgm:t>
        <a:bodyPr/>
        <a:lstStyle/>
        <a:p>
          <a:r>
            <a:rPr lang="tr-TR" sz="1600" b="1" dirty="0" smtClean="0">
              <a:latin typeface="Comic Sans MS" pitchFamily="66" charset="0"/>
            </a:rPr>
            <a:t>OECD</a:t>
          </a:r>
        </a:p>
        <a:p>
          <a:r>
            <a:rPr lang="tr-TR" sz="1600" b="1" dirty="0" err="1" smtClean="0">
              <a:latin typeface="Comic Sans MS" pitchFamily="66" charset="0"/>
            </a:rPr>
            <a:t>oecd</a:t>
          </a:r>
          <a:r>
            <a:rPr lang="tr-TR" sz="1600" b="1" dirty="0" smtClean="0">
              <a:latin typeface="Comic Sans MS" pitchFamily="66" charset="0"/>
            </a:rPr>
            <a:t>.org</a:t>
          </a:r>
          <a:endParaRPr lang="tr-TR" sz="1600" b="1" dirty="0"/>
        </a:p>
      </dgm:t>
    </dgm:pt>
    <dgm:pt modelId="{CDCEB820-D533-4DBF-B158-87D8ECC3ABB4}" type="parTrans" cxnId="{D03D7D6C-F052-42BE-8200-4275041F841E}">
      <dgm:prSet/>
      <dgm:spPr/>
      <dgm:t>
        <a:bodyPr/>
        <a:lstStyle/>
        <a:p>
          <a:endParaRPr lang="tr-TR"/>
        </a:p>
      </dgm:t>
    </dgm:pt>
    <dgm:pt modelId="{66751ACD-C67E-4B8C-8CC4-C25DAE0040D7}" type="sibTrans" cxnId="{D03D7D6C-F052-42BE-8200-4275041F841E}">
      <dgm:prSet/>
      <dgm:spPr/>
      <dgm:t>
        <a:bodyPr/>
        <a:lstStyle/>
        <a:p>
          <a:endParaRPr lang="tr-TR"/>
        </a:p>
      </dgm:t>
    </dgm:pt>
    <dgm:pt modelId="{CAB99E49-73D6-451F-A526-3899C8243E6F}">
      <dgm:prSet phldrT="[Metin]" custT="1"/>
      <dgm:spPr/>
      <dgm:t>
        <a:bodyPr/>
        <a:lstStyle/>
        <a:p>
          <a:r>
            <a:rPr lang="tr-TR" sz="1600" b="1" dirty="0" err="1" smtClean="0">
              <a:latin typeface="Comic Sans MS" pitchFamily="66" charset="0"/>
            </a:rPr>
            <a:t>Eurostat</a:t>
          </a:r>
          <a:endParaRPr lang="tr-TR" sz="1600" b="1" dirty="0" smtClean="0">
            <a:latin typeface="Comic Sans MS" pitchFamily="66" charset="0"/>
          </a:endParaRPr>
        </a:p>
        <a:p>
          <a:r>
            <a:rPr lang="tr-TR" sz="1600" b="1" dirty="0" smtClean="0">
              <a:latin typeface="Comic Sans MS" pitchFamily="66" charset="0"/>
            </a:rPr>
            <a:t>http://epp.eurostat.ec.europa.eu/</a:t>
          </a:r>
        </a:p>
      </dgm:t>
    </dgm:pt>
    <dgm:pt modelId="{B2C5E23B-05A3-445A-9D38-ED80B3468A68}" type="parTrans" cxnId="{51CFBDB2-A9BC-46E0-A014-9F97814BB862}">
      <dgm:prSet/>
      <dgm:spPr/>
      <dgm:t>
        <a:bodyPr/>
        <a:lstStyle/>
        <a:p>
          <a:endParaRPr lang="tr-TR"/>
        </a:p>
      </dgm:t>
    </dgm:pt>
    <dgm:pt modelId="{36C62A3A-2245-4B73-BEA8-B0112D3EB047}" type="sibTrans" cxnId="{51CFBDB2-A9BC-46E0-A014-9F97814BB862}">
      <dgm:prSet/>
      <dgm:spPr/>
      <dgm:t>
        <a:bodyPr/>
        <a:lstStyle/>
        <a:p>
          <a:endParaRPr lang="tr-TR"/>
        </a:p>
      </dgm:t>
    </dgm:pt>
    <dgm:pt modelId="{20FC41E6-D75B-4396-8F25-15B4F576C98A}" type="pres">
      <dgm:prSet presAssocID="{8CEE87FF-F7DD-4835-9EC0-572586360214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0AC79ADF-4FE3-45AF-8D92-8C21815B3A0A}" type="pres">
      <dgm:prSet presAssocID="{83898A60-23FE-4C6D-AF0D-625C3F21143A}" presName="parentLin" presStyleCnt="0"/>
      <dgm:spPr/>
    </dgm:pt>
    <dgm:pt modelId="{A0BE8220-93DA-4763-9071-570DC9E338CF}" type="pres">
      <dgm:prSet presAssocID="{83898A60-23FE-4C6D-AF0D-625C3F21143A}" presName="parentLeftMargin" presStyleLbl="node1" presStyleIdx="0" presStyleCnt="8"/>
      <dgm:spPr/>
      <dgm:t>
        <a:bodyPr/>
        <a:lstStyle/>
        <a:p>
          <a:endParaRPr lang="tr-TR"/>
        </a:p>
      </dgm:t>
    </dgm:pt>
    <dgm:pt modelId="{D665D629-E6F0-47A0-BCD8-1D7209C8A51E}" type="pres">
      <dgm:prSet presAssocID="{83898A60-23FE-4C6D-AF0D-625C3F21143A}" presName="parentText" presStyleLbl="node1" presStyleIdx="0" presStyleCnt="8" custScaleY="183929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C18EFDCF-2880-40BC-A7BD-6020C499A386}" type="pres">
      <dgm:prSet presAssocID="{83898A60-23FE-4C6D-AF0D-625C3F21143A}" presName="negativeSpace" presStyleCnt="0"/>
      <dgm:spPr/>
    </dgm:pt>
    <dgm:pt modelId="{F5D1C080-174C-48D7-A89E-44241AC3F1F9}" type="pres">
      <dgm:prSet presAssocID="{83898A60-23FE-4C6D-AF0D-625C3F21143A}" presName="childText" presStyleLbl="conFgAcc1" presStyleIdx="0" presStyleCnt="8">
        <dgm:presLayoutVars>
          <dgm:bulletEnabled val="1"/>
        </dgm:presLayoutVars>
      </dgm:prSet>
      <dgm:spPr/>
    </dgm:pt>
    <dgm:pt modelId="{F2F90D1B-CF8A-4C55-ABAB-791FBCC56851}" type="pres">
      <dgm:prSet presAssocID="{83CE67ED-6FE0-44D5-8EF0-174DE86C80EB}" presName="spaceBetweenRectangles" presStyleCnt="0"/>
      <dgm:spPr/>
    </dgm:pt>
    <dgm:pt modelId="{55CC8C15-0518-4559-BCCD-B489A121FF05}" type="pres">
      <dgm:prSet presAssocID="{503F591B-2B8F-4926-A2FC-42DEDB2CA452}" presName="parentLin" presStyleCnt="0"/>
      <dgm:spPr/>
    </dgm:pt>
    <dgm:pt modelId="{AD88ED6A-CB3A-44D6-B77C-B72B062E752B}" type="pres">
      <dgm:prSet presAssocID="{503F591B-2B8F-4926-A2FC-42DEDB2CA452}" presName="parentLeftMargin" presStyleLbl="node1" presStyleIdx="0" presStyleCnt="8"/>
      <dgm:spPr/>
      <dgm:t>
        <a:bodyPr/>
        <a:lstStyle/>
        <a:p>
          <a:endParaRPr lang="tr-TR"/>
        </a:p>
      </dgm:t>
    </dgm:pt>
    <dgm:pt modelId="{517DD200-F4BD-4735-A5E5-2DF3B397039B}" type="pres">
      <dgm:prSet presAssocID="{503F591B-2B8F-4926-A2FC-42DEDB2CA452}" presName="parentText" presStyleLbl="node1" presStyleIdx="1" presStyleCnt="8" custScaleY="148689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459855C5-7622-44D2-9545-6B5BA51F1015}" type="pres">
      <dgm:prSet presAssocID="{503F591B-2B8F-4926-A2FC-42DEDB2CA452}" presName="negativeSpace" presStyleCnt="0"/>
      <dgm:spPr/>
    </dgm:pt>
    <dgm:pt modelId="{4ED8BC9A-4A34-4CEC-95BE-F90075C7EB47}" type="pres">
      <dgm:prSet presAssocID="{503F591B-2B8F-4926-A2FC-42DEDB2CA452}" presName="childText" presStyleLbl="conFgAcc1" presStyleIdx="1" presStyleCnt="8">
        <dgm:presLayoutVars>
          <dgm:bulletEnabled val="1"/>
        </dgm:presLayoutVars>
      </dgm:prSet>
      <dgm:spPr/>
    </dgm:pt>
    <dgm:pt modelId="{DC7A16DC-F6F5-426A-B3EE-84706722747B}" type="pres">
      <dgm:prSet presAssocID="{0D2095FE-B139-4732-9869-569729DA4E31}" presName="spaceBetweenRectangles" presStyleCnt="0"/>
      <dgm:spPr/>
    </dgm:pt>
    <dgm:pt modelId="{589D1B9F-2382-4FE3-AFAB-BBBBE6AA3240}" type="pres">
      <dgm:prSet presAssocID="{AEF47EE5-1EAA-44DD-B6D5-14A3514AB9C3}" presName="parentLin" presStyleCnt="0"/>
      <dgm:spPr/>
    </dgm:pt>
    <dgm:pt modelId="{4171A006-C4F7-493B-B04C-38CBC06A5CD1}" type="pres">
      <dgm:prSet presAssocID="{AEF47EE5-1EAA-44DD-B6D5-14A3514AB9C3}" presName="parentLeftMargin" presStyleLbl="node1" presStyleIdx="1" presStyleCnt="8"/>
      <dgm:spPr/>
      <dgm:t>
        <a:bodyPr/>
        <a:lstStyle/>
        <a:p>
          <a:endParaRPr lang="tr-TR"/>
        </a:p>
      </dgm:t>
    </dgm:pt>
    <dgm:pt modelId="{A6EC5502-60DD-4721-8F9C-DA03D7015C5E}" type="pres">
      <dgm:prSet presAssocID="{AEF47EE5-1EAA-44DD-B6D5-14A3514AB9C3}" presName="parentText" presStyleLbl="node1" presStyleIdx="2" presStyleCnt="8" custScaleY="164989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1B562A1D-8A63-4C04-BBE6-236E7F330F23}" type="pres">
      <dgm:prSet presAssocID="{AEF47EE5-1EAA-44DD-B6D5-14A3514AB9C3}" presName="negativeSpace" presStyleCnt="0"/>
      <dgm:spPr/>
    </dgm:pt>
    <dgm:pt modelId="{B8BDAC27-6F6B-48E0-B95E-F0036802100B}" type="pres">
      <dgm:prSet presAssocID="{AEF47EE5-1EAA-44DD-B6D5-14A3514AB9C3}" presName="childText" presStyleLbl="conFgAcc1" presStyleIdx="2" presStyleCnt="8">
        <dgm:presLayoutVars>
          <dgm:bulletEnabled val="1"/>
        </dgm:presLayoutVars>
      </dgm:prSet>
      <dgm:spPr/>
    </dgm:pt>
    <dgm:pt modelId="{04D7B871-F8C6-4405-A1A5-FD31CBC7617E}" type="pres">
      <dgm:prSet presAssocID="{9A41D4ED-71D6-4011-843E-E6BE12CE04A2}" presName="spaceBetweenRectangles" presStyleCnt="0"/>
      <dgm:spPr/>
    </dgm:pt>
    <dgm:pt modelId="{489E3308-33E6-4D06-9710-232899ED6F51}" type="pres">
      <dgm:prSet presAssocID="{CAB99E49-73D6-451F-A526-3899C8243E6F}" presName="parentLin" presStyleCnt="0"/>
      <dgm:spPr/>
    </dgm:pt>
    <dgm:pt modelId="{3131B244-214D-401F-B969-75EF7F4190A7}" type="pres">
      <dgm:prSet presAssocID="{CAB99E49-73D6-451F-A526-3899C8243E6F}" presName="parentLeftMargin" presStyleLbl="node1" presStyleIdx="2" presStyleCnt="8" custScaleY="164989"/>
      <dgm:spPr/>
      <dgm:t>
        <a:bodyPr/>
        <a:lstStyle/>
        <a:p>
          <a:endParaRPr lang="tr-TR"/>
        </a:p>
      </dgm:t>
    </dgm:pt>
    <dgm:pt modelId="{999FCA39-B4E6-4708-BDB1-4DD188D5D003}" type="pres">
      <dgm:prSet presAssocID="{CAB99E49-73D6-451F-A526-3899C8243E6F}" presName="parentText" presStyleLbl="node1" presStyleIdx="3" presStyleCnt="8" custScaleY="176625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C4941974-464E-46A4-BDD4-75D2A3A7A786}" type="pres">
      <dgm:prSet presAssocID="{CAB99E49-73D6-451F-A526-3899C8243E6F}" presName="negativeSpace" presStyleCnt="0"/>
      <dgm:spPr/>
    </dgm:pt>
    <dgm:pt modelId="{A0F3C63C-7BE6-469F-97F8-058B5020898A}" type="pres">
      <dgm:prSet presAssocID="{CAB99E49-73D6-451F-A526-3899C8243E6F}" presName="childText" presStyleLbl="conFgAcc1" presStyleIdx="3" presStyleCnt="8">
        <dgm:presLayoutVars>
          <dgm:bulletEnabled val="1"/>
        </dgm:presLayoutVars>
      </dgm:prSet>
      <dgm:spPr/>
    </dgm:pt>
    <dgm:pt modelId="{09D5B449-5AD2-4626-949B-AD0574BBBD82}" type="pres">
      <dgm:prSet presAssocID="{36C62A3A-2245-4B73-BEA8-B0112D3EB047}" presName="spaceBetweenRectangles" presStyleCnt="0"/>
      <dgm:spPr/>
    </dgm:pt>
    <dgm:pt modelId="{E09EB9E8-AD77-4764-8373-19EE171894A2}" type="pres">
      <dgm:prSet presAssocID="{21E33E0C-4EB1-4E96-B101-E71C7FBB2786}" presName="parentLin" presStyleCnt="0"/>
      <dgm:spPr/>
    </dgm:pt>
    <dgm:pt modelId="{5D580435-419A-45E5-9427-E4C79D0EDB54}" type="pres">
      <dgm:prSet presAssocID="{21E33E0C-4EB1-4E96-B101-E71C7FBB2786}" presName="parentLeftMargin" presStyleLbl="node1" presStyleIdx="3" presStyleCnt="8"/>
      <dgm:spPr/>
      <dgm:t>
        <a:bodyPr/>
        <a:lstStyle/>
        <a:p>
          <a:endParaRPr lang="tr-TR"/>
        </a:p>
      </dgm:t>
    </dgm:pt>
    <dgm:pt modelId="{396EFEBF-7307-491F-A357-3618A46C4CBC}" type="pres">
      <dgm:prSet presAssocID="{21E33E0C-4EB1-4E96-B101-E71C7FBB2786}" presName="parentText" presStyleLbl="node1" presStyleIdx="4" presStyleCnt="8" custScaleY="146095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8FA7529-E9C2-4F67-9B54-AEE4CAFD65DE}" type="pres">
      <dgm:prSet presAssocID="{21E33E0C-4EB1-4E96-B101-E71C7FBB2786}" presName="negativeSpace" presStyleCnt="0"/>
      <dgm:spPr/>
    </dgm:pt>
    <dgm:pt modelId="{1AF77500-96C4-4864-BAC6-2AC24E8E9EA5}" type="pres">
      <dgm:prSet presAssocID="{21E33E0C-4EB1-4E96-B101-E71C7FBB2786}" presName="childText" presStyleLbl="conFgAcc1" presStyleIdx="4" presStyleCnt="8">
        <dgm:presLayoutVars>
          <dgm:bulletEnabled val="1"/>
        </dgm:presLayoutVars>
      </dgm:prSet>
      <dgm:spPr/>
    </dgm:pt>
    <dgm:pt modelId="{2DE0E013-C605-42A3-960A-A36372107BD5}" type="pres">
      <dgm:prSet presAssocID="{31988CCD-447B-4EE0-8C37-292166E9FA61}" presName="spaceBetweenRectangles" presStyleCnt="0"/>
      <dgm:spPr/>
    </dgm:pt>
    <dgm:pt modelId="{CB59350C-0BAD-410D-A8A6-EB1DB3862A1E}" type="pres">
      <dgm:prSet presAssocID="{08604861-3C37-4359-8BF6-7FBB2AA05983}" presName="parentLin" presStyleCnt="0"/>
      <dgm:spPr/>
    </dgm:pt>
    <dgm:pt modelId="{5DCA866D-0E14-47A2-AADA-D43594738B53}" type="pres">
      <dgm:prSet presAssocID="{08604861-3C37-4359-8BF6-7FBB2AA05983}" presName="parentLeftMargin" presStyleLbl="node1" presStyleIdx="4" presStyleCnt="8"/>
      <dgm:spPr/>
      <dgm:t>
        <a:bodyPr/>
        <a:lstStyle/>
        <a:p>
          <a:endParaRPr lang="tr-TR"/>
        </a:p>
      </dgm:t>
    </dgm:pt>
    <dgm:pt modelId="{B9635097-D567-4374-A49A-1EBE371C03B6}" type="pres">
      <dgm:prSet presAssocID="{08604861-3C37-4359-8BF6-7FBB2AA05983}" presName="parentText" presStyleLbl="node1" presStyleIdx="5" presStyleCnt="8" custScaleY="156194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1163F0AA-FB4A-4162-96C0-ADE27968803B}" type="pres">
      <dgm:prSet presAssocID="{08604861-3C37-4359-8BF6-7FBB2AA05983}" presName="negativeSpace" presStyleCnt="0"/>
      <dgm:spPr/>
    </dgm:pt>
    <dgm:pt modelId="{FE7B7BEA-4A96-4DE0-892B-6FDAF439E1AC}" type="pres">
      <dgm:prSet presAssocID="{08604861-3C37-4359-8BF6-7FBB2AA05983}" presName="childText" presStyleLbl="conFgAcc1" presStyleIdx="5" presStyleCnt="8">
        <dgm:presLayoutVars>
          <dgm:bulletEnabled val="1"/>
        </dgm:presLayoutVars>
      </dgm:prSet>
      <dgm:spPr/>
    </dgm:pt>
    <dgm:pt modelId="{647124E2-742E-4BC3-9308-6DDA26CE606E}" type="pres">
      <dgm:prSet presAssocID="{8F71F580-FC7E-4C66-8D16-333B53F9617C}" presName="spaceBetweenRectangles" presStyleCnt="0"/>
      <dgm:spPr/>
    </dgm:pt>
    <dgm:pt modelId="{1B7E7204-35C4-47D4-B20F-073192827DF5}" type="pres">
      <dgm:prSet presAssocID="{68A2B6A0-97C4-4E38-8C0D-659154A9DD81}" presName="parentLin" presStyleCnt="0"/>
      <dgm:spPr/>
    </dgm:pt>
    <dgm:pt modelId="{A59AD716-66AC-4F38-BCE1-D980CFE69122}" type="pres">
      <dgm:prSet presAssocID="{68A2B6A0-97C4-4E38-8C0D-659154A9DD81}" presName="parentLeftMargin" presStyleLbl="node1" presStyleIdx="5" presStyleCnt="8"/>
      <dgm:spPr/>
      <dgm:t>
        <a:bodyPr/>
        <a:lstStyle/>
        <a:p>
          <a:endParaRPr lang="tr-TR"/>
        </a:p>
      </dgm:t>
    </dgm:pt>
    <dgm:pt modelId="{DE34C3F5-CC64-4566-8EB0-9123AEACEAAF}" type="pres">
      <dgm:prSet presAssocID="{68A2B6A0-97C4-4E38-8C0D-659154A9DD81}" presName="parentText" presStyleLbl="node1" presStyleIdx="6" presStyleCnt="8" custScaleY="191659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67695B87-45E3-4EEC-BE5F-45F1A67591B8}" type="pres">
      <dgm:prSet presAssocID="{68A2B6A0-97C4-4E38-8C0D-659154A9DD81}" presName="negativeSpace" presStyleCnt="0"/>
      <dgm:spPr/>
    </dgm:pt>
    <dgm:pt modelId="{4E83B6FE-268D-4855-8EF3-2A31B6C8A583}" type="pres">
      <dgm:prSet presAssocID="{68A2B6A0-97C4-4E38-8C0D-659154A9DD81}" presName="childText" presStyleLbl="conFgAcc1" presStyleIdx="6" presStyleCnt="8">
        <dgm:presLayoutVars>
          <dgm:bulletEnabled val="1"/>
        </dgm:presLayoutVars>
      </dgm:prSet>
      <dgm:spPr/>
    </dgm:pt>
    <dgm:pt modelId="{7463B9EF-932E-4A97-92BD-FD9A193722B4}" type="pres">
      <dgm:prSet presAssocID="{66751ACD-C67E-4B8C-8CC4-C25DAE0040D7}" presName="spaceBetweenRectangles" presStyleCnt="0"/>
      <dgm:spPr/>
    </dgm:pt>
    <dgm:pt modelId="{D1E56FDC-5599-43C4-8180-7890C4384B74}" type="pres">
      <dgm:prSet presAssocID="{0A7728C2-AC6D-4DFA-935B-1B113CF9FCB8}" presName="parentLin" presStyleCnt="0"/>
      <dgm:spPr/>
    </dgm:pt>
    <dgm:pt modelId="{CAD89B62-990E-44E3-8BE8-CAE5CCA908CF}" type="pres">
      <dgm:prSet presAssocID="{0A7728C2-AC6D-4DFA-935B-1B113CF9FCB8}" presName="parentLeftMargin" presStyleLbl="node1" presStyleIdx="6" presStyleCnt="8"/>
      <dgm:spPr/>
      <dgm:t>
        <a:bodyPr/>
        <a:lstStyle/>
        <a:p>
          <a:endParaRPr lang="tr-TR"/>
        </a:p>
      </dgm:t>
    </dgm:pt>
    <dgm:pt modelId="{CF40B874-43B2-4FF7-83BE-93DDFAEE0FB3}" type="pres">
      <dgm:prSet presAssocID="{0A7728C2-AC6D-4DFA-935B-1B113CF9FCB8}" presName="parentText" presStyleLbl="node1" presStyleIdx="7" presStyleCnt="8" custScaleY="180834" custLinFactNeighborX="4167" custLinFactNeighborY="32935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5F6D6EBB-D081-4767-A3A2-B7B767E41301}" type="pres">
      <dgm:prSet presAssocID="{0A7728C2-AC6D-4DFA-935B-1B113CF9FCB8}" presName="negativeSpace" presStyleCnt="0"/>
      <dgm:spPr/>
    </dgm:pt>
    <dgm:pt modelId="{3463E14D-329E-4D97-98BC-8356FE49CBD4}" type="pres">
      <dgm:prSet presAssocID="{0A7728C2-AC6D-4DFA-935B-1B113CF9FCB8}" presName="childText" presStyleLbl="conFgAcc1" presStyleIdx="7" presStyleCnt="8">
        <dgm:presLayoutVars>
          <dgm:bulletEnabled val="1"/>
        </dgm:presLayoutVars>
      </dgm:prSet>
      <dgm:spPr/>
    </dgm:pt>
  </dgm:ptLst>
  <dgm:cxnLst>
    <dgm:cxn modelId="{4E1482B2-9F05-479E-BFCD-DA5B9B451EEF}" type="presOf" srcId="{21E33E0C-4EB1-4E96-B101-E71C7FBB2786}" destId="{5D580435-419A-45E5-9427-E4C79D0EDB54}" srcOrd="0" destOrd="0" presId="urn:microsoft.com/office/officeart/2005/8/layout/list1"/>
    <dgm:cxn modelId="{51CFBDB2-A9BC-46E0-A014-9F97814BB862}" srcId="{8CEE87FF-F7DD-4835-9EC0-572586360214}" destId="{CAB99E49-73D6-451F-A526-3899C8243E6F}" srcOrd="3" destOrd="0" parTransId="{B2C5E23B-05A3-445A-9D38-ED80B3468A68}" sibTransId="{36C62A3A-2245-4B73-BEA8-B0112D3EB047}"/>
    <dgm:cxn modelId="{812D06F1-4DBF-44D3-9E8D-9CD9891E470D}" type="presOf" srcId="{0A7728C2-AC6D-4DFA-935B-1B113CF9FCB8}" destId="{CF40B874-43B2-4FF7-83BE-93DDFAEE0FB3}" srcOrd="1" destOrd="0" presId="urn:microsoft.com/office/officeart/2005/8/layout/list1"/>
    <dgm:cxn modelId="{227ED2EF-5C98-4016-99DF-811ED845485D}" type="presOf" srcId="{CAB99E49-73D6-451F-A526-3899C8243E6F}" destId="{3131B244-214D-401F-B969-75EF7F4190A7}" srcOrd="0" destOrd="0" presId="urn:microsoft.com/office/officeart/2005/8/layout/list1"/>
    <dgm:cxn modelId="{63871CFC-1EA0-4E5C-AF1A-A5806B10FD04}" type="presOf" srcId="{AEF47EE5-1EAA-44DD-B6D5-14A3514AB9C3}" destId="{4171A006-C4F7-493B-B04C-38CBC06A5CD1}" srcOrd="0" destOrd="0" presId="urn:microsoft.com/office/officeart/2005/8/layout/list1"/>
    <dgm:cxn modelId="{D03D7D6C-F052-42BE-8200-4275041F841E}" srcId="{8CEE87FF-F7DD-4835-9EC0-572586360214}" destId="{68A2B6A0-97C4-4E38-8C0D-659154A9DD81}" srcOrd="6" destOrd="0" parTransId="{CDCEB820-D533-4DBF-B158-87D8ECC3ABB4}" sibTransId="{66751ACD-C67E-4B8C-8CC4-C25DAE0040D7}"/>
    <dgm:cxn modelId="{B3610D83-62B0-4BEF-A19E-DB1540D68994}" type="presOf" srcId="{83898A60-23FE-4C6D-AF0D-625C3F21143A}" destId="{D665D629-E6F0-47A0-BCD8-1D7209C8A51E}" srcOrd="1" destOrd="0" presId="urn:microsoft.com/office/officeart/2005/8/layout/list1"/>
    <dgm:cxn modelId="{5176C46D-F2E7-4A1A-A241-B87EAE8C29BA}" type="presOf" srcId="{0A7728C2-AC6D-4DFA-935B-1B113CF9FCB8}" destId="{CAD89B62-990E-44E3-8BE8-CAE5CCA908CF}" srcOrd="0" destOrd="0" presId="urn:microsoft.com/office/officeart/2005/8/layout/list1"/>
    <dgm:cxn modelId="{D94433E6-4C48-4660-8AE8-A0643426D969}" srcId="{8CEE87FF-F7DD-4835-9EC0-572586360214}" destId="{21E33E0C-4EB1-4E96-B101-E71C7FBB2786}" srcOrd="4" destOrd="0" parTransId="{69F2C3F2-0107-41D2-8F6F-816866B21A0D}" sibTransId="{31988CCD-447B-4EE0-8C37-292166E9FA61}"/>
    <dgm:cxn modelId="{DCDB8137-002B-4D7E-90AA-EEC1D9FE2C54}" type="presOf" srcId="{08604861-3C37-4359-8BF6-7FBB2AA05983}" destId="{B9635097-D567-4374-A49A-1EBE371C03B6}" srcOrd="1" destOrd="0" presId="urn:microsoft.com/office/officeart/2005/8/layout/list1"/>
    <dgm:cxn modelId="{BB48FB63-EF99-499D-8722-547113B5BFD1}" type="presOf" srcId="{83898A60-23FE-4C6D-AF0D-625C3F21143A}" destId="{A0BE8220-93DA-4763-9071-570DC9E338CF}" srcOrd="0" destOrd="0" presId="urn:microsoft.com/office/officeart/2005/8/layout/list1"/>
    <dgm:cxn modelId="{4ACDC52C-94B2-4BDB-B818-9DBBA0C05B48}" srcId="{8CEE87FF-F7DD-4835-9EC0-572586360214}" destId="{AEF47EE5-1EAA-44DD-B6D5-14A3514AB9C3}" srcOrd="2" destOrd="0" parTransId="{59D34B5E-7205-4966-A404-015F31139616}" sibTransId="{9A41D4ED-71D6-4011-843E-E6BE12CE04A2}"/>
    <dgm:cxn modelId="{0F40BD6A-2C50-49B5-88FB-0337D68B7345}" srcId="{8CEE87FF-F7DD-4835-9EC0-572586360214}" destId="{503F591B-2B8F-4926-A2FC-42DEDB2CA452}" srcOrd="1" destOrd="0" parTransId="{C4852A19-3B5A-4ED9-9AC5-5DCA14FDBCA2}" sibTransId="{0D2095FE-B139-4732-9869-569729DA4E31}"/>
    <dgm:cxn modelId="{6B632C30-0281-423C-8461-DEA0E614258E}" type="presOf" srcId="{08604861-3C37-4359-8BF6-7FBB2AA05983}" destId="{5DCA866D-0E14-47A2-AADA-D43594738B53}" srcOrd="0" destOrd="0" presId="urn:microsoft.com/office/officeart/2005/8/layout/list1"/>
    <dgm:cxn modelId="{BAB6AE55-A8A1-443F-8A28-E8E02D2C3F39}" type="presOf" srcId="{68A2B6A0-97C4-4E38-8C0D-659154A9DD81}" destId="{DE34C3F5-CC64-4566-8EB0-9123AEACEAAF}" srcOrd="1" destOrd="0" presId="urn:microsoft.com/office/officeart/2005/8/layout/list1"/>
    <dgm:cxn modelId="{C3B3AEC5-F372-4E20-A530-40720E571733}" srcId="{8CEE87FF-F7DD-4835-9EC0-572586360214}" destId="{83898A60-23FE-4C6D-AF0D-625C3F21143A}" srcOrd="0" destOrd="0" parTransId="{B52F3F80-8282-4BAD-9E08-D13ED7D80B43}" sibTransId="{83CE67ED-6FE0-44D5-8EF0-174DE86C80EB}"/>
    <dgm:cxn modelId="{55AAE6D4-744C-41C9-8853-809AB0364809}" type="presOf" srcId="{503F591B-2B8F-4926-A2FC-42DEDB2CA452}" destId="{517DD200-F4BD-4735-A5E5-2DF3B397039B}" srcOrd="1" destOrd="0" presId="urn:microsoft.com/office/officeart/2005/8/layout/list1"/>
    <dgm:cxn modelId="{750CF189-B5E4-4CD3-AE9D-EF992889F8B4}" type="presOf" srcId="{CAB99E49-73D6-451F-A526-3899C8243E6F}" destId="{999FCA39-B4E6-4708-BDB1-4DD188D5D003}" srcOrd="1" destOrd="0" presId="urn:microsoft.com/office/officeart/2005/8/layout/list1"/>
    <dgm:cxn modelId="{1D31C6BF-89C8-48C2-AC37-3E5268F8BFC0}" type="presOf" srcId="{8CEE87FF-F7DD-4835-9EC0-572586360214}" destId="{20FC41E6-D75B-4396-8F25-15B4F576C98A}" srcOrd="0" destOrd="0" presId="urn:microsoft.com/office/officeart/2005/8/layout/list1"/>
    <dgm:cxn modelId="{393FD62D-0E36-48C2-848D-158FE2158C66}" srcId="{8CEE87FF-F7DD-4835-9EC0-572586360214}" destId="{0A7728C2-AC6D-4DFA-935B-1B113CF9FCB8}" srcOrd="7" destOrd="0" parTransId="{B1745B24-C15E-41D5-BFBF-46796F11B382}" sibTransId="{3E2A15BD-544B-43E4-B533-F2C25471BA9B}"/>
    <dgm:cxn modelId="{F84DA9B3-5608-46E4-91BB-128DC4B34E5C}" type="presOf" srcId="{21E33E0C-4EB1-4E96-B101-E71C7FBB2786}" destId="{396EFEBF-7307-491F-A357-3618A46C4CBC}" srcOrd="1" destOrd="0" presId="urn:microsoft.com/office/officeart/2005/8/layout/list1"/>
    <dgm:cxn modelId="{3D419CF9-1E14-4071-BD0C-8F3A1EF8ACA5}" type="presOf" srcId="{503F591B-2B8F-4926-A2FC-42DEDB2CA452}" destId="{AD88ED6A-CB3A-44D6-B77C-B72B062E752B}" srcOrd="0" destOrd="0" presId="urn:microsoft.com/office/officeart/2005/8/layout/list1"/>
    <dgm:cxn modelId="{2DD01D22-BB4C-4FD7-ABC6-29F1D9352D90}" type="presOf" srcId="{68A2B6A0-97C4-4E38-8C0D-659154A9DD81}" destId="{A59AD716-66AC-4F38-BCE1-D980CFE69122}" srcOrd="0" destOrd="0" presId="urn:microsoft.com/office/officeart/2005/8/layout/list1"/>
    <dgm:cxn modelId="{B6373DAC-9F64-4059-893F-69714472BB63}" type="presOf" srcId="{AEF47EE5-1EAA-44DD-B6D5-14A3514AB9C3}" destId="{A6EC5502-60DD-4721-8F9C-DA03D7015C5E}" srcOrd="1" destOrd="0" presId="urn:microsoft.com/office/officeart/2005/8/layout/list1"/>
    <dgm:cxn modelId="{3A508711-9A6D-46B8-BCD1-EBB12D2A623B}" srcId="{8CEE87FF-F7DD-4835-9EC0-572586360214}" destId="{08604861-3C37-4359-8BF6-7FBB2AA05983}" srcOrd="5" destOrd="0" parTransId="{FB38519F-BBF3-4EEF-85D7-0C8D387B8F67}" sibTransId="{8F71F580-FC7E-4C66-8D16-333B53F9617C}"/>
    <dgm:cxn modelId="{AD814319-A801-4900-979C-BDBAF359985A}" type="presParOf" srcId="{20FC41E6-D75B-4396-8F25-15B4F576C98A}" destId="{0AC79ADF-4FE3-45AF-8D92-8C21815B3A0A}" srcOrd="0" destOrd="0" presId="urn:microsoft.com/office/officeart/2005/8/layout/list1"/>
    <dgm:cxn modelId="{55DE4292-E428-49D4-8422-B920CA27C027}" type="presParOf" srcId="{0AC79ADF-4FE3-45AF-8D92-8C21815B3A0A}" destId="{A0BE8220-93DA-4763-9071-570DC9E338CF}" srcOrd="0" destOrd="0" presId="urn:microsoft.com/office/officeart/2005/8/layout/list1"/>
    <dgm:cxn modelId="{C8039749-CD85-4269-ABDC-28CD8716C315}" type="presParOf" srcId="{0AC79ADF-4FE3-45AF-8D92-8C21815B3A0A}" destId="{D665D629-E6F0-47A0-BCD8-1D7209C8A51E}" srcOrd="1" destOrd="0" presId="urn:microsoft.com/office/officeart/2005/8/layout/list1"/>
    <dgm:cxn modelId="{D8A5B1D2-C915-43A4-936A-3B16B1662179}" type="presParOf" srcId="{20FC41E6-D75B-4396-8F25-15B4F576C98A}" destId="{C18EFDCF-2880-40BC-A7BD-6020C499A386}" srcOrd="1" destOrd="0" presId="urn:microsoft.com/office/officeart/2005/8/layout/list1"/>
    <dgm:cxn modelId="{8AA368E7-759C-4AD6-AAC8-818E04621424}" type="presParOf" srcId="{20FC41E6-D75B-4396-8F25-15B4F576C98A}" destId="{F5D1C080-174C-48D7-A89E-44241AC3F1F9}" srcOrd="2" destOrd="0" presId="urn:microsoft.com/office/officeart/2005/8/layout/list1"/>
    <dgm:cxn modelId="{E62EC0D3-3A53-47CC-A0D4-4021C008C2F8}" type="presParOf" srcId="{20FC41E6-D75B-4396-8F25-15B4F576C98A}" destId="{F2F90D1B-CF8A-4C55-ABAB-791FBCC56851}" srcOrd="3" destOrd="0" presId="urn:microsoft.com/office/officeart/2005/8/layout/list1"/>
    <dgm:cxn modelId="{815B8493-5234-47A9-9D58-4553FBC0C62F}" type="presParOf" srcId="{20FC41E6-D75B-4396-8F25-15B4F576C98A}" destId="{55CC8C15-0518-4559-BCCD-B489A121FF05}" srcOrd="4" destOrd="0" presId="urn:microsoft.com/office/officeart/2005/8/layout/list1"/>
    <dgm:cxn modelId="{480C1B3E-5845-457C-AEBD-BAEFE2009C56}" type="presParOf" srcId="{55CC8C15-0518-4559-BCCD-B489A121FF05}" destId="{AD88ED6A-CB3A-44D6-B77C-B72B062E752B}" srcOrd="0" destOrd="0" presId="urn:microsoft.com/office/officeart/2005/8/layout/list1"/>
    <dgm:cxn modelId="{5655A682-833B-48DA-AA26-F68102E89F11}" type="presParOf" srcId="{55CC8C15-0518-4559-BCCD-B489A121FF05}" destId="{517DD200-F4BD-4735-A5E5-2DF3B397039B}" srcOrd="1" destOrd="0" presId="urn:microsoft.com/office/officeart/2005/8/layout/list1"/>
    <dgm:cxn modelId="{7DF07047-BE1C-478B-BF93-EB0D37572AF8}" type="presParOf" srcId="{20FC41E6-D75B-4396-8F25-15B4F576C98A}" destId="{459855C5-7622-44D2-9545-6B5BA51F1015}" srcOrd="5" destOrd="0" presId="urn:microsoft.com/office/officeart/2005/8/layout/list1"/>
    <dgm:cxn modelId="{9798F1E9-EEED-4A39-9191-1E3482C10377}" type="presParOf" srcId="{20FC41E6-D75B-4396-8F25-15B4F576C98A}" destId="{4ED8BC9A-4A34-4CEC-95BE-F90075C7EB47}" srcOrd="6" destOrd="0" presId="urn:microsoft.com/office/officeart/2005/8/layout/list1"/>
    <dgm:cxn modelId="{91D6082E-DAB7-4892-B783-9EB7DE21522B}" type="presParOf" srcId="{20FC41E6-D75B-4396-8F25-15B4F576C98A}" destId="{DC7A16DC-F6F5-426A-B3EE-84706722747B}" srcOrd="7" destOrd="0" presId="urn:microsoft.com/office/officeart/2005/8/layout/list1"/>
    <dgm:cxn modelId="{88CF6726-FDCB-4344-9988-D1866E9D1565}" type="presParOf" srcId="{20FC41E6-D75B-4396-8F25-15B4F576C98A}" destId="{589D1B9F-2382-4FE3-AFAB-BBBBE6AA3240}" srcOrd="8" destOrd="0" presId="urn:microsoft.com/office/officeart/2005/8/layout/list1"/>
    <dgm:cxn modelId="{3B17B7C8-8C5B-4663-A797-F9DD88DCE609}" type="presParOf" srcId="{589D1B9F-2382-4FE3-AFAB-BBBBE6AA3240}" destId="{4171A006-C4F7-493B-B04C-38CBC06A5CD1}" srcOrd="0" destOrd="0" presId="urn:microsoft.com/office/officeart/2005/8/layout/list1"/>
    <dgm:cxn modelId="{52B6EB87-7BF5-4B0D-915F-161B78A17982}" type="presParOf" srcId="{589D1B9F-2382-4FE3-AFAB-BBBBE6AA3240}" destId="{A6EC5502-60DD-4721-8F9C-DA03D7015C5E}" srcOrd="1" destOrd="0" presId="urn:microsoft.com/office/officeart/2005/8/layout/list1"/>
    <dgm:cxn modelId="{2DD24D0F-CCE6-45F6-A632-6C4F356EC353}" type="presParOf" srcId="{20FC41E6-D75B-4396-8F25-15B4F576C98A}" destId="{1B562A1D-8A63-4C04-BBE6-236E7F330F23}" srcOrd="9" destOrd="0" presId="urn:microsoft.com/office/officeart/2005/8/layout/list1"/>
    <dgm:cxn modelId="{76ADA9FC-683B-45B0-A1FF-84234767ED3B}" type="presParOf" srcId="{20FC41E6-D75B-4396-8F25-15B4F576C98A}" destId="{B8BDAC27-6F6B-48E0-B95E-F0036802100B}" srcOrd="10" destOrd="0" presId="urn:microsoft.com/office/officeart/2005/8/layout/list1"/>
    <dgm:cxn modelId="{9D1E7C8F-BD1C-4D6E-86CF-89E86F440AEC}" type="presParOf" srcId="{20FC41E6-D75B-4396-8F25-15B4F576C98A}" destId="{04D7B871-F8C6-4405-A1A5-FD31CBC7617E}" srcOrd="11" destOrd="0" presId="urn:microsoft.com/office/officeart/2005/8/layout/list1"/>
    <dgm:cxn modelId="{2A036C33-0FDC-44E2-A8B4-84D6931C316F}" type="presParOf" srcId="{20FC41E6-D75B-4396-8F25-15B4F576C98A}" destId="{489E3308-33E6-4D06-9710-232899ED6F51}" srcOrd="12" destOrd="0" presId="urn:microsoft.com/office/officeart/2005/8/layout/list1"/>
    <dgm:cxn modelId="{B5741843-AC0D-4DD5-85E9-C230311F1307}" type="presParOf" srcId="{489E3308-33E6-4D06-9710-232899ED6F51}" destId="{3131B244-214D-401F-B969-75EF7F4190A7}" srcOrd="0" destOrd="0" presId="urn:microsoft.com/office/officeart/2005/8/layout/list1"/>
    <dgm:cxn modelId="{3EAAA9FF-04EB-495F-AD37-95E8B4415087}" type="presParOf" srcId="{489E3308-33E6-4D06-9710-232899ED6F51}" destId="{999FCA39-B4E6-4708-BDB1-4DD188D5D003}" srcOrd="1" destOrd="0" presId="urn:microsoft.com/office/officeart/2005/8/layout/list1"/>
    <dgm:cxn modelId="{2835D9E9-4735-4CBD-B185-E58A489C9C5F}" type="presParOf" srcId="{20FC41E6-D75B-4396-8F25-15B4F576C98A}" destId="{C4941974-464E-46A4-BDD4-75D2A3A7A786}" srcOrd="13" destOrd="0" presId="urn:microsoft.com/office/officeart/2005/8/layout/list1"/>
    <dgm:cxn modelId="{5018F623-14DC-4C13-852E-8DB534291E3A}" type="presParOf" srcId="{20FC41E6-D75B-4396-8F25-15B4F576C98A}" destId="{A0F3C63C-7BE6-469F-97F8-058B5020898A}" srcOrd="14" destOrd="0" presId="urn:microsoft.com/office/officeart/2005/8/layout/list1"/>
    <dgm:cxn modelId="{523DC033-37F8-4D8F-B808-7F52050FCBC6}" type="presParOf" srcId="{20FC41E6-D75B-4396-8F25-15B4F576C98A}" destId="{09D5B449-5AD2-4626-949B-AD0574BBBD82}" srcOrd="15" destOrd="0" presId="urn:microsoft.com/office/officeart/2005/8/layout/list1"/>
    <dgm:cxn modelId="{C2E51703-D6B2-4C3C-984D-9D380AFB9C63}" type="presParOf" srcId="{20FC41E6-D75B-4396-8F25-15B4F576C98A}" destId="{E09EB9E8-AD77-4764-8373-19EE171894A2}" srcOrd="16" destOrd="0" presId="urn:microsoft.com/office/officeart/2005/8/layout/list1"/>
    <dgm:cxn modelId="{5225EE0B-1F27-41EE-9AA3-816D9D9E5548}" type="presParOf" srcId="{E09EB9E8-AD77-4764-8373-19EE171894A2}" destId="{5D580435-419A-45E5-9427-E4C79D0EDB54}" srcOrd="0" destOrd="0" presId="urn:microsoft.com/office/officeart/2005/8/layout/list1"/>
    <dgm:cxn modelId="{749B1A27-B30A-4554-9ACB-FAE2C639F90B}" type="presParOf" srcId="{E09EB9E8-AD77-4764-8373-19EE171894A2}" destId="{396EFEBF-7307-491F-A357-3618A46C4CBC}" srcOrd="1" destOrd="0" presId="urn:microsoft.com/office/officeart/2005/8/layout/list1"/>
    <dgm:cxn modelId="{32801C66-83D7-400F-9FE9-A1CDB19A491D}" type="presParOf" srcId="{20FC41E6-D75B-4396-8F25-15B4F576C98A}" destId="{28FA7529-E9C2-4F67-9B54-AEE4CAFD65DE}" srcOrd="17" destOrd="0" presId="urn:microsoft.com/office/officeart/2005/8/layout/list1"/>
    <dgm:cxn modelId="{6A31AB38-6501-4180-AC91-A020DFB71983}" type="presParOf" srcId="{20FC41E6-D75B-4396-8F25-15B4F576C98A}" destId="{1AF77500-96C4-4864-BAC6-2AC24E8E9EA5}" srcOrd="18" destOrd="0" presId="urn:microsoft.com/office/officeart/2005/8/layout/list1"/>
    <dgm:cxn modelId="{F9D584A4-E03F-486D-98EE-1967DC9FE8A0}" type="presParOf" srcId="{20FC41E6-D75B-4396-8F25-15B4F576C98A}" destId="{2DE0E013-C605-42A3-960A-A36372107BD5}" srcOrd="19" destOrd="0" presId="urn:microsoft.com/office/officeart/2005/8/layout/list1"/>
    <dgm:cxn modelId="{86897910-AE3A-4901-8498-FB03B570DAAC}" type="presParOf" srcId="{20FC41E6-D75B-4396-8F25-15B4F576C98A}" destId="{CB59350C-0BAD-410D-A8A6-EB1DB3862A1E}" srcOrd="20" destOrd="0" presId="urn:microsoft.com/office/officeart/2005/8/layout/list1"/>
    <dgm:cxn modelId="{6686C611-6489-4CC7-8D24-EEB837570C73}" type="presParOf" srcId="{CB59350C-0BAD-410D-A8A6-EB1DB3862A1E}" destId="{5DCA866D-0E14-47A2-AADA-D43594738B53}" srcOrd="0" destOrd="0" presId="urn:microsoft.com/office/officeart/2005/8/layout/list1"/>
    <dgm:cxn modelId="{FD021CB3-277A-46C9-AD02-3D18D4961931}" type="presParOf" srcId="{CB59350C-0BAD-410D-A8A6-EB1DB3862A1E}" destId="{B9635097-D567-4374-A49A-1EBE371C03B6}" srcOrd="1" destOrd="0" presId="urn:microsoft.com/office/officeart/2005/8/layout/list1"/>
    <dgm:cxn modelId="{EFA3A490-2589-4B89-95D8-3ECB46A58484}" type="presParOf" srcId="{20FC41E6-D75B-4396-8F25-15B4F576C98A}" destId="{1163F0AA-FB4A-4162-96C0-ADE27968803B}" srcOrd="21" destOrd="0" presId="urn:microsoft.com/office/officeart/2005/8/layout/list1"/>
    <dgm:cxn modelId="{5AF3679A-44D8-4295-81DD-77E0013D3A9F}" type="presParOf" srcId="{20FC41E6-D75B-4396-8F25-15B4F576C98A}" destId="{FE7B7BEA-4A96-4DE0-892B-6FDAF439E1AC}" srcOrd="22" destOrd="0" presId="urn:microsoft.com/office/officeart/2005/8/layout/list1"/>
    <dgm:cxn modelId="{0A5D813F-4EAD-4E12-B7F5-1B06975E3462}" type="presParOf" srcId="{20FC41E6-D75B-4396-8F25-15B4F576C98A}" destId="{647124E2-742E-4BC3-9308-6DDA26CE606E}" srcOrd="23" destOrd="0" presId="urn:microsoft.com/office/officeart/2005/8/layout/list1"/>
    <dgm:cxn modelId="{047EAE69-0EB0-4D15-AD43-60568E711E80}" type="presParOf" srcId="{20FC41E6-D75B-4396-8F25-15B4F576C98A}" destId="{1B7E7204-35C4-47D4-B20F-073192827DF5}" srcOrd="24" destOrd="0" presId="urn:microsoft.com/office/officeart/2005/8/layout/list1"/>
    <dgm:cxn modelId="{1B387A96-B7A7-4263-8823-513989D22B24}" type="presParOf" srcId="{1B7E7204-35C4-47D4-B20F-073192827DF5}" destId="{A59AD716-66AC-4F38-BCE1-D980CFE69122}" srcOrd="0" destOrd="0" presId="urn:microsoft.com/office/officeart/2005/8/layout/list1"/>
    <dgm:cxn modelId="{8A9FD3AB-53A8-43FF-BA71-EAACBB73A52C}" type="presParOf" srcId="{1B7E7204-35C4-47D4-B20F-073192827DF5}" destId="{DE34C3F5-CC64-4566-8EB0-9123AEACEAAF}" srcOrd="1" destOrd="0" presId="urn:microsoft.com/office/officeart/2005/8/layout/list1"/>
    <dgm:cxn modelId="{91440D10-CAC8-402B-A964-7820ABED8D8D}" type="presParOf" srcId="{20FC41E6-D75B-4396-8F25-15B4F576C98A}" destId="{67695B87-45E3-4EEC-BE5F-45F1A67591B8}" srcOrd="25" destOrd="0" presId="urn:microsoft.com/office/officeart/2005/8/layout/list1"/>
    <dgm:cxn modelId="{EFDA53B7-35A9-4936-94EC-7FF5AF1A585B}" type="presParOf" srcId="{20FC41E6-D75B-4396-8F25-15B4F576C98A}" destId="{4E83B6FE-268D-4855-8EF3-2A31B6C8A583}" srcOrd="26" destOrd="0" presId="urn:microsoft.com/office/officeart/2005/8/layout/list1"/>
    <dgm:cxn modelId="{9CD3FEEA-90E1-4043-9FFF-9233F06069CD}" type="presParOf" srcId="{20FC41E6-D75B-4396-8F25-15B4F576C98A}" destId="{7463B9EF-932E-4A97-92BD-FD9A193722B4}" srcOrd="27" destOrd="0" presId="urn:microsoft.com/office/officeart/2005/8/layout/list1"/>
    <dgm:cxn modelId="{410A8625-AA98-467B-BA52-F66D86A9D371}" type="presParOf" srcId="{20FC41E6-D75B-4396-8F25-15B4F576C98A}" destId="{D1E56FDC-5599-43C4-8180-7890C4384B74}" srcOrd="28" destOrd="0" presId="urn:microsoft.com/office/officeart/2005/8/layout/list1"/>
    <dgm:cxn modelId="{D33DD50D-CF61-4264-9A5A-746A4C57E543}" type="presParOf" srcId="{D1E56FDC-5599-43C4-8180-7890C4384B74}" destId="{CAD89B62-990E-44E3-8BE8-CAE5CCA908CF}" srcOrd="0" destOrd="0" presId="urn:microsoft.com/office/officeart/2005/8/layout/list1"/>
    <dgm:cxn modelId="{86E4592A-7AD0-4F70-AD61-C8C3E42FADBE}" type="presParOf" srcId="{D1E56FDC-5599-43C4-8180-7890C4384B74}" destId="{CF40B874-43B2-4FF7-83BE-93DDFAEE0FB3}" srcOrd="1" destOrd="0" presId="urn:microsoft.com/office/officeart/2005/8/layout/list1"/>
    <dgm:cxn modelId="{F0EF5316-8F1A-4522-A50A-87F22C2E3A9E}" type="presParOf" srcId="{20FC41E6-D75B-4396-8F25-15B4F576C98A}" destId="{5F6D6EBB-D081-4767-A3A2-B7B767E41301}" srcOrd="29" destOrd="0" presId="urn:microsoft.com/office/officeart/2005/8/layout/list1"/>
    <dgm:cxn modelId="{3179894E-621E-4595-9EC7-0C3CC7918046}" type="presParOf" srcId="{20FC41E6-D75B-4396-8F25-15B4F576C98A}" destId="{3463E14D-329E-4D97-98BC-8356FE49CBD4}" srcOrd="30" destOrd="0" presId="urn:microsoft.com/office/officeart/2005/8/layout/list1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D1C080-174C-48D7-A89E-44241AC3F1F9}">
      <dsp:nvSpPr>
        <dsp:cNvPr id="0" name=""/>
        <dsp:cNvSpPr/>
      </dsp:nvSpPr>
      <dsp:spPr>
        <a:xfrm>
          <a:off x="0" y="434895"/>
          <a:ext cx="8229600" cy="277200"/>
        </a:xfrm>
        <a:prstGeom prst="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665D629-E6F0-47A0-BCD8-1D7209C8A51E}">
      <dsp:nvSpPr>
        <dsp:cNvPr id="0" name=""/>
        <dsp:cNvSpPr/>
      </dsp:nvSpPr>
      <dsp:spPr>
        <a:xfrm>
          <a:off x="411480" y="0"/>
          <a:ext cx="5760720" cy="597254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b="1" kern="1200" dirty="0" smtClean="0">
              <a:latin typeface="Comic Sans MS" pitchFamily="66" charset="0"/>
            </a:rPr>
            <a:t>TÜİK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b="1" kern="1200" dirty="0" smtClean="0">
              <a:latin typeface="Comic Sans MS" pitchFamily="66" charset="0"/>
            </a:rPr>
            <a:t>www.</a:t>
          </a:r>
          <a:r>
            <a:rPr lang="tr-TR" sz="1600" b="1" kern="1200" dirty="0" err="1" smtClean="0">
              <a:latin typeface="Comic Sans MS" pitchFamily="66" charset="0"/>
            </a:rPr>
            <a:t>tuik</a:t>
          </a:r>
          <a:r>
            <a:rPr lang="tr-TR" sz="1600" b="1" kern="1200" dirty="0" smtClean="0">
              <a:latin typeface="Comic Sans MS" pitchFamily="66" charset="0"/>
            </a:rPr>
            <a:t>.gov.tr</a:t>
          </a:r>
          <a:endParaRPr lang="tr-TR" sz="1600" b="1" kern="1200" dirty="0"/>
        </a:p>
      </dsp:txBody>
      <dsp:txXfrm>
        <a:off x="440636" y="29156"/>
        <a:ext cx="5702408" cy="538942"/>
      </dsp:txXfrm>
    </dsp:sp>
    <dsp:sp modelId="{4ED8BC9A-4A34-4CEC-95BE-F90075C7EB47}">
      <dsp:nvSpPr>
        <dsp:cNvPr id="0" name=""/>
        <dsp:cNvSpPr/>
      </dsp:nvSpPr>
      <dsp:spPr>
        <a:xfrm>
          <a:off x="0" y="1091958"/>
          <a:ext cx="8229600" cy="277200"/>
        </a:xfrm>
        <a:prstGeom prst="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17DD200-F4BD-4735-A5E5-2DF3B397039B}">
      <dsp:nvSpPr>
        <dsp:cNvPr id="0" name=""/>
        <dsp:cNvSpPr/>
      </dsp:nvSpPr>
      <dsp:spPr>
        <a:xfrm>
          <a:off x="411480" y="771495"/>
          <a:ext cx="5760720" cy="482822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b="1" kern="1200" dirty="0" smtClean="0">
              <a:latin typeface="Comic Sans MS" pitchFamily="66" charset="0"/>
            </a:rPr>
            <a:t>Dünya Bankası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b="1" kern="1200" dirty="0" smtClean="0">
              <a:latin typeface="Comic Sans MS" pitchFamily="66" charset="0"/>
            </a:rPr>
            <a:t>data.</a:t>
          </a:r>
          <a:r>
            <a:rPr lang="tr-TR" sz="1600" b="1" kern="1200" dirty="0" err="1" smtClean="0">
              <a:latin typeface="Comic Sans MS" pitchFamily="66" charset="0"/>
            </a:rPr>
            <a:t>worldbank</a:t>
          </a:r>
          <a:r>
            <a:rPr lang="tr-TR" sz="1600" b="1" kern="1200" dirty="0" smtClean="0">
              <a:latin typeface="Comic Sans MS" pitchFamily="66" charset="0"/>
            </a:rPr>
            <a:t>.org</a:t>
          </a:r>
          <a:endParaRPr lang="tr-TR" sz="1600" b="1" kern="1200" dirty="0"/>
        </a:p>
      </dsp:txBody>
      <dsp:txXfrm>
        <a:off x="435049" y="795064"/>
        <a:ext cx="5713582" cy="435684"/>
      </dsp:txXfrm>
    </dsp:sp>
    <dsp:sp modelId="{B8BDAC27-6F6B-48E0-B95E-F0036802100B}">
      <dsp:nvSpPr>
        <dsp:cNvPr id="0" name=""/>
        <dsp:cNvSpPr/>
      </dsp:nvSpPr>
      <dsp:spPr>
        <a:xfrm>
          <a:off x="0" y="1801950"/>
          <a:ext cx="8229600" cy="277200"/>
        </a:xfrm>
        <a:prstGeom prst="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6EC5502-60DD-4721-8F9C-DA03D7015C5E}">
      <dsp:nvSpPr>
        <dsp:cNvPr id="0" name=""/>
        <dsp:cNvSpPr/>
      </dsp:nvSpPr>
      <dsp:spPr>
        <a:xfrm>
          <a:off x="411480" y="1428558"/>
          <a:ext cx="5760720" cy="535752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b="1" kern="1200" dirty="0" smtClean="0">
              <a:latin typeface="Comic Sans MS" pitchFamily="66" charset="0"/>
            </a:rPr>
            <a:t>FAO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b="1" kern="1200" dirty="0" err="1" smtClean="0">
              <a:latin typeface="Comic Sans MS" pitchFamily="66" charset="0"/>
            </a:rPr>
            <a:t>faostat</a:t>
          </a:r>
          <a:r>
            <a:rPr lang="tr-TR" sz="1600" b="1" kern="1200" dirty="0" smtClean="0">
              <a:latin typeface="Comic Sans MS" pitchFamily="66" charset="0"/>
            </a:rPr>
            <a:t>.</a:t>
          </a:r>
          <a:r>
            <a:rPr lang="tr-TR" sz="1600" b="1" kern="1200" dirty="0" err="1" smtClean="0">
              <a:latin typeface="Comic Sans MS" pitchFamily="66" charset="0"/>
            </a:rPr>
            <a:t>fao</a:t>
          </a:r>
          <a:r>
            <a:rPr lang="tr-TR" sz="1600" b="1" kern="1200" dirty="0" smtClean="0">
              <a:latin typeface="Comic Sans MS" pitchFamily="66" charset="0"/>
            </a:rPr>
            <a:t>.org</a:t>
          </a:r>
          <a:endParaRPr lang="tr-TR" sz="1600" b="1" kern="1200" dirty="0"/>
        </a:p>
      </dsp:txBody>
      <dsp:txXfrm>
        <a:off x="437633" y="1454711"/>
        <a:ext cx="5708414" cy="483446"/>
      </dsp:txXfrm>
    </dsp:sp>
    <dsp:sp modelId="{A0F3C63C-7BE6-469F-97F8-058B5020898A}">
      <dsp:nvSpPr>
        <dsp:cNvPr id="0" name=""/>
        <dsp:cNvSpPr/>
      </dsp:nvSpPr>
      <dsp:spPr>
        <a:xfrm>
          <a:off x="0" y="2549727"/>
          <a:ext cx="8229600" cy="277200"/>
        </a:xfrm>
        <a:prstGeom prst="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99FCA39-B4E6-4708-BDB1-4DD188D5D003}">
      <dsp:nvSpPr>
        <dsp:cNvPr id="0" name=""/>
        <dsp:cNvSpPr/>
      </dsp:nvSpPr>
      <dsp:spPr>
        <a:xfrm>
          <a:off x="411480" y="2138550"/>
          <a:ext cx="5760720" cy="57353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b="1" kern="1200" dirty="0" err="1" smtClean="0">
              <a:latin typeface="Comic Sans MS" pitchFamily="66" charset="0"/>
            </a:rPr>
            <a:t>Eurostat</a:t>
          </a:r>
          <a:endParaRPr lang="tr-TR" sz="1600" b="1" kern="1200" dirty="0" smtClean="0">
            <a:latin typeface="Comic Sans MS" pitchFamily="66" charset="0"/>
          </a:endParaRP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b="1" kern="1200" dirty="0" smtClean="0">
              <a:latin typeface="Comic Sans MS" pitchFamily="66" charset="0"/>
            </a:rPr>
            <a:t>http://epp.eurostat.ec.europa.eu/</a:t>
          </a:r>
        </a:p>
      </dsp:txBody>
      <dsp:txXfrm>
        <a:off x="439478" y="2166548"/>
        <a:ext cx="5704724" cy="517540"/>
      </dsp:txXfrm>
    </dsp:sp>
    <dsp:sp modelId="{1AF77500-96C4-4864-BAC6-2AC24E8E9EA5}">
      <dsp:nvSpPr>
        <dsp:cNvPr id="0" name=""/>
        <dsp:cNvSpPr/>
      </dsp:nvSpPr>
      <dsp:spPr>
        <a:xfrm>
          <a:off x="0" y="3198366"/>
          <a:ext cx="8229600" cy="277200"/>
        </a:xfrm>
        <a:prstGeom prst="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96EFEBF-7307-491F-A357-3618A46C4CBC}">
      <dsp:nvSpPr>
        <dsp:cNvPr id="0" name=""/>
        <dsp:cNvSpPr/>
      </dsp:nvSpPr>
      <dsp:spPr>
        <a:xfrm>
          <a:off x="411480" y="2886327"/>
          <a:ext cx="5760720" cy="47439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b="1" kern="1200" dirty="0" smtClean="0">
              <a:latin typeface="Comic Sans MS" pitchFamily="66" charset="0"/>
            </a:rPr>
            <a:t>IMF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b="1" kern="1200" dirty="0" smtClean="0">
              <a:latin typeface="Comic Sans MS" pitchFamily="66" charset="0"/>
            </a:rPr>
            <a:t>www.</a:t>
          </a:r>
          <a:r>
            <a:rPr lang="tr-TR" sz="1600" b="1" kern="1200" dirty="0" err="1" smtClean="0">
              <a:latin typeface="Comic Sans MS" pitchFamily="66" charset="0"/>
            </a:rPr>
            <a:t>imf</a:t>
          </a:r>
          <a:r>
            <a:rPr lang="tr-TR" sz="1600" b="1" kern="1200" dirty="0" smtClean="0">
              <a:latin typeface="Comic Sans MS" pitchFamily="66" charset="0"/>
            </a:rPr>
            <a:t>.org/</a:t>
          </a:r>
          <a:r>
            <a:rPr lang="tr-TR" sz="1600" b="1" kern="1200" dirty="0" err="1" smtClean="0">
              <a:latin typeface="Comic Sans MS" pitchFamily="66" charset="0"/>
            </a:rPr>
            <a:t>external</a:t>
          </a:r>
          <a:r>
            <a:rPr lang="tr-TR" sz="1600" b="1" kern="1200" dirty="0" smtClean="0">
              <a:latin typeface="Comic Sans MS" pitchFamily="66" charset="0"/>
            </a:rPr>
            <a:t>/data.</a:t>
          </a:r>
          <a:r>
            <a:rPr lang="tr-TR" sz="1600" b="1" kern="1200" dirty="0" err="1" smtClean="0">
              <a:latin typeface="Comic Sans MS" pitchFamily="66" charset="0"/>
            </a:rPr>
            <a:t>htm</a:t>
          </a:r>
          <a:endParaRPr lang="tr-TR" sz="1600" b="1" kern="1200" dirty="0"/>
        </a:p>
      </dsp:txBody>
      <dsp:txXfrm>
        <a:off x="434638" y="2909485"/>
        <a:ext cx="5714404" cy="428083"/>
      </dsp:txXfrm>
    </dsp:sp>
    <dsp:sp modelId="{FE7B7BEA-4A96-4DE0-892B-6FDAF439E1AC}">
      <dsp:nvSpPr>
        <dsp:cNvPr id="0" name=""/>
        <dsp:cNvSpPr/>
      </dsp:nvSpPr>
      <dsp:spPr>
        <a:xfrm>
          <a:off x="0" y="3879799"/>
          <a:ext cx="8229600" cy="277200"/>
        </a:xfrm>
        <a:prstGeom prst="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9635097-D567-4374-A49A-1EBE371C03B6}">
      <dsp:nvSpPr>
        <dsp:cNvPr id="0" name=""/>
        <dsp:cNvSpPr/>
      </dsp:nvSpPr>
      <dsp:spPr>
        <a:xfrm>
          <a:off x="411480" y="3534966"/>
          <a:ext cx="5760720" cy="507193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b="1" kern="1200" dirty="0" smtClean="0">
              <a:latin typeface="Comic Sans MS" pitchFamily="66" charset="0"/>
            </a:rPr>
            <a:t>UNCTAD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b="1" kern="1200" dirty="0" err="1" smtClean="0">
              <a:latin typeface="Comic Sans MS" pitchFamily="66" charset="0"/>
            </a:rPr>
            <a:t>unctad</a:t>
          </a:r>
          <a:r>
            <a:rPr lang="tr-TR" sz="1600" b="1" kern="1200" dirty="0" smtClean="0">
              <a:latin typeface="Comic Sans MS" pitchFamily="66" charset="0"/>
            </a:rPr>
            <a:t>.org/en/</a:t>
          </a:r>
          <a:r>
            <a:rPr lang="tr-TR" sz="1600" b="1" kern="1200" dirty="0" err="1" smtClean="0">
              <a:latin typeface="Comic Sans MS" pitchFamily="66" charset="0"/>
            </a:rPr>
            <a:t>pages</a:t>
          </a:r>
          <a:r>
            <a:rPr lang="tr-TR" sz="1600" b="1" kern="1200" dirty="0" smtClean="0">
              <a:latin typeface="Comic Sans MS" pitchFamily="66" charset="0"/>
            </a:rPr>
            <a:t>/</a:t>
          </a:r>
          <a:r>
            <a:rPr lang="tr-TR" sz="1600" b="1" kern="1200" dirty="0" err="1" smtClean="0">
              <a:latin typeface="Comic Sans MS" pitchFamily="66" charset="0"/>
            </a:rPr>
            <a:t>statistics</a:t>
          </a:r>
          <a:r>
            <a:rPr lang="tr-TR" sz="1600" b="1" kern="1200" dirty="0" smtClean="0">
              <a:latin typeface="Comic Sans MS" pitchFamily="66" charset="0"/>
            </a:rPr>
            <a:t>.</a:t>
          </a:r>
          <a:r>
            <a:rPr lang="tr-TR" sz="1600" b="1" kern="1200" dirty="0" err="1" smtClean="0">
              <a:latin typeface="Comic Sans MS" pitchFamily="66" charset="0"/>
            </a:rPr>
            <a:t>aspx</a:t>
          </a:r>
          <a:endParaRPr lang="tr-TR" sz="1600" b="1" kern="1200" dirty="0"/>
        </a:p>
      </dsp:txBody>
      <dsp:txXfrm>
        <a:off x="436239" y="3559725"/>
        <a:ext cx="5711202" cy="457675"/>
      </dsp:txXfrm>
    </dsp:sp>
    <dsp:sp modelId="{4E83B6FE-268D-4855-8EF3-2A31B6C8A583}">
      <dsp:nvSpPr>
        <dsp:cNvPr id="0" name=""/>
        <dsp:cNvSpPr/>
      </dsp:nvSpPr>
      <dsp:spPr>
        <a:xfrm>
          <a:off x="0" y="4676394"/>
          <a:ext cx="8229600" cy="277200"/>
        </a:xfrm>
        <a:prstGeom prst="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E34C3F5-CC64-4566-8EB0-9123AEACEAAF}">
      <dsp:nvSpPr>
        <dsp:cNvPr id="0" name=""/>
        <dsp:cNvSpPr/>
      </dsp:nvSpPr>
      <dsp:spPr>
        <a:xfrm>
          <a:off x="411480" y="4216399"/>
          <a:ext cx="5760720" cy="62235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b="1" kern="1200" dirty="0" smtClean="0">
              <a:latin typeface="Comic Sans MS" pitchFamily="66" charset="0"/>
            </a:rPr>
            <a:t>OECD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b="1" kern="1200" dirty="0" err="1" smtClean="0">
              <a:latin typeface="Comic Sans MS" pitchFamily="66" charset="0"/>
            </a:rPr>
            <a:t>oecd</a:t>
          </a:r>
          <a:r>
            <a:rPr lang="tr-TR" sz="1600" b="1" kern="1200" dirty="0" smtClean="0">
              <a:latin typeface="Comic Sans MS" pitchFamily="66" charset="0"/>
            </a:rPr>
            <a:t>.org</a:t>
          </a:r>
          <a:endParaRPr lang="tr-TR" sz="1600" b="1" kern="1200" dirty="0"/>
        </a:p>
      </dsp:txBody>
      <dsp:txXfrm>
        <a:off x="441861" y="4246780"/>
        <a:ext cx="5699958" cy="561593"/>
      </dsp:txXfrm>
    </dsp:sp>
    <dsp:sp modelId="{3463E14D-329E-4D97-98BC-8356FE49CBD4}">
      <dsp:nvSpPr>
        <dsp:cNvPr id="0" name=""/>
        <dsp:cNvSpPr/>
      </dsp:nvSpPr>
      <dsp:spPr>
        <a:xfrm>
          <a:off x="0" y="5437839"/>
          <a:ext cx="8229600" cy="277200"/>
        </a:xfrm>
        <a:prstGeom prst="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F40B874-43B2-4FF7-83BE-93DDFAEE0FB3}">
      <dsp:nvSpPr>
        <dsp:cNvPr id="0" name=""/>
        <dsp:cNvSpPr/>
      </dsp:nvSpPr>
      <dsp:spPr>
        <a:xfrm>
          <a:off x="428626" y="5119941"/>
          <a:ext cx="5760720" cy="587204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b="1" kern="1200" dirty="0" err="1" smtClean="0">
              <a:latin typeface="Comic Sans MS" pitchFamily="66" charset="0"/>
            </a:rPr>
            <a:t>Comtrade</a:t>
          </a:r>
          <a:endParaRPr lang="tr-TR" sz="1600" b="1" kern="1200" dirty="0" smtClean="0">
            <a:latin typeface="Comic Sans MS" pitchFamily="66" charset="0"/>
          </a:endParaRP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b="1" kern="1200" dirty="0" err="1" smtClean="0">
              <a:latin typeface="Comic Sans MS" pitchFamily="66" charset="0"/>
            </a:rPr>
            <a:t>comtrade</a:t>
          </a:r>
          <a:r>
            <a:rPr lang="tr-TR" sz="1600" b="1" kern="1200" dirty="0" smtClean="0">
              <a:latin typeface="Comic Sans MS" pitchFamily="66" charset="0"/>
            </a:rPr>
            <a:t>.un.org</a:t>
          </a:r>
          <a:endParaRPr lang="tr-TR" sz="1600" b="1" kern="1200" dirty="0"/>
        </a:p>
      </dsp:txBody>
      <dsp:txXfrm>
        <a:off x="457291" y="5148606"/>
        <a:ext cx="5703390" cy="52987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742535-FA3B-4094-A21E-D97A3347E0AD}" type="datetimeFigureOut">
              <a:rPr lang="tr-TR" smtClean="0"/>
              <a:pPr/>
              <a:t>15.03.2021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0CF65F-87A3-4AF3-8479-D8A5ED88A735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12462596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B530A9B-D354-4426-AB0E-1E968149D152}" type="slidenum">
              <a:rPr lang="tr-TR"/>
              <a:pPr/>
              <a:t>1</a:t>
            </a:fld>
            <a:endParaRPr lang="tr-TR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tr-T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96F8B-0D2C-41D9-85F9-594DD44133C3}" type="datetime1">
              <a:rPr lang="tr-TR" smtClean="0"/>
              <a:pPr/>
              <a:t>15.03.2021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456D-EDC7-4268-BE3E-5964AA3AA61D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549845388"/>
      </p:ext>
    </p:extLst>
  </p:cSld>
  <p:clrMapOvr>
    <a:masterClrMapping/>
  </p:clrMapOvr>
  <p:transition spd="slow">
    <p:pull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EC1B4-DF52-49CA-B8B4-CAE8E5ABCB75}" type="datetime1">
              <a:rPr lang="tr-TR" smtClean="0"/>
              <a:pPr/>
              <a:t>15.03.2021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456D-EDC7-4268-BE3E-5964AA3AA61D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106235677"/>
      </p:ext>
    </p:extLst>
  </p:cSld>
  <p:clrMapOvr>
    <a:masterClrMapping/>
  </p:clrMapOvr>
  <p:transition spd="slow">
    <p:pull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77A42-E483-42CD-AC5C-2F74C52425EB}" type="datetime1">
              <a:rPr lang="tr-TR" smtClean="0"/>
              <a:pPr/>
              <a:t>15.03.2021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456D-EDC7-4268-BE3E-5964AA3AA61D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940879602"/>
      </p:ext>
    </p:extLst>
  </p:cSld>
  <p:clrMapOvr>
    <a:masterClrMapping/>
  </p:clrMapOvr>
  <p:transition spd="slow">
    <p:pull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A4129-2631-44D3-B6BB-5500E4A798EA}" type="datetime1">
              <a:rPr lang="tr-TR" smtClean="0"/>
              <a:pPr/>
              <a:t>15.03.2021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456D-EDC7-4268-BE3E-5964AA3AA61D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1073916557"/>
      </p:ext>
    </p:extLst>
  </p:cSld>
  <p:clrMapOvr>
    <a:masterClrMapping/>
  </p:clrMapOvr>
  <p:transition spd="slow">
    <p:pull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37F5E-A9AB-476A-8E69-38AC7B0E2042}" type="datetime1">
              <a:rPr lang="tr-TR" smtClean="0"/>
              <a:pPr/>
              <a:t>15.03.2021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456D-EDC7-4268-BE3E-5964AA3AA61D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3347078528"/>
      </p:ext>
    </p:extLst>
  </p:cSld>
  <p:clrMapOvr>
    <a:masterClrMapping/>
  </p:clrMapOvr>
  <p:transition spd="slow">
    <p:pull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FF8BC-9116-49A0-B90F-B731AC1BB56C}" type="datetime1">
              <a:rPr lang="tr-TR" smtClean="0"/>
              <a:pPr/>
              <a:t>15.03.2021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456D-EDC7-4268-BE3E-5964AA3AA61D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2270932554"/>
      </p:ext>
    </p:extLst>
  </p:cSld>
  <p:clrMapOvr>
    <a:masterClrMapping/>
  </p:clrMapOvr>
  <p:transition spd="slow">
    <p:pull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85BBA-0E3A-4B6D-A57B-3BCA443E0833}" type="datetime1">
              <a:rPr lang="tr-TR" smtClean="0"/>
              <a:pPr/>
              <a:t>15.03.2021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456D-EDC7-4268-BE3E-5964AA3AA61D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2534607761"/>
      </p:ext>
    </p:extLst>
  </p:cSld>
  <p:clrMapOvr>
    <a:masterClrMapping/>
  </p:clrMapOvr>
  <p:transition spd="slow">
    <p:pull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3B7BF-64B8-49FB-B058-D4E8054A28FE}" type="datetime1">
              <a:rPr lang="tr-TR" smtClean="0"/>
              <a:pPr/>
              <a:t>15.03.2021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456D-EDC7-4268-BE3E-5964AA3AA61D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2929904274"/>
      </p:ext>
    </p:extLst>
  </p:cSld>
  <p:clrMapOvr>
    <a:masterClrMapping/>
  </p:clrMapOvr>
  <p:transition spd="slow">
    <p:pull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8759C-5A7B-4D4C-9380-854EF1D1B11B}" type="datetime1">
              <a:rPr lang="tr-TR" smtClean="0"/>
              <a:pPr/>
              <a:t>15.03.2021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456D-EDC7-4268-BE3E-5964AA3AA61D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822006179"/>
      </p:ext>
    </p:extLst>
  </p:cSld>
  <p:clrMapOvr>
    <a:masterClrMapping/>
  </p:clrMapOvr>
  <p:transition spd="slow">
    <p:pull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6712E-A5ED-48EB-8569-208C28500711}" type="datetime1">
              <a:rPr lang="tr-TR" smtClean="0"/>
              <a:pPr/>
              <a:t>15.03.2021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456D-EDC7-4268-BE3E-5964AA3AA61D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3339060092"/>
      </p:ext>
    </p:extLst>
  </p:cSld>
  <p:clrMapOvr>
    <a:masterClrMapping/>
  </p:clrMapOvr>
  <p:transition spd="slow">
    <p:pull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FEDFC-6374-4317-BB22-022101B0F633}" type="datetime1">
              <a:rPr lang="tr-TR" smtClean="0"/>
              <a:pPr/>
              <a:t>15.03.2021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456D-EDC7-4268-BE3E-5964AA3AA61D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1365503792"/>
      </p:ext>
    </p:extLst>
  </p:cSld>
  <p:clrMapOvr>
    <a:masterClrMapping/>
  </p:clrMapOvr>
  <p:transition spd="slow">
    <p:pull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Başlık, Metin ve 2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92101"/>
            <a:ext cx="8229600" cy="13843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sz="half" idx="1"/>
          </p:nvPr>
        </p:nvSpPr>
        <p:spPr>
          <a:xfrm>
            <a:off x="457200" y="1905000"/>
            <a:ext cx="4038600" cy="41148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2"/>
          </p:nvPr>
        </p:nvSpPr>
        <p:spPr>
          <a:xfrm>
            <a:off x="4648200" y="1905000"/>
            <a:ext cx="4038600" cy="19812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3"/>
          </p:nvPr>
        </p:nvSpPr>
        <p:spPr>
          <a:xfrm>
            <a:off x="4648200" y="4038600"/>
            <a:ext cx="4038600" cy="19812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222D49-2931-41F1-800B-C0CE7B23FD2E}" type="datetime1">
              <a:rPr lang="tr-TR" smtClean="0"/>
              <a:pPr>
                <a:defRPr/>
              </a:pPr>
              <a:t>15.03.2021</a:t>
            </a:fld>
            <a:endParaRPr lang="tr-T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7E1B45-460E-4E6E-8133-F54D62CB62C7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85458694"/>
      </p:ext>
    </p:extLst>
  </p:cSld>
  <p:clrMapOvr>
    <a:masterClrMapping/>
  </p:clrMapOvr>
  <p:transition spd="slow">
    <p:pull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C5A53A-2064-4854-B326-1B4386FA1A50}" type="datetime1">
              <a:rPr lang="tr-TR" smtClean="0"/>
              <a:pPr/>
              <a:t>15.03.2021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55456D-EDC7-4268-BE3E-5964AA3AA61D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3345926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slow">
    <p:pull/>
  </p:transition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www.haberturk.com/world-wide-web-nedir-www-ne-demek-www-nin-islevi-nedir-hts-2449018-teknoloji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40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9815" y="96714"/>
            <a:ext cx="8748464" cy="146007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tr-TR" sz="2400" b="1" dirty="0" smtClean="0"/>
              <a:t>«Bilimsel </a:t>
            </a:r>
            <a:r>
              <a:rPr lang="tr-TR" sz="2400" b="1" dirty="0"/>
              <a:t>Araştırma Hazırlama ve Sunum </a:t>
            </a:r>
            <a:r>
              <a:rPr lang="tr-TR" sz="2400" b="1" dirty="0" smtClean="0"/>
              <a:t>Teknikleri» Dersi</a:t>
            </a:r>
            <a:endParaRPr lang="tr-TR" sz="2400" b="1" dirty="0"/>
          </a:p>
          <a:p>
            <a:pPr algn="ctr">
              <a:buNone/>
              <a:defRPr/>
            </a:pPr>
            <a:r>
              <a:rPr lang="tr-TR" sz="2000" b="1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«ARAŞTIRMA TASARIMI»</a:t>
            </a:r>
          </a:p>
          <a:p>
            <a:pPr algn="ctr">
              <a:buNone/>
              <a:defRPr/>
            </a:pPr>
            <a:r>
              <a:rPr lang="tr-TR" altLang="tr-TR" b="1" u="sng" dirty="0" smtClean="0">
                <a:solidFill>
                  <a:schemeClr val="hlink"/>
                </a:solidFill>
              </a:rPr>
              <a:t>«Kaynak-Literatür Arama/Tarama»</a:t>
            </a:r>
            <a:endParaRPr lang="tr-TR" b="1" u="sng" dirty="0">
              <a:solidFill>
                <a:srgbClr val="FF0000"/>
              </a:solidFill>
              <a:cs typeface="Times New Roman" panose="02020603050405020304" pitchFamily="18" charset="0"/>
            </a:endParaRPr>
          </a:p>
        </p:txBody>
      </p:sp>
      <p:sp>
        <p:nvSpPr>
          <p:cNvPr id="142341" name="Rectangle 5"/>
          <p:cNvSpPr>
            <a:spLocks noChangeArrowheads="1"/>
          </p:cNvSpPr>
          <p:nvPr/>
        </p:nvSpPr>
        <p:spPr bwMode="auto">
          <a:xfrm>
            <a:off x="4679949" y="4977169"/>
            <a:ext cx="4356547" cy="1908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lvl="0" algn="ctr"/>
            <a:r>
              <a:rPr lang="tr-TR" sz="28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Doç. Dr. Yener ATASEVEN</a:t>
            </a:r>
          </a:p>
          <a:p>
            <a:pPr lvl="0" algn="ctr"/>
            <a:r>
              <a:rPr lang="tr-TR" sz="1400" b="1" dirty="0">
                <a:latin typeface="Times New Roman" pitchFamily="18" charset="0"/>
                <a:cs typeface="Times New Roman" pitchFamily="18" charset="0"/>
              </a:rPr>
              <a:t>Ankara Üniversitesi</a:t>
            </a:r>
          </a:p>
          <a:p>
            <a:pPr lvl="0" algn="ctr"/>
            <a:r>
              <a:rPr lang="tr-TR" sz="1400" b="1" dirty="0">
                <a:latin typeface="Times New Roman" pitchFamily="18" charset="0"/>
                <a:cs typeface="Times New Roman" pitchFamily="18" charset="0"/>
              </a:rPr>
              <a:t>Ziraat Fakültesi</a:t>
            </a:r>
          </a:p>
          <a:p>
            <a:pPr lvl="0" algn="ctr"/>
            <a:r>
              <a:rPr lang="tr-TR" sz="1400" b="1" dirty="0">
                <a:latin typeface="Times New Roman" pitchFamily="18" charset="0"/>
                <a:cs typeface="Times New Roman" pitchFamily="18" charset="0"/>
              </a:rPr>
              <a:t>Tarım Ekonomisi Bölümü</a:t>
            </a:r>
          </a:p>
          <a:p>
            <a:pPr algn="ctr">
              <a:defRPr/>
            </a:pPr>
            <a:r>
              <a:rPr lang="en-US" sz="1400" b="1" dirty="0" err="1">
                <a:latin typeface="Times New Roman" pitchFamily="18" charset="0"/>
                <a:cs typeface="Times New Roman" pitchFamily="18" charset="0"/>
              </a:rPr>
              <a:t>yenerataseven</a:t>
            </a: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@</a:t>
            </a:r>
            <a:r>
              <a:rPr lang="tr-TR" sz="1400" b="1" dirty="0">
                <a:latin typeface="Times New Roman" pitchFamily="18" charset="0"/>
                <a:cs typeface="Times New Roman" pitchFamily="18" charset="0"/>
              </a:rPr>
              <a:t>hotmail.com</a:t>
            </a:r>
          </a:p>
          <a:p>
            <a:pPr algn="ctr">
              <a:defRPr/>
            </a:pPr>
            <a:endParaRPr lang="en-US" sz="1400" b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tr-TR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 MART 2021</a:t>
            </a:r>
          </a:p>
        </p:txBody>
      </p:sp>
      <p:sp>
        <p:nvSpPr>
          <p:cNvPr id="2" name="AutoShape 2" descr="http://www.gthbhaber.com/wp-content/uploads/2015/05/%C3%BC%C3%BC%C3%BC%C3%BC%C3%BC%C3%BC%C3%BC%C3%BC%C3%BC%C3%BC%C3%BC%C3%BC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3" name="AutoShape 4" descr="http://www.gthbhaber.com/wp-content/uploads/2015/05/%C3%BC%C3%BC%C3%BC%C3%BC%C3%BC%C3%BC%C3%BC%C3%BC%C3%BC%C3%BC%C3%BC%C3%BC.jpg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4" name="AutoShape 6" descr="http://www.gthbhaber.com/wp-content/uploads/2015/05/%C3%BC%C3%BC%C3%BC%C3%BC%C3%BC%C3%BC%C3%BC%C3%BC%C3%BC%C3%BC%C3%BC%C3%BC.jpg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7E1B45-460E-4E6E-8133-F54D62CB62C7}" type="slidenum">
              <a:rPr lang="tr-TR" smtClean="0"/>
              <a:pPr>
                <a:defRPr/>
              </a:pPr>
              <a:t>1</a:t>
            </a:fld>
            <a:endParaRPr lang="tr-TR"/>
          </a:p>
        </p:txBody>
      </p:sp>
      <p:pic>
        <p:nvPicPr>
          <p:cNvPr id="5" name="Picture 2" descr="E-Dergiler – Kütüphane ve Dökümantasyon Daire Başkanlığı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511" y="1988840"/>
            <a:ext cx="4300473" cy="446449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9" descr="http://www.makalecafe.com/wp-content/uploads/2014/11/T%C3%BCrk%C3%A7e-Makale-Siteleri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3" y="1628799"/>
            <a:ext cx="4248473" cy="3348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56581833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İçerik Yer Tutucusu 2"/>
          <p:cNvSpPr txBox="1">
            <a:spLocks/>
          </p:cNvSpPr>
          <p:nvPr/>
        </p:nvSpPr>
        <p:spPr>
          <a:xfrm>
            <a:off x="488088" y="476672"/>
            <a:ext cx="8229600" cy="57606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tr-TR" b="1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Kaynak-Literatür Arama/Tarama</a:t>
            </a:r>
            <a:endParaRPr lang="tr-TR" dirty="0"/>
          </a:p>
        </p:txBody>
      </p:sp>
      <p:sp>
        <p:nvSpPr>
          <p:cNvPr id="10" name="Slayt Numarası Yer Tutucusu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456D-EDC7-4268-BE3E-5964AA3AA61D}" type="slidenum">
              <a:rPr lang="tr-TR" smtClean="0"/>
              <a:pPr/>
              <a:t>2</a:t>
            </a:fld>
            <a:endParaRPr lang="tr-TR"/>
          </a:p>
        </p:txBody>
      </p:sp>
      <p:sp>
        <p:nvSpPr>
          <p:cNvPr id="7" name="İçerik Yer Tutucusu 2"/>
          <p:cNvSpPr txBox="1">
            <a:spLocks/>
          </p:cNvSpPr>
          <p:nvPr/>
        </p:nvSpPr>
        <p:spPr>
          <a:xfrm>
            <a:off x="467544" y="1844824"/>
            <a:ext cx="2448272" cy="64807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buNone/>
              <a:defRPr/>
            </a:pPr>
            <a:r>
              <a:rPr lang="tr-TR" dirty="0"/>
              <a:t>	</a:t>
            </a:r>
            <a:r>
              <a:rPr lang="tr-TR" b="1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İlk önce;</a:t>
            </a:r>
          </a:p>
        </p:txBody>
      </p:sp>
      <p:sp>
        <p:nvSpPr>
          <p:cNvPr id="8" name="İçerik Yer Tutucusu 2"/>
          <p:cNvSpPr txBox="1">
            <a:spLocks/>
          </p:cNvSpPr>
          <p:nvPr/>
        </p:nvSpPr>
        <p:spPr>
          <a:xfrm>
            <a:off x="467543" y="3071810"/>
            <a:ext cx="4752529" cy="330951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buNone/>
              <a:defRPr/>
            </a:pPr>
            <a:r>
              <a:rPr lang="tr-TR" sz="4400" dirty="0"/>
              <a:t>	Hangi </a:t>
            </a:r>
            <a:r>
              <a:rPr lang="tr-TR" sz="4400" dirty="0" smtClean="0"/>
              <a:t>kaynaklardan-literatürlerden </a:t>
            </a:r>
            <a:r>
              <a:rPr lang="tr-TR" sz="4400" dirty="0"/>
              <a:t>arama/tarama yapacağınızı belirleyin.</a:t>
            </a:r>
          </a:p>
        </p:txBody>
      </p:sp>
      <p:pic>
        <p:nvPicPr>
          <p:cNvPr id="18" name="Picture 8" descr="keyword-researc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6563" y="1493838"/>
            <a:ext cx="3311525" cy="467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051010483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Autofit/>
          </a:bodyPr>
          <a:lstStyle/>
          <a:p>
            <a:r>
              <a:rPr lang="tr-TR" sz="4800" b="1" u="sng" dirty="0" smtClean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Araştırmanın Kaynakçası</a:t>
            </a:r>
            <a:endParaRPr lang="tr-TR" sz="4800" b="1" u="sng" dirty="0">
              <a:solidFill>
                <a:srgbClr val="FF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İçerik Yer Tutucusu 2"/>
          <p:cNvSpPr txBox="1">
            <a:spLocks/>
          </p:cNvSpPr>
          <p:nvPr/>
        </p:nvSpPr>
        <p:spPr>
          <a:xfrm>
            <a:off x="482468" y="1916832"/>
            <a:ext cx="8229600" cy="79208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tr-TR" sz="4000" b="1" dirty="0" smtClean="0"/>
              <a:t>Kaynaklara ulaşma</a:t>
            </a:r>
            <a:endParaRPr lang="tr-TR" sz="4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İçerik Yer Tutucusu 2"/>
          <p:cNvSpPr txBox="1">
            <a:spLocks/>
          </p:cNvSpPr>
          <p:nvPr/>
        </p:nvSpPr>
        <p:spPr>
          <a:xfrm>
            <a:off x="492736" y="4077072"/>
            <a:ext cx="2423080" cy="18002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tr-TR" sz="2800" dirty="0" smtClean="0"/>
              <a:t>Arama motorlarını kullanma</a:t>
            </a:r>
            <a:endParaRPr lang="tr-TR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İçerik Yer Tutucusu 2"/>
          <p:cNvSpPr txBox="1">
            <a:spLocks/>
          </p:cNvSpPr>
          <p:nvPr/>
        </p:nvSpPr>
        <p:spPr>
          <a:xfrm>
            <a:off x="3347864" y="4077072"/>
            <a:ext cx="2592288" cy="18002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tr-TR" sz="3600" dirty="0" smtClean="0"/>
              <a:t>Kütüphane incelemesi</a:t>
            </a:r>
            <a:endParaRPr lang="tr-TR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Aşağı Ok 2"/>
          <p:cNvSpPr/>
          <p:nvPr/>
        </p:nvSpPr>
        <p:spPr>
          <a:xfrm>
            <a:off x="1090348" y="3068960"/>
            <a:ext cx="648072" cy="720080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1" name="Aşağı Ok 10"/>
          <p:cNvSpPr/>
          <p:nvPr/>
        </p:nvSpPr>
        <p:spPr>
          <a:xfrm>
            <a:off x="4427984" y="3068960"/>
            <a:ext cx="648072" cy="720080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456D-EDC7-4268-BE3E-5964AA3AA61D}" type="slidenum">
              <a:rPr lang="tr-TR" smtClean="0"/>
              <a:pPr/>
              <a:t>3</a:t>
            </a:fld>
            <a:endParaRPr lang="tr-TR"/>
          </a:p>
        </p:txBody>
      </p:sp>
      <p:sp>
        <p:nvSpPr>
          <p:cNvPr id="10" name="Aşağı Ok 9"/>
          <p:cNvSpPr/>
          <p:nvPr/>
        </p:nvSpPr>
        <p:spPr>
          <a:xfrm>
            <a:off x="7596336" y="3068960"/>
            <a:ext cx="648072" cy="720080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2" name="İçerik Yer Tutucusu 2"/>
          <p:cNvSpPr txBox="1">
            <a:spLocks/>
          </p:cNvSpPr>
          <p:nvPr/>
        </p:nvSpPr>
        <p:spPr>
          <a:xfrm>
            <a:off x="6444208" y="4077072"/>
            <a:ext cx="2592288" cy="1800200"/>
          </a:xfrm>
          <a:prstGeom prst="rect">
            <a:avLst/>
          </a:prstGeom>
          <a:solidFill>
            <a:srgbClr val="00B0F0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tr-TR" sz="3600" dirty="0" smtClean="0"/>
              <a:t>Veri tabanlarını kullanma</a:t>
            </a:r>
            <a:endParaRPr lang="tr-TR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01073259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3" grpId="0" animBg="1"/>
      <p:bldP spid="11" grpId="0" animBg="1"/>
      <p:bldP spid="10" grpId="0" animBg="1"/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413792"/>
            <a:ext cx="8229600" cy="1143000"/>
          </a:xfrm>
        </p:spPr>
        <p:txBody>
          <a:bodyPr>
            <a:normAutofit/>
          </a:bodyPr>
          <a:lstStyle/>
          <a:p>
            <a:r>
              <a:rPr lang="tr-TR" sz="3600" b="1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WWW (</a:t>
            </a:r>
            <a:r>
              <a:rPr lang="tr-TR" sz="3600" b="1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  <a:hlinkClick r:id="rId2"/>
              </a:rPr>
              <a:t>World </a:t>
            </a:r>
            <a:r>
              <a:rPr lang="tr-TR" sz="3600" b="1" dirty="0" err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  <a:hlinkClick r:id="rId2"/>
              </a:rPr>
              <a:t>Wide</a:t>
            </a:r>
            <a:r>
              <a:rPr lang="tr-TR" sz="3600" b="1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  <a:hlinkClick r:id="rId2"/>
              </a:rPr>
              <a:t> Web</a:t>
            </a:r>
            <a:r>
              <a:rPr lang="tr-TR" sz="3600" b="1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)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456D-EDC7-4268-BE3E-5964AA3AA61D}" type="slidenum">
              <a:rPr lang="tr-TR" smtClean="0"/>
              <a:pPr/>
              <a:t>4</a:t>
            </a:fld>
            <a:endParaRPr lang="tr-TR"/>
          </a:p>
        </p:txBody>
      </p:sp>
      <p:sp>
        <p:nvSpPr>
          <p:cNvPr id="5" name="AutoShape 2" descr="Elko Makine Elektrik Pano İmalat Sanayi A.Ş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6" name="AutoShape 4" descr="Elko Makine Elektrik Pano İmalat Sanayi A.Ş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7" name="AutoShape 6" descr="Elko Makine Elektrik Pano İmalat Sanayi A.Ş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2055" name="Picture 7" descr="C:\Users\yenerataseven\Desktop\www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5450" y="2342381"/>
            <a:ext cx="2876550" cy="15906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AutoShape 9" descr="Nedir? | www-nedir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2058" name="Picture 10" descr="C:\Users\yenerataseven\Desktop\w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9361" y="3933056"/>
            <a:ext cx="2466975" cy="18478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36547827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5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C2D04C10-94F9-4372-90E5-D53855094289}" type="slidenum">
              <a:rPr lang="tr-TR" altLang="tr-TR" smtClean="0"/>
              <a:pPr eaLnBrk="1" hangingPunct="1"/>
              <a:t>5</a:t>
            </a:fld>
            <a:endParaRPr lang="tr-TR" altLang="tr-TR" smtClean="0"/>
          </a:p>
        </p:txBody>
      </p:sp>
      <p:sp>
        <p:nvSpPr>
          <p:cNvPr id="129026" name="Rectangle 2"/>
          <p:cNvSpPr>
            <a:spLocks noGrp="1" noChangeArrowheads="1"/>
          </p:cNvSpPr>
          <p:nvPr>
            <p:ph type="title"/>
          </p:nvPr>
        </p:nvSpPr>
        <p:spPr>
          <a:xfrm>
            <a:off x="179512" y="116632"/>
            <a:ext cx="8507288" cy="634082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tr-TR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Arama Motorları/Veri Tabanları-Türkçe 1</a:t>
            </a: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625" y="1500188"/>
            <a:ext cx="5543550" cy="4525962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buClr>
                <a:srgbClr val="FF3300"/>
              </a:buClr>
              <a:buFont typeface="Wingdings" pitchFamily="2" charset="2"/>
              <a:buChar char="v"/>
            </a:pPr>
            <a:r>
              <a:rPr lang="tr-TR" altLang="tr-TR" dirty="0" smtClean="0">
                <a:latin typeface="Comic Sans MS" pitchFamily="66" charset="0"/>
              </a:rPr>
              <a:t>YÖK-Ulusal Tez Merkezi</a:t>
            </a:r>
          </a:p>
          <a:p>
            <a:pPr lvl="1">
              <a:buClr>
                <a:srgbClr val="FF3300"/>
              </a:buClr>
              <a:buFont typeface="Wingdings" panose="05000000000000000000" pitchFamily="2" charset="2"/>
              <a:buChar char="q"/>
            </a:pPr>
            <a:r>
              <a:rPr lang="tr-TR" altLang="tr-TR" dirty="0" smtClean="0">
                <a:latin typeface="Comic Sans MS" pitchFamily="66" charset="0"/>
              </a:rPr>
              <a:t>Tez tarama </a:t>
            </a:r>
            <a:r>
              <a:rPr lang="tr-TR" altLang="tr-TR" sz="1600" dirty="0" smtClean="0">
                <a:latin typeface="Comic Sans MS" pitchFamily="66" charset="0"/>
              </a:rPr>
              <a:t>(https://tez.yok.gov.tr/UlusalTezMerkezi/)</a:t>
            </a:r>
          </a:p>
          <a:p>
            <a:pPr eaLnBrk="1" hangingPunct="1">
              <a:buClr>
                <a:srgbClr val="FF3300"/>
              </a:buClr>
              <a:buFont typeface="Wingdings" pitchFamily="2" charset="2"/>
              <a:buChar char="v"/>
            </a:pPr>
            <a:r>
              <a:rPr lang="tr-TR" altLang="tr-TR" dirty="0" smtClean="0">
                <a:latin typeface="Comic Sans MS" pitchFamily="66" charset="0"/>
              </a:rPr>
              <a:t>ULAKBİM</a:t>
            </a:r>
          </a:p>
          <a:p>
            <a:pPr lvl="1">
              <a:buClr>
                <a:srgbClr val="FF3300"/>
              </a:buClr>
              <a:buFont typeface="Wingdings" panose="05000000000000000000" pitchFamily="2" charset="2"/>
              <a:buChar char="q"/>
            </a:pPr>
            <a:r>
              <a:rPr lang="tr-TR" altLang="tr-TR" dirty="0" smtClean="0">
                <a:latin typeface="Comic Sans MS" pitchFamily="66" charset="0"/>
              </a:rPr>
              <a:t>Türkiye’deki bilimsel dergilerdeki makaleleri taramak için </a:t>
            </a:r>
            <a:r>
              <a:rPr lang="tr-TR" altLang="tr-TR" sz="1000" dirty="0" smtClean="0">
                <a:latin typeface="Comic Sans MS" pitchFamily="66" charset="0"/>
              </a:rPr>
              <a:t>(http://www.ulakbim.gov.tr/</a:t>
            </a:r>
            <a:r>
              <a:rPr lang="tr-TR" altLang="tr-TR" sz="1000" dirty="0" err="1" smtClean="0">
                <a:latin typeface="Comic Sans MS" pitchFamily="66" charset="0"/>
              </a:rPr>
              <a:t>cabim</a:t>
            </a:r>
            <a:r>
              <a:rPr lang="tr-TR" altLang="tr-TR" sz="1000" dirty="0" smtClean="0">
                <a:latin typeface="Comic Sans MS" pitchFamily="66" charset="0"/>
              </a:rPr>
              <a:t>/</a:t>
            </a:r>
            <a:r>
              <a:rPr lang="tr-TR" altLang="tr-TR" sz="1000" dirty="0" err="1" smtClean="0">
                <a:latin typeface="Comic Sans MS" pitchFamily="66" charset="0"/>
              </a:rPr>
              <a:t>vt</a:t>
            </a:r>
            <a:r>
              <a:rPr lang="tr-TR" altLang="tr-TR" sz="1000" dirty="0" smtClean="0">
                <a:latin typeface="Comic Sans MS" pitchFamily="66" charset="0"/>
              </a:rPr>
              <a:t>/</a:t>
            </a:r>
            <a:r>
              <a:rPr lang="tr-TR" altLang="tr-TR" sz="1000" dirty="0" err="1" smtClean="0">
                <a:latin typeface="Comic Sans MS" pitchFamily="66" charset="0"/>
              </a:rPr>
              <a:t>index.uhtml</a:t>
            </a:r>
            <a:r>
              <a:rPr lang="tr-TR" altLang="tr-TR" sz="1000" dirty="0" smtClean="0">
                <a:latin typeface="Comic Sans MS" pitchFamily="66" charset="0"/>
              </a:rPr>
              <a:t>)</a:t>
            </a:r>
          </a:p>
          <a:p>
            <a:pPr eaLnBrk="1" hangingPunct="1">
              <a:buClr>
                <a:srgbClr val="FF3300"/>
              </a:buClr>
              <a:buFont typeface="Wingdings" pitchFamily="2" charset="2"/>
              <a:buChar char="v"/>
            </a:pPr>
            <a:r>
              <a:rPr lang="tr-TR" altLang="tr-TR" dirty="0" smtClean="0">
                <a:latin typeface="Comic Sans MS" pitchFamily="66" charset="0"/>
              </a:rPr>
              <a:t>Milli Kütüphane</a:t>
            </a:r>
          </a:p>
          <a:p>
            <a:pPr lvl="1" eaLnBrk="1" hangingPunct="1">
              <a:buClr>
                <a:srgbClr val="FF3300"/>
              </a:buClr>
              <a:buFont typeface="Wingdings" panose="05000000000000000000" pitchFamily="2" charset="2"/>
              <a:buChar char="q"/>
            </a:pPr>
            <a:r>
              <a:rPr lang="tr-TR" altLang="tr-TR" dirty="0" smtClean="0">
                <a:latin typeface="Comic Sans MS" pitchFamily="66" charset="0"/>
              </a:rPr>
              <a:t>Geçmiş yıllara dönük olarak yayın arama</a:t>
            </a:r>
          </a:p>
          <a:p>
            <a:pPr lvl="1">
              <a:buClr>
                <a:srgbClr val="FF3300"/>
              </a:buClr>
              <a:buNone/>
            </a:pPr>
            <a:r>
              <a:rPr lang="tr-TR" altLang="tr-TR" sz="1600" dirty="0" smtClean="0">
                <a:latin typeface="Comic Sans MS" pitchFamily="66" charset="0"/>
              </a:rPr>
              <a:t>	</a:t>
            </a:r>
            <a:r>
              <a:rPr lang="tr-TR" altLang="tr-TR" sz="1600" dirty="0">
                <a:latin typeface="Comic Sans MS" pitchFamily="66" charset="0"/>
              </a:rPr>
              <a:t>(http://www.millikutuphane.gov.tr/)</a:t>
            </a:r>
            <a:endParaRPr lang="tr-TR" altLang="tr-TR" sz="1600" dirty="0" smtClean="0">
              <a:latin typeface="Comic Sans MS" pitchFamily="66" charset="0"/>
            </a:endParaRPr>
          </a:p>
        </p:txBody>
      </p:sp>
      <p:pic>
        <p:nvPicPr>
          <p:cNvPr id="4101" name="Picture 5" descr="YÖK-Ulusal Tez Merkez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425" y="1484313"/>
            <a:ext cx="2732088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Picture 6" descr="Ulakbi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425" y="2997200"/>
            <a:ext cx="2640013" cy="143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3" name="Picture 7" descr="milli-kutuphan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1863" y="4652963"/>
            <a:ext cx="2592387" cy="158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35861624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Başlık"/>
          <p:cNvSpPr>
            <a:spLocks noGrp="1"/>
          </p:cNvSpPr>
          <p:nvPr>
            <p:ph type="title"/>
          </p:nvPr>
        </p:nvSpPr>
        <p:spPr>
          <a:xfrm>
            <a:off x="457200" y="58614"/>
            <a:ext cx="8229600" cy="490066"/>
          </a:xfrm>
        </p:spPr>
        <p:txBody>
          <a:bodyPr>
            <a:noAutofit/>
          </a:bodyPr>
          <a:lstStyle/>
          <a:p>
            <a:pPr marL="0" lvl="0" indent="0"/>
            <a:r>
              <a:rPr lang="tr-TR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Arama Motorları/Veri Tabanları-Türkçe </a:t>
            </a:r>
            <a:r>
              <a:rPr lang="tr-TR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2</a:t>
            </a:r>
            <a:endParaRPr lang="tr-TR" sz="3200" b="1" u="sng" dirty="0">
              <a:solidFill>
                <a:srgbClr val="FF0000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467544" y="908720"/>
            <a:ext cx="8352928" cy="4801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buClr>
                <a:srgbClr val="FF3300"/>
              </a:buClr>
            </a:pPr>
            <a:r>
              <a:rPr lang="tr-TR" altLang="tr-TR" sz="2800" b="1" dirty="0">
                <a:solidFill>
                  <a:schemeClr val="tx1"/>
                </a:solidFill>
              </a:rPr>
              <a:t>Ankara Ün. Kütüphanesi</a:t>
            </a:r>
          </a:p>
        </p:txBody>
      </p:sp>
      <p:sp>
        <p:nvSpPr>
          <p:cNvPr id="6" name="Dikdörtgen 5"/>
          <p:cNvSpPr/>
          <p:nvPr/>
        </p:nvSpPr>
        <p:spPr>
          <a:xfrm>
            <a:off x="467544" y="2101381"/>
            <a:ext cx="8352928" cy="535531"/>
          </a:xfrm>
          <a:prstGeom prst="rect">
            <a:avLst/>
          </a:prstGeom>
          <a:solidFill>
            <a:schemeClr val="bg2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buClr>
                <a:srgbClr val="FF3300"/>
              </a:buClr>
            </a:pPr>
            <a:r>
              <a:rPr lang="tr-TR" altLang="tr-TR" sz="3200" dirty="0"/>
              <a:t>www.ankara.edu.tr</a:t>
            </a:r>
          </a:p>
        </p:txBody>
      </p:sp>
      <p:sp>
        <p:nvSpPr>
          <p:cNvPr id="7" name="Dikdörtgen 6"/>
          <p:cNvSpPr/>
          <p:nvPr/>
        </p:nvSpPr>
        <p:spPr>
          <a:xfrm>
            <a:off x="467544" y="3573016"/>
            <a:ext cx="8352928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tr-TR" altLang="tr-TR" sz="3600" dirty="0"/>
              <a:t>Kütüphane</a:t>
            </a:r>
            <a:endParaRPr lang="tr-TR" sz="3600" b="1" dirty="0"/>
          </a:p>
        </p:txBody>
      </p:sp>
      <p:sp>
        <p:nvSpPr>
          <p:cNvPr id="9" name="Aşağı Ok 8"/>
          <p:cNvSpPr/>
          <p:nvPr/>
        </p:nvSpPr>
        <p:spPr>
          <a:xfrm>
            <a:off x="4067944" y="1484784"/>
            <a:ext cx="864096" cy="52844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Aşağı Ok 9"/>
          <p:cNvSpPr/>
          <p:nvPr/>
        </p:nvSpPr>
        <p:spPr>
          <a:xfrm>
            <a:off x="4139952" y="2708920"/>
            <a:ext cx="720080" cy="7920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456D-EDC7-4268-BE3E-5964AA3AA61D}" type="slidenum">
              <a:rPr lang="tr-TR" smtClean="0"/>
              <a:pPr/>
              <a:t>6</a:t>
            </a:fld>
            <a:endParaRPr lang="tr-TR"/>
          </a:p>
        </p:txBody>
      </p:sp>
      <p:sp>
        <p:nvSpPr>
          <p:cNvPr id="12" name="Aşağı Ok 11"/>
          <p:cNvSpPr/>
          <p:nvPr/>
        </p:nvSpPr>
        <p:spPr>
          <a:xfrm>
            <a:off x="4139952" y="4365104"/>
            <a:ext cx="720080" cy="7920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3" name="Dikdörtgen 12"/>
          <p:cNvSpPr/>
          <p:nvPr/>
        </p:nvSpPr>
        <p:spPr>
          <a:xfrm>
            <a:off x="467544" y="5301208"/>
            <a:ext cx="8352928" cy="108952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buClr>
                <a:srgbClr val="FF3300"/>
              </a:buClr>
            </a:pPr>
            <a:r>
              <a:rPr lang="tr-TR" altLang="tr-TR" sz="3600" dirty="0"/>
              <a:t>Kütüphane ve Dokümantasyon Daire Başkanlığı</a:t>
            </a:r>
          </a:p>
        </p:txBody>
      </p:sp>
    </p:spTree>
    <p:extLst>
      <p:ext uri="{BB962C8B-B14F-4D97-AF65-F5344CB8AC3E}">
        <p14:creationId xmlns="" xmlns:p14="http://schemas.microsoft.com/office/powerpoint/2010/main" val="395930162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9" grpId="0" animBg="1"/>
      <p:bldP spid="10" grpId="0" animBg="1"/>
      <p:bldP spid="12" grpId="0" animBg="1"/>
      <p:bldP spid="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5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A879DB87-6F23-40C9-8AD0-8E37DA15AFC9}" type="slidenum">
              <a:rPr lang="tr-TR" altLang="tr-TR" smtClean="0"/>
              <a:pPr eaLnBrk="1" hangingPunct="1"/>
              <a:t>7</a:t>
            </a:fld>
            <a:endParaRPr lang="tr-TR" altLang="tr-TR" smtClean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628775"/>
            <a:ext cx="6551612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Clr>
                <a:srgbClr val="FF3300"/>
              </a:buClr>
              <a:buFont typeface="Wingdings" pitchFamily="2" charset="2"/>
              <a:buChar char="v"/>
            </a:pPr>
            <a:r>
              <a:rPr lang="tr-TR" altLang="tr-TR" smtClean="0">
                <a:latin typeface="Comic Sans MS" pitchFamily="66" charset="0"/>
              </a:rPr>
              <a:t>Google</a:t>
            </a:r>
          </a:p>
          <a:p>
            <a:pPr eaLnBrk="1" hangingPunct="1">
              <a:lnSpc>
                <a:spcPct val="90000"/>
              </a:lnSpc>
              <a:buClr>
                <a:srgbClr val="FF3300"/>
              </a:buClr>
              <a:buFontTx/>
              <a:buNone/>
            </a:pPr>
            <a:endParaRPr lang="tr-TR" altLang="tr-TR" smtClean="0">
              <a:latin typeface="Comic Sans MS" pitchFamily="66" charset="0"/>
            </a:endParaRPr>
          </a:p>
          <a:p>
            <a:pPr eaLnBrk="1" hangingPunct="1">
              <a:lnSpc>
                <a:spcPct val="90000"/>
              </a:lnSpc>
              <a:buClr>
                <a:srgbClr val="FF3300"/>
              </a:buClr>
              <a:buFontTx/>
              <a:buNone/>
            </a:pPr>
            <a:endParaRPr lang="tr-TR" altLang="tr-TR" smtClean="0">
              <a:latin typeface="Comic Sans MS" pitchFamily="66" charset="0"/>
            </a:endParaRPr>
          </a:p>
          <a:p>
            <a:pPr eaLnBrk="1" hangingPunct="1">
              <a:lnSpc>
                <a:spcPct val="90000"/>
              </a:lnSpc>
              <a:buClr>
                <a:srgbClr val="FF3300"/>
              </a:buClr>
              <a:buFontTx/>
              <a:buNone/>
            </a:pPr>
            <a:endParaRPr lang="tr-TR" altLang="tr-TR" smtClean="0">
              <a:latin typeface="Comic Sans MS" pitchFamily="66" charset="0"/>
            </a:endParaRPr>
          </a:p>
          <a:p>
            <a:pPr eaLnBrk="1" hangingPunct="1">
              <a:lnSpc>
                <a:spcPct val="90000"/>
              </a:lnSpc>
              <a:buClr>
                <a:srgbClr val="FF3300"/>
              </a:buClr>
              <a:buFontTx/>
              <a:buNone/>
            </a:pPr>
            <a:endParaRPr lang="tr-TR" altLang="tr-TR" smtClean="0">
              <a:latin typeface="Comic Sans MS" pitchFamily="66" charset="0"/>
            </a:endParaRPr>
          </a:p>
          <a:p>
            <a:pPr eaLnBrk="1" hangingPunct="1">
              <a:lnSpc>
                <a:spcPct val="90000"/>
              </a:lnSpc>
              <a:buClr>
                <a:srgbClr val="FF3300"/>
              </a:buClr>
              <a:buFont typeface="Wingdings" pitchFamily="2" charset="2"/>
              <a:buChar char="v"/>
            </a:pPr>
            <a:r>
              <a:rPr lang="tr-TR" altLang="tr-TR" smtClean="0">
                <a:latin typeface="Comic Sans MS" pitchFamily="66" charset="0"/>
              </a:rPr>
              <a:t>Google Akademik</a:t>
            </a:r>
          </a:p>
          <a:p>
            <a:pPr eaLnBrk="1" hangingPunct="1">
              <a:lnSpc>
                <a:spcPct val="90000"/>
              </a:lnSpc>
              <a:buClr>
                <a:srgbClr val="FF3300"/>
              </a:buClr>
              <a:buFontTx/>
              <a:buNone/>
            </a:pPr>
            <a:r>
              <a:rPr lang="tr-TR" altLang="tr-TR" smtClean="0"/>
              <a:t> </a:t>
            </a:r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922337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tr-TR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Arama Motorları-Türkçe 3</a:t>
            </a:r>
          </a:p>
        </p:txBody>
      </p:sp>
      <p:pic>
        <p:nvPicPr>
          <p:cNvPr id="6149" name="Picture 2" descr="C:\Users\w7u\Desktop\google_interne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4688" y="1285875"/>
            <a:ext cx="5000625" cy="2357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8348" t="15893" b="32153"/>
          <a:stretch/>
        </p:blipFill>
        <p:spPr bwMode="auto">
          <a:xfrm>
            <a:off x="4211960" y="3861048"/>
            <a:ext cx="4804847" cy="237441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51053831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5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04F476AE-4511-4E32-BFF8-C339EF5BCB0B}" type="slidenum">
              <a:rPr lang="tr-TR" altLang="tr-TR" smtClean="0"/>
              <a:pPr eaLnBrk="1" hangingPunct="1"/>
              <a:t>8</a:t>
            </a:fld>
            <a:endParaRPr lang="tr-TR" altLang="tr-TR" smtClean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4114800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Clr>
                <a:srgbClr val="FF3300"/>
              </a:buClr>
              <a:buFont typeface="Wingdings" pitchFamily="2" charset="2"/>
              <a:buNone/>
            </a:pPr>
            <a:r>
              <a:rPr lang="tr-TR" altLang="tr-TR" sz="2800" dirty="0" smtClean="0">
                <a:latin typeface="Comic Sans MS" pitchFamily="66" charset="0"/>
              </a:rPr>
              <a:t>	Veri tabanlarının taranması</a:t>
            </a:r>
          </a:p>
          <a:p>
            <a:pPr eaLnBrk="1" hangingPunct="1">
              <a:lnSpc>
                <a:spcPct val="90000"/>
              </a:lnSpc>
              <a:buClr>
                <a:srgbClr val="FF3300"/>
              </a:buClr>
              <a:buFont typeface="Wingdings" pitchFamily="2" charset="2"/>
              <a:buNone/>
            </a:pPr>
            <a:endParaRPr lang="tr-TR" altLang="tr-TR" sz="2800" dirty="0" smtClean="0">
              <a:latin typeface="Comic Sans MS" pitchFamily="66" charset="0"/>
            </a:endParaRPr>
          </a:p>
          <a:p>
            <a:pPr eaLnBrk="1" hangingPunct="1">
              <a:lnSpc>
                <a:spcPct val="90000"/>
              </a:lnSpc>
              <a:buClr>
                <a:srgbClr val="FF3300"/>
              </a:buClr>
              <a:buFont typeface="Wingdings" pitchFamily="2" charset="2"/>
              <a:buChar char="v"/>
            </a:pPr>
            <a:r>
              <a:rPr lang="tr-TR" altLang="tr-TR" sz="2800" dirty="0" err="1" smtClean="0">
                <a:latin typeface="Comic Sans MS" pitchFamily="66" charset="0"/>
              </a:rPr>
              <a:t>EbscoHost</a:t>
            </a:r>
            <a:endParaRPr lang="tr-TR" altLang="tr-TR" sz="2800" dirty="0" smtClean="0">
              <a:latin typeface="Comic Sans MS" pitchFamily="66" charset="0"/>
            </a:endParaRPr>
          </a:p>
          <a:p>
            <a:pPr eaLnBrk="1" hangingPunct="1">
              <a:lnSpc>
                <a:spcPct val="90000"/>
              </a:lnSpc>
              <a:buClr>
                <a:srgbClr val="FF3300"/>
              </a:buClr>
              <a:buFont typeface="Wingdings" pitchFamily="2" charset="2"/>
              <a:buNone/>
            </a:pPr>
            <a:endParaRPr lang="tr-TR" altLang="tr-TR" sz="2800" dirty="0" smtClean="0">
              <a:latin typeface="Comic Sans MS" pitchFamily="66" charset="0"/>
            </a:endParaRPr>
          </a:p>
          <a:p>
            <a:pPr eaLnBrk="1" hangingPunct="1">
              <a:lnSpc>
                <a:spcPct val="90000"/>
              </a:lnSpc>
              <a:buClr>
                <a:srgbClr val="FF3300"/>
              </a:buClr>
              <a:buFont typeface="Wingdings" pitchFamily="2" charset="2"/>
              <a:buChar char="v"/>
            </a:pPr>
            <a:r>
              <a:rPr lang="tr-TR" altLang="tr-TR" sz="2800" dirty="0" err="1" smtClean="0">
                <a:latin typeface="Comic Sans MS" pitchFamily="66" charset="0"/>
              </a:rPr>
              <a:t>Science</a:t>
            </a:r>
            <a:r>
              <a:rPr lang="tr-TR" altLang="tr-TR" sz="2800" dirty="0" smtClean="0">
                <a:latin typeface="Comic Sans MS" pitchFamily="66" charset="0"/>
              </a:rPr>
              <a:t> Direct</a:t>
            </a:r>
          </a:p>
          <a:p>
            <a:pPr eaLnBrk="1" hangingPunct="1">
              <a:lnSpc>
                <a:spcPct val="90000"/>
              </a:lnSpc>
              <a:buClr>
                <a:srgbClr val="FF3300"/>
              </a:buClr>
              <a:buFont typeface="Wingdings" pitchFamily="2" charset="2"/>
              <a:buNone/>
            </a:pPr>
            <a:endParaRPr lang="tr-TR" altLang="tr-TR" sz="2800" dirty="0" smtClean="0">
              <a:latin typeface="Comic Sans MS" pitchFamily="66" charset="0"/>
            </a:endParaRPr>
          </a:p>
          <a:p>
            <a:pPr eaLnBrk="1" hangingPunct="1">
              <a:lnSpc>
                <a:spcPct val="90000"/>
              </a:lnSpc>
              <a:buClr>
                <a:srgbClr val="FF3300"/>
              </a:buClr>
              <a:buFont typeface="Wingdings" pitchFamily="2" charset="2"/>
              <a:buChar char="v"/>
            </a:pPr>
            <a:r>
              <a:rPr lang="tr-TR" altLang="tr-TR" sz="2800" dirty="0" err="1" smtClean="0">
                <a:latin typeface="Comic Sans MS" pitchFamily="66" charset="0"/>
              </a:rPr>
              <a:t>ProQuest</a:t>
            </a:r>
            <a:r>
              <a:rPr lang="tr-TR" altLang="tr-TR" sz="2800" dirty="0" smtClean="0">
                <a:latin typeface="Comic Sans MS" pitchFamily="66" charset="0"/>
              </a:rPr>
              <a:t> (dünya üniversitelerindeki tezleri tarar)</a:t>
            </a:r>
          </a:p>
        </p:txBody>
      </p:sp>
      <p:sp>
        <p:nvSpPr>
          <p:cNvPr id="131076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8509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tr-TR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Arama Motorları/Veri </a:t>
            </a:r>
            <a:r>
              <a:rPr lang="tr-TR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Tabanları-Yabancı </a:t>
            </a:r>
            <a:r>
              <a:rPr lang="tr-TR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1</a:t>
            </a:r>
          </a:p>
        </p:txBody>
      </p:sp>
      <p:pic>
        <p:nvPicPr>
          <p:cNvPr id="7173" name="Picture 6" descr="ehostPort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275" y="2349500"/>
            <a:ext cx="2808288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4" name="Picture 7" descr="logo_ScienceDirec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638" y="3716338"/>
            <a:ext cx="252095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5" name="Picture 8" descr="proquest_log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4663" y="5365750"/>
            <a:ext cx="2592387" cy="123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658642132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5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D42D5DBF-1638-4B26-B106-7BF076B202C9}" type="slidenum">
              <a:rPr lang="tr-TR" altLang="tr-TR" smtClean="0"/>
              <a:pPr eaLnBrk="1" hangingPunct="1"/>
              <a:t>9</a:t>
            </a:fld>
            <a:endParaRPr lang="tr-TR" altLang="tr-TR" smtClean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916113"/>
            <a:ext cx="5040312" cy="4525962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Clr>
                <a:srgbClr val="FF3300"/>
              </a:buClr>
              <a:buFont typeface="Wingdings" pitchFamily="2" charset="2"/>
              <a:buChar char="v"/>
            </a:pPr>
            <a:r>
              <a:rPr lang="tr-TR" altLang="tr-TR" dirty="0" smtClean="0">
                <a:latin typeface="Comic Sans MS" pitchFamily="66" charset="0"/>
              </a:rPr>
              <a:t>Web of </a:t>
            </a:r>
            <a:r>
              <a:rPr lang="tr-TR" altLang="tr-TR" dirty="0" err="1" smtClean="0">
                <a:latin typeface="Comic Sans MS" pitchFamily="66" charset="0"/>
              </a:rPr>
              <a:t>Science-WoS</a:t>
            </a:r>
            <a:r>
              <a:rPr lang="tr-TR" altLang="tr-TR" dirty="0" smtClean="0">
                <a:latin typeface="Comic Sans MS" pitchFamily="66" charset="0"/>
              </a:rPr>
              <a:t> (makale tarama)</a:t>
            </a:r>
          </a:p>
          <a:p>
            <a:pPr eaLnBrk="1" hangingPunct="1">
              <a:lnSpc>
                <a:spcPct val="90000"/>
              </a:lnSpc>
              <a:buClr>
                <a:srgbClr val="FF3300"/>
              </a:buClr>
              <a:buFont typeface="Wingdings" pitchFamily="2" charset="2"/>
              <a:buNone/>
            </a:pPr>
            <a:endParaRPr lang="tr-TR" altLang="tr-TR" dirty="0" smtClean="0">
              <a:latin typeface="Comic Sans MS" pitchFamily="66" charset="0"/>
            </a:endParaRPr>
          </a:p>
          <a:p>
            <a:pPr eaLnBrk="1" hangingPunct="1">
              <a:lnSpc>
                <a:spcPct val="90000"/>
              </a:lnSpc>
              <a:buClr>
                <a:srgbClr val="FF3300"/>
              </a:buClr>
              <a:buFont typeface="Wingdings" pitchFamily="2" charset="2"/>
              <a:buChar char="v"/>
            </a:pPr>
            <a:r>
              <a:rPr lang="tr-TR" altLang="tr-TR" dirty="0" err="1" smtClean="0">
                <a:latin typeface="Comic Sans MS" pitchFamily="66" charset="0"/>
              </a:rPr>
              <a:t>Scopus</a:t>
            </a:r>
            <a:r>
              <a:rPr lang="tr-TR" altLang="tr-TR" dirty="0" smtClean="0">
                <a:latin typeface="Comic Sans MS" pitchFamily="66" charset="0"/>
              </a:rPr>
              <a:t> (makale tarama)</a:t>
            </a:r>
          </a:p>
          <a:p>
            <a:pPr eaLnBrk="1" hangingPunct="1">
              <a:lnSpc>
                <a:spcPct val="90000"/>
              </a:lnSpc>
              <a:buClr>
                <a:srgbClr val="FF3300"/>
              </a:buClr>
              <a:buFontTx/>
              <a:buNone/>
            </a:pPr>
            <a:endParaRPr lang="tr-TR" altLang="tr-TR" dirty="0" smtClean="0">
              <a:latin typeface="Comic Sans MS" pitchFamily="66" charset="0"/>
            </a:endParaRPr>
          </a:p>
          <a:p>
            <a:pPr eaLnBrk="1" hangingPunct="1">
              <a:lnSpc>
                <a:spcPct val="90000"/>
              </a:lnSpc>
              <a:buClr>
                <a:srgbClr val="FF3300"/>
              </a:buClr>
              <a:buFontTx/>
              <a:buNone/>
            </a:pPr>
            <a:endParaRPr lang="tr-TR" altLang="tr-TR" dirty="0" smtClean="0">
              <a:latin typeface="Comic Sans MS" pitchFamily="66" charset="0"/>
            </a:endParaRPr>
          </a:p>
          <a:p>
            <a:pPr eaLnBrk="1" hangingPunct="1">
              <a:lnSpc>
                <a:spcPct val="90000"/>
              </a:lnSpc>
              <a:buClr>
                <a:srgbClr val="FF3300"/>
              </a:buClr>
              <a:buFont typeface="Wingdings" pitchFamily="2" charset="2"/>
              <a:buChar char="v"/>
            </a:pPr>
            <a:r>
              <a:rPr lang="tr-TR" altLang="tr-TR" dirty="0" smtClean="0">
                <a:latin typeface="Comic Sans MS" pitchFamily="66" charset="0"/>
              </a:rPr>
              <a:t>Google </a:t>
            </a:r>
            <a:r>
              <a:rPr lang="tr-TR" altLang="tr-TR" dirty="0" err="1" smtClean="0">
                <a:latin typeface="Comic Sans MS" pitchFamily="66" charset="0"/>
              </a:rPr>
              <a:t>Scholar</a:t>
            </a:r>
            <a:endParaRPr lang="tr-TR" altLang="tr-TR" dirty="0" smtClean="0">
              <a:latin typeface="Comic Sans MS" pitchFamily="66" charset="0"/>
            </a:endParaRPr>
          </a:p>
          <a:p>
            <a:pPr eaLnBrk="1" hangingPunct="1">
              <a:lnSpc>
                <a:spcPct val="90000"/>
              </a:lnSpc>
              <a:buClr>
                <a:srgbClr val="FF3300"/>
              </a:buClr>
              <a:buFont typeface="Wingdings" pitchFamily="2" charset="2"/>
              <a:buNone/>
            </a:pPr>
            <a:endParaRPr lang="tr-TR" altLang="tr-TR" dirty="0" smtClean="0">
              <a:latin typeface="Comic Sans MS" pitchFamily="66" charset="0"/>
            </a:endParaRPr>
          </a:p>
        </p:txBody>
      </p:sp>
      <p:sp>
        <p:nvSpPr>
          <p:cNvPr id="132100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993775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tr-TR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Arama Motorları/Veri Tabanları-Yabancı </a:t>
            </a:r>
            <a:r>
              <a:rPr lang="tr-TR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2</a:t>
            </a:r>
            <a:endParaRPr lang="tr-TR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n-lt"/>
            </a:endParaRPr>
          </a:p>
        </p:txBody>
      </p:sp>
      <p:pic>
        <p:nvPicPr>
          <p:cNvPr id="8198" name="Picture 6" descr="scopu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25" y="2997200"/>
            <a:ext cx="2232025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9" name="Picture 7" descr="webofsc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287" y="1412875"/>
            <a:ext cx="2232025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2" descr="Google Akademik - Turkcewiki.or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48207" y="5000636"/>
            <a:ext cx="2809875" cy="107632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960610539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1175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tr-TR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Sayısal Veritabanları Araştırması</a:t>
            </a:r>
          </a:p>
        </p:txBody>
      </p:sp>
      <p:graphicFrame>
        <p:nvGraphicFramePr>
          <p:cNvPr id="5" name="4 İçerik Yer Tutucusu"/>
          <p:cNvGraphicFramePr>
            <a:graphicFrameLocks noGrp="1"/>
          </p:cNvGraphicFramePr>
          <p:nvPr>
            <p:ph idx="1"/>
          </p:nvPr>
        </p:nvGraphicFramePr>
        <p:xfrm>
          <a:off x="500034" y="928670"/>
          <a:ext cx="8229600" cy="57150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220" name="3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2F96152F-BC69-4A5B-9178-B553E8BDF49A}" type="slidenum">
              <a:rPr lang="tr-TR" altLang="tr-TR" smtClean="0"/>
              <a:pPr eaLnBrk="1" hangingPunct="1"/>
              <a:t>10</a:t>
            </a:fld>
            <a:endParaRPr lang="tr-TR" altLang="tr-TR" smtClean="0"/>
          </a:p>
        </p:txBody>
      </p:sp>
    </p:spTree>
    <p:extLst>
      <p:ext uri="{BB962C8B-B14F-4D97-AF65-F5344CB8AC3E}">
        <p14:creationId xmlns="" xmlns:p14="http://schemas.microsoft.com/office/powerpoint/2010/main" val="169577418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02630"/>
            <a:ext cx="8229600" cy="562074"/>
          </a:xfrm>
        </p:spPr>
        <p:txBody>
          <a:bodyPr>
            <a:noAutofit/>
          </a:bodyPr>
          <a:lstStyle/>
          <a:p>
            <a:r>
              <a:rPr lang="tr-TR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Anahtar Kelimeler</a:t>
            </a:r>
            <a:endParaRPr lang="tr-TR" sz="36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6" name="İçerik Yer Tutucusu 2"/>
          <p:cNvSpPr txBox="1">
            <a:spLocks/>
          </p:cNvSpPr>
          <p:nvPr/>
        </p:nvSpPr>
        <p:spPr>
          <a:xfrm>
            <a:off x="467544" y="1124744"/>
            <a:ext cx="8229600" cy="57606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buClr>
                <a:srgbClr val="FF3300"/>
              </a:buClr>
              <a:buNone/>
              <a:defRPr/>
            </a:pPr>
            <a:r>
              <a:rPr lang="tr-TR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Anahtar Kelimelerinizi bulun!</a:t>
            </a:r>
          </a:p>
        </p:txBody>
      </p:sp>
      <p:sp>
        <p:nvSpPr>
          <p:cNvPr id="10" name="Slayt Numarası Yer Tutucusu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456D-EDC7-4268-BE3E-5964AA3AA61D}" type="slidenum">
              <a:rPr lang="tr-TR" smtClean="0"/>
              <a:pPr/>
              <a:t>11</a:t>
            </a:fld>
            <a:endParaRPr lang="tr-TR"/>
          </a:p>
        </p:txBody>
      </p:sp>
      <p:sp>
        <p:nvSpPr>
          <p:cNvPr id="7" name="İçerik Yer Tutucusu 2"/>
          <p:cNvSpPr txBox="1">
            <a:spLocks/>
          </p:cNvSpPr>
          <p:nvPr/>
        </p:nvSpPr>
        <p:spPr>
          <a:xfrm>
            <a:off x="467544" y="1844824"/>
            <a:ext cx="8229600" cy="64807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buClr>
                <a:srgbClr val="FF3300"/>
              </a:buClr>
              <a:buNone/>
              <a:defRPr/>
            </a:pPr>
            <a:r>
              <a:rPr lang="tr-TR" b="1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En az 4-5 tane anahtar kelimeniz olsun.</a:t>
            </a:r>
          </a:p>
        </p:txBody>
      </p:sp>
      <p:sp>
        <p:nvSpPr>
          <p:cNvPr id="8" name="İçerik Yer Tutucusu 2"/>
          <p:cNvSpPr txBox="1">
            <a:spLocks/>
          </p:cNvSpPr>
          <p:nvPr/>
        </p:nvSpPr>
        <p:spPr>
          <a:xfrm>
            <a:off x="467544" y="2636912"/>
            <a:ext cx="8229600" cy="187220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90000"/>
              </a:lnSpc>
              <a:buClr>
                <a:srgbClr val="FF3300"/>
              </a:buClr>
              <a:buNone/>
              <a:defRPr/>
            </a:pPr>
            <a:r>
              <a:rPr lang="tr-TR" sz="2800" b="1" u="sng" dirty="0">
                <a:solidFill>
                  <a:srgbClr val="FF3300"/>
                </a:solidFill>
                <a:latin typeface="Comic Sans MS" pitchFamily="66" charset="0"/>
              </a:rPr>
              <a:t>Tez Adı:</a:t>
            </a:r>
          </a:p>
          <a:p>
            <a:pPr algn="just">
              <a:lnSpc>
                <a:spcPct val="90000"/>
              </a:lnSpc>
              <a:buClr>
                <a:srgbClr val="FF3300"/>
              </a:buClr>
              <a:buNone/>
              <a:defRPr/>
            </a:pPr>
            <a:r>
              <a:rPr lang="tr-TR" sz="2800" dirty="0">
                <a:latin typeface="Comic Sans MS" pitchFamily="66" charset="0"/>
              </a:rPr>
              <a:t>	TARIMSAL FAALİYETLERİN İÇME SUYU HAVZALARINDAKİ ETKİLERİNİN ARAŞTIRILMASI: ANKARA İLİ ÖRNEĞİ</a:t>
            </a:r>
          </a:p>
        </p:txBody>
      </p:sp>
      <p:sp>
        <p:nvSpPr>
          <p:cNvPr id="15" name="İçerik Yer Tutucusu 2"/>
          <p:cNvSpPr txBox="1">
            <a:spLocks/>
          </p:cNvSpPr>
          <p:nvPr/>
        </p:nvSpPr>
        <p:spPr>
          <a:xfrm>
            <a:off x="467544" y="4869160"/>
            <a:ext cx="8229600" cy="136815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  <a:buClr>
                <a:srgbClr val="FF3300"/>
              </a:buClr>
              <a:buFont typeface="Wingdings" pitchFamily="2" charset="2"/>
              <a:buChar char="v"/>
              <a:defRPr/>
            </a:pPr>
            <a:r>
              <a:rPr lang="tr-TR" b="1" u="sng" dirty="0">
                <a:solidFill>
                  <a:srgbClr val="FF3300"/>
                </a:solidFill>
                <a:latin typeface="Comic Sans MS" pitchFamily="66" charset="0"/>
              </a:rPr>
              <a:t>Anahtar Kelimeler:</a:t>
            </a:r>
            <a:r>
              <a:rPr lang="tr-TR" b="1" dirty="0">
                <a:latin typeface="Comic Sans MS" pitchFamily="66" charset="0"/>
              </a:rPr>
              <a:t> </a:t>
            </a:r>
            <a:r>
              <a:rPr lang="tr-TR" dirty="0">
                <a:latin typeface="Comic Sans MS" pitchFamily="66" charset="0"/>
              </a:rPr>
              <a:t>İçme suyu havzası, çevre sorunları, tarımsal faaliyetler, Ankara ili, su parametreleri</a:t>
            </a:r>
          </a:p>
        </p:txBody>
      </p:sp>
    </p:spTree>
    <p:extLst>
      <p:ext uri="{BB962C8B-B14F-4D97-AF65-F5344CB8AC3E}">
        <p14:creationId xmlns="" xmlns:p14="http://schemas.microsoft.com/office/powerpoint/2010/main" val="81100332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5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D4581D9E-EC60-47A7-BB75-71AE40BB9D47}" type="slidenum">
              <a:rPr lang="tr-TR" altLang="tr-TR" smtClean="0"/>
              <a:pPr eaLnBrk="1" hangingPunct="1"/>
              <a:t>12</a:t>
            </a:fld>
            <a:endParaRPr lang="tr-TR" altLang="tr-TR" smtClean="0"/>
          </a:p>
        </p:txBody>
      </p:sp>
      <p:sp>
        <p:nvSpPr>
          <p:cNvPr id="136194" name="Rectangle 2"/>
          <p:cNvSpPr>
            <a:spLocks noGrp="1" noChangeArrowheads="1"/>
          </p:cNvSpPr>
          <p:nvPr>
            <p:ph type="title"/>
          </p:nvPr>
        </p:nvSpPr>
        <p:spPr>
          <a:xfrm>
            <a:off x="2627313" y="260350"/>
            <a:ext cx="6070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tr-TR" b="1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Key Words</a:t>
            </a:r>
          </a:p>
        </p:txBody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700338" y="1484313"/>
            <a:ext cx="5975350" cy="4525962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  <a:buClr>
                <a:srgbClr val="FF3300"/>
              </a:buClr>
              <a:buFont typeface="Wingdings" pitchFamily="2" charset="2"/>
              <a:buChar char="v"/>
            </a:pPr>
            <a:r>
              <a:rPr lang="tr-TR" altLang="tr-TR" sz="2800" u="sng" dirty="0" smtClean="0">
                <a:solidFill>
                  <a:srgbClr val="FF3300"/>
                </a:solidFill>
                <a:latin typeface="Comic Sans MS" pitchFamily="66" charset="0"/>
              </a:rPr>
              <a:t>Name of the </a:t>
            </a:r>
            <a:r>
              <a:rPr lang="tr-TR" altLang="tr-TR" sz="2800" u="sng" dirty="0" err="1" smtClean="0">
                <a:solidFill>
                  <a:srgbClr val="FF3300"/>
                </a:solidFill>
                <a:latin typeface="Comic Sans MS" pitchFamily="66" charset="0"/>
              </a:rPr>
              <a:t>Thesis</a:t>
            </a:r>
            <a:r>
              <a:rPr lang="tr-TR" altLang="tr-TR" sz="2800" u="sng" dirty="0" smtClean="0">
                <a:solidFill>
                  <a:srgbClr val="FF3300"/>
                </a:solidFill>
                <a:latin typeface="Comic Sans MS" pitchFamily="66" charset="0"/>
              </a:rPr>
              <a:t>:</a:t>
            </a:r>
            <a:r>
              <a:rPr lang="tr-TR" altLang="tr-TR" sz="2800" dirty="0" smtClean="0">
                <a:latin typeface="Comic Sans MS" pitchFamily="66" charset="0"/>
              </a:rPr>
              <a:t> </a:t>
            </a:r>
            <a:r>
              <a:rPr lang="en-US" altLang="tr-TR" sz="2800" dirty="0" smtClean="0">
                <a:latin typeface="Comic Sans MS" pitchFamily="66" charset="0"/>
              </a:rPr>
              <a:t>Investigation of Agricultural Activities’ Impacts in Drinking Water Basins: An Example of Ankara Province</a:t>
            </a:r>
            <a:endParaRPr lang="tr-TR" altLang="tr-TR" sz="2800" dirty="0" smtClean="0">
              <a:latin typeface="Comic Sans MS" pitchFamily="66" charset="0"/>
            </a:endParaRPr>
          </a:p>
          <a:p>
            <a:pPr algn="just" eaLnBrk="1" hangingPunct="1">
              <a:lnSpc>
                <a:spcPct val="90000"/>
              </a:lnSpc>
              <a:buClr>
                <a:srgbClr val="FF3300"/>
              </a:buClr>
              <a:buFont typeface="Wingdings" pitchFamily="2" charset="2"/>
              <a:buNone/>
            </a:pPr>
            <a:endParaRPr lang="tr-TR" altLang="tr-TR" sz="2800" dirty="0" smtClean="0">
              <a:latin typeface="Comic Sans MS" pitchFamily="66" charset="0"/>
            </a:endParaRPr>
          </a:p>
          <a:p>
            <a:pPr algn="just" eaLnBrk="1" hangingPunct="1">
              <a:lnSpc>
                <a:spcPct val="90000"/>
              </a:lnSpc>
              <a:buClr>
                <a:srgbClr val="FF3300"/>
              </a:buClr>
              <a:buFont typeface="Wingdings" pitchFamily="2" charset="2"/>
              <a:buChar char="v"/>
            </a:pPr>
            <a:r>
              <a:rPr lang="en-US" altLang="tr-TR" sz="2800" u="sng" dirty="0" smtClean="0">
                <a:solidFill>
                  <a:srgbClr val="FF3300"/>
                </a:solidFill>
                <a:latin typeface="Comic Sans MS" pitchFamily="66" charset="0"/>
              </a:rPr>
              <a:t>Key Words:</a:t>
            </a:r>
            <a:r>
              <a:rPr lang="en-US" altLang="tr-TR" sz="2800" dirty="0" smtClean="0">
                <a:latin typeface="Comic Sans MS" pitchFamily="66" charset="0"/>
              </a:rPr>
              <a:t> Drinking water basin, environmental problems, agricultural activities, Ankara province, water parameters</a:t>
            </a:r>
            <a:endParaRPr lang="tr-TR" altLang="tr-TR" sz="2800" dirty="0" smtClean="0">
              <a:latin typeface="Comic Sans MS" pitchFamily="66" charset="0"/>
            </a:endParaRPr>
          </a:p>
        </p:txBody>
      </p:sp>
      <p:pic>
        <p:nvPicPr>
          <p:cNvPr id="11269" name="Picture 6" descr="keyword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765175"/>
            <a:ext cx="2520950" cy="554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264759407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5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4F1E9BE6-C74A-4484-AE63-5D629BFA6A40}" type="slidenum">
              <a:rPr lang="tr-TR" altLang="tr-TR" smtClean="0"/>
              <a:pPr eaLnBrk="1" hangingPunct="1"/>
              <a:t>13</a:t>
            </a:fld>
            <a:endParaRPr lang="tr-TR" altLang="tr-TR" smtClean="0"/>
          </a:p>
        </p:txBody>
      </p:sp>
      <p:sp>
        <p:nvSpPr>
          <p:cNvPr id="135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06437"/>
          </a:xfrm>
        </p:spPr>
        <p:txBody>
          <a:bodyPr/>
          <a:lstStyle/>
          <a:p>
            <a:pPr eaLnBrk="1" hangingPunct="1">
              <a:defRPr/>
            </a:pPr>
            <a:r>
              <a:rPr lang="tr-TR" sz="4000" b="1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Anahtar Kelimeler</a:t>
            </a:r>
          </a:p>
        </p:txBody>
      </p:sp>
      <p:pic>
        <p:nvPicPr>
          <p:cNvPr id="12292" name="Picture 4" descr="Google_Anahtar_Kelime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125538"/>
            <a:ext cx="8642350" cy="511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8941685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02630"/>
            <a:ext cx="8229600" cy="562074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tr-TR" sz="3600" b="1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Anahtar kelimelerin kullanımı</a:t>
            </a:r>
          </a:p>
        </p:txBody>
      </p:sp>
      <p:sp>
        <p:nvSpPr>
          <p:cNvPr id="6" name="İçerik Yer Tutucusu 2"/>
          <p:cNvSpPr txBox="1">
            <a:spLocks/>
          </p:cNvSpPr>
          <p:nvPr/>
        </p:nvSpPr>
        <p:spPr>
          <a:xfrm>
            <a:off x="467544" y="1844824"/>
            <a:ext cx="8229600" cy="57606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FF3300"/>
              </a:buClr>
              <a:buNone/>
              <a:defRPr/>
            </a:pPr>
            <a:r>
              <a:rPr lang="tr-TR" dirty="0">
                <a:latin typeface="Comic Sans MS" pitchFamily="66" charset="0"/>
              </a:rPr>
              <a:t>“içme suyu havzası”</a:t>
            </a:r>
          </a:p>
        </p:txBody>
      </p:sp>
      <p:sp>
        <p:nvSpPr>
          <p:cNvPr id="10" name="Slayt Numarası Yer Tutucusu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456D-EDC7-4268-BE3E-5964AA3AA61D}" type="slidenum">
              <a:rPr lang="tr-TR" smtClean="0"/>
              <a:pPr/>
              <a:t>14</a:t>
            </a:fld>
            <a:endParaRPr lang="tr-TR"/>
          </a:p>
        </p:txBody>
      </p:sp>
      <p:sp>
        <p:nvSpPr>
          <p:cNvPr id="7" name="İçerik Yer Tutucusu 2"/>
          <p:cNvSpPr txBox="1">
            <a:spLocks/>
          </p:cNvSpPr>
          <p:nvPr/>
        </p:nvSpPr>
        <p:spPr>
          <a:xfrm>
            <a:off x="467544" y="2852936"/>
            <a:ext cx="8229600" cy="64807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FF3300"/>
              </a:buClr>
              <a:buNone/>
              <a:defRPr/>
            </a:pPr>
            <a:r>
              <a:rPr lang="tr-TR" dirty="0">
                <a:latin typeface="Comic Sans MS" pitchFamily="66" charset="0"/>
              </a:rPr>
              <a:t>içme suyu </a:t>
            </a:r>
            <a:r>
              <a:rPr lang="tr-TR" dirty="0" smtClean="0">
                <a:latin typeface="Comic Sans MS" pitchFamily="66" charset="0"/>
              </a:rPr>
              <a:t>havzası: </a:t>
            </a:r>
            <a:r>
              <a:rPr lang="tr-TR" dirty="0" err="1" smtClean="0">
                <a:latin typeface="Comic Sans MS" pitchFamily="66" charset="0"/>
              </a:rPr>
              <a:t>pdf</a:t>
            </a:r>
            <a:endParaRPr lang="tr-TR" dirty="0">
              <a:latin typeface="Comic Sans MS" pitchFamily="66" charset="0"/>
            </a:endParaRPr>
          </a:p>
        </p:txBody>
      </p:sp>
      <p:sp>
        <p:nvSpPr>
          <p:cNvPr id="8" name="İçerik Yer Tutucusu 2"/>
          <p:cNvSpPr txBox="1">
            <a:spLocks/>
          </p:cNvSpPr>
          <p:nvPr/>
        </p:nvSpPr>
        <p:spPr>
          <a:xfrm>
            <a:off x="467544" y="3789040"/>
            <a:ext cx="8229600" cy="50405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FF3300"/>
              </a:buClr>
              <a:buNone/>
              <a:defRPr/>
            </a:pPr>
            <a:r>
              <a:rPr lang="tr-TR" sz="2800" dirty="0">
                <a:latin typeface="Comic Sans MS" pitchFamily="66" charset="0"/>
              </a:rPr>
              <a:t>içme suyu </a:t>
            </a:r>
            <a:r>
              <a:rPr lang="tr-TR" sz="2800" dirty="0" smtClean="0">
                <a:latin typeface="Comic Sans MS" pitchFamily="66" charset="0"/>
              </a:rPr>
              <a:t>havzası: </a:t>
            </a:r>
            <a:r>
              <a:rPr lang="tr-TR" sz="2800" dirty="0" err="1" smtClean="0">
                <a:latin typeface="Comic Sans MS" pitchFamily="66" charset="0"/>
              </a:rPr>
              <a:t>word</a:t>
            </a:r>
            <a:endParaRPr lang="tr-TR" sz="2800" dirty="0">
              <a:latin typeface="Comic Sans MS" pitchFamily="66" charset="0"/>
            </a:endParaRPr>
          </a:p>
        </p:txBody>
      </p:sp>
      <p:sp>
        <p:nvSpPr>
          <p:cNvPr id="15" name="İçerik Yer Tutucusu 2"/>
          <p:cNvSpPr txBox="1">
            <a:spLocks/>
          </p:cNvSpPr>
          <p:nvPr/>
        </p:nvSpPr>
        <p:spPr>
          <a:xfrm>
            <a:off x="442589" y="4545124"/>
            <a:ext cx="8229600" cy="68407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FF3300"/>
              </a:buClr>
              <a:buNone/>
              <a:defRPr/>
            </a:pPr>
            <a:r>
              <a:rPr lang="tr-TR" dirty="0">
                <a:latin typeface="Comic Sans MS" pitchFamily="66" charset="0"/>
              </a:rPr>
              <a:t>içme suyu </a:t>
            </a:r>
            <a:r>
              <a:rPr lang="tr-TR" dirty="0" smtClean="0">
                <a:latin typeface="Comic Sans MS" pitchFamily="66" charset="0"/>
              </a:rPr>
              <a:t>havzası: </a:t>
            </a:r>
            <a:r>
              <a:rPr lang="tr-TR" dirty="0" err="1" smtClean="0">
                <a:latin typeface="Comic Sans MS" pitchFamily="66" charset="0"/>
              </a:rPr>
              <a:t>excel</a:t>
            </a:r>
            <a:endParaRPr lang="tr-TR" dirty="0">
              <a:latin typeface="Comic Sans MS" pitchFamily="66" charset="0"/>
            </a:endParaRPr>
          </a:p>
        </p:txBody>
      </p:sp>
      <p:sp>
        <p:nvSpPr>
          <p:cNvPr id="9" name="İçerik Yer Tutucusu 2"/>
          <p:cNvSpPr txBox="1">
            <a:spLocks/>
          </p:cNvSpPr>
          <p:nvPr/>
        </p:nvSpPr>
        <p:spPr>
          <a:xfrm>
            <a:off x="472224" y="5481228"/>
            <a:ext cx="8229600" cy="68407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FF3300"/>
              </a:buClr>
              <a:buNone/>
              <a:defRPr/>
            </a:pPr>
            <a:r>
              <a:rPr lang="tr-TR" dirty="0">
                <a:latin typeface="Comic Sans MS" pitchFamily="66" charset="0"/>
              </a:rPr>
              <a:t>içme suyu havzası</a:t>
            </a:r>
          </a:p>
        </p:txBody>
      </p:sp>
    </p:spTree>
    <p:extLst>
      <p:ext uri="{BB962C8B-B14F-4D97-AF65-F5344CB8AC3E}">
        <p14:creationId xmlns="" xmlns:p14="http://schemas.microsoft.com/office/powerpoint/2010/main" val="144259370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5" grpId="0" animBg="1"/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Taramada İpuçları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Wingdings" panose="05000000000000000000" pitchFamily="2" charset="2"/>
              <a:buChar char="q"/>
            </a:pPr>
            <a:r>
              <a:rPr lang="tr-TR" dirty="0" smtClean="0"/>
              <a:t>Türkçe-yabancı dil harf kullanımlarına dikkat edilmelidir.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tr-TR" dirty="0" smtClean="0"/>
              <a:t>Büyük-küçük harf duyarlılığı yoktur.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tr-TR" dirty="0" smtClean="0"/>
              <a:t>Gelişmiş aramalar yapabilirsiniz.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tr-TR" dirty="0" smtClean="0"/>
              <a:t>Bilgiye nereden ulaşacağınıza karar verin (doğrudan erişim, online erişim, eserin sahibinden erişim vs.)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456D-EDC7-4268-BE3E-5964AA3AA61D}" type="slidenum">
              <a:rPr lang="tr-TR" smtClean="0"/>
              <a:pPr/>
              <a:t>15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199708023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F1A69-B5AE-471A-9B8E-FACBB2E35586}" type="slidenum">
              <a:rPr lang="tr-TR" altLang="tr-TR"/>
              <a:pPr/>
              <a:t>16</a:t>
            </a:fld>
            <a:endParaRPr lang="tr-TR" altLang="tr-TR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476250"/>
            <a:ext cx="8229600" cy="5649913"/>
          </a:xfrm>
        </p:spPr>
        <p:txBody>
          <a:bodyPr>
            <a:normAutofit/>
          </a:bodyPr>
          <a:lstStyle/>
          <a:p>
            <a:pPr algn="ctr">
              <a:buFont typeface="Wingdings" pitchFamily="2" charset="2"/>
              <a:buNone/>
            </a:pPr>
            <a:endParaRPr lang="tr-TR" altLang="tr-TR" sz="7200" b="1" dirty="0">
              <a:solidFill>
                <a:srgbClr val="FF3300"/>
              </a:solidFill>
            </a:endParaRPr>
          </a:p>
          <a:p>
            <a:pPr algn="ctr">
              <a:buFont typeface="Wingdings" pitchFamily="2" charset="2"/>
              <a:buNone/>
            </a:pPr>
            <a:r>
              <a:rPr lang="tr-TR" altLang="tr-TR" sz="7200" b="1" dirty="0" smtClean="0">
                <a:solidFill>
                  <a:srgbClr val="FF3300"/>
                </a:solidFill>
              </a:rPr>
              <a:t> TEŞEKKÜRLER</a:t>
            </a:r>
            <a:r>
              <a:rPr lang="en-GB" altLang="tr-TR" sz="7200" b="1" dirty="0" smtClean="0">
                <a:solidFill>
                  <a:srgbClr val="FF3300"/>
                </a:solidFill>
              </a:rPr>
              <a:t>...</a:t>
            </a:r>
            <a:endParaRPr lang="en-GB" altLang="tr-TR" sz="7200" b="1" dirty="0">
              <a:solidFill>
                <a:srgbClr val="FF3300"/>
              </a:solidFill>
            </a:endParaRPr>
          </a:p>
          <a:p>
            <a:pPr marL="0" indent="0">
              <a:buNone/>
            </a:pPr>
            <a:endParaRPr lang="tr-TR" altLang="tr-TR" sz="4000" b="1" dirty="0">
              <a:solidFill>
                <a:srgbClr val="FF33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6637438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 Klasik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1644</TotalTime>
  <Words>315</Words>
  <Application>Microsoft Office PowerPoint</Application>
  <PresentationFormat>Ekran Gösterisi (4:3)</PresentationFormat>
  <Paragraphs>113</Paragraphs>
  <Slides>16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16</vt:i4>
      </vt:variant>
    </vt:vector>
  </HeadingPairs>
  <TitlesOfParts>
    <vt:vector size="17" baseType="lpstr">
      <vt:lpstr>Ofis Teması</vt:lpstr>
      <vt:lpstr>Slayt 1</vt:lpstr>
      <vt:lpstr>Slayt 2</vt:lpstr>
      <vt:lpstr>Araştırmanın Kaynakçası</vt:lpstr>
      <vt:lpstr>WWW (World Wide Web)</vt:lpstr>
      <vt:lpstr>Arama Motorları/Veri Tabanları-Türkçe 1</vt:lpstr>
      <vt:lpstr>Arama Motorları/Veri Tabanları-Türkçe 2</vt:lpstr>
      <vt:lpstr>Arama Motorları-Türkçe 3</vt:lpstr>
      <vt:lpstr>Arama Motorları/Veri Tabanları-Yabancı 1</vt:lpstr>
      <vt:lpstr>Arama Motorları/Veri Tabanları-Yabancı 2</vt:lpstr>
      <vt:lpstr>Sayısal Veritabanları Araştırması</vt:lpstr>
      <vt:lpstr>Anahtar Kelimeler</vt:lpstr>
      <vt:lpstr>Key Words</vt:lpstr>
      <vt:lpstr>Anahtar Kelimeler</vt:lpstr>
      <vt:lpstr>Anahtar kelimelerin kullanımı</vt:lpstr>
      <vt:lpstr>Taramada İpuçları</vt:lpstr>
      <vt:lpstr>Slayt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yenerataseven</dc:creator>
  <cp:lastModifiedBy>ASUS</cp:lastModifiedBy>
  <cp:revision>144</cp:revision>
  <dcterms:created xsi:type="dcterms:W3CDTF">2017-05-18T11:05:24Z</dcterms:created>
  <dcterms:modified xsi:type="dcterms:W3CDTF">2021-03-15T10:16:41Z</dcterms:modified>
</cp:coreProperties>
</file>