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notesMasterIdLst>
    <p:notesMasterId r:id="rId6"/>
  </p:notesMasterIdLst>
  <p:sldIdLst>
    <p:sldId id="364" r:id="rId2"/>
    <p:sldId id="366" r:id="rId3"/>
    <p:sldId id="367" r:id="rId4"/>
    <p:sldId id="368" r:id="rId5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CFCFCF"/>
    <a:srgbClr val="BAC5D0"/>
    <a:srgbClr val="FFFEEF"/>
    <a:srgbClr val="FF9900"/>
    <a:srgbClr val="FFFF00"/>
    <a:srgbClr val="00CC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168" autoAdjust="0"/>
    <p:restoredTop sz="87346" autoAdjust="0"/>
  </p:normalViewPr>
  <p:slideViewPr>
    <p:cSldViewPr>
      <p:cViewPr varScale="1">
        <p:scale>
          <a:sx n="73" d="100"/>
          <a:sy n="73" d="100"/>
        </p:scale>
        <p:origin x="1133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6F15732-6E12-43E2-8349-5547518F378C}" type="datetimeFigureOut">
              <a:rPr lang="en-US"/>
              <a:pPr>
                <a:defRPr/>
              </a:pPr>
              <a:t>12/23/2019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BC49FD0-8C85-4C12-998C-EF74E828B3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2867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CB3932C-FA9D-46F7-9814-A4C9FBA93EEE}" type="slidenum">
              <a:rPr lang="en-US" altLang="tr-TR" smtClean="0"/>
              <a:pPr/>
              <a:t>1</a:t>
            </a:fld>
            <a:endParaRPr lang="en-US" alt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30724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ABBE0641-94A9-4B35-9B8E-3DF6A48E2F61}" type="slidenum">
              <a:rPr lang="en-US" altLang="tr-TR" smtClean="0"/>
              <a:pPr/>
              <a:t>2</a:t>
            </a:fld>
            <a:endParaRPr lang="en-US" alt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3277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CFB6E4F-C9D2-4612-AA8C-50A179E7453C}" type="slidenum">
              <a:rPr lang="en-US" altLang="tr-TR" smtClean="0"/>
              <a:pPr/>
              <a:t>3</a:t>
            </a:fld>
            <a:endParaRPr lang="en-US" alt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34820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982F93E-50A7-470C-87DD-85DBD690509E}" type="slidenum">
              <a:rPr lang="en-US" altLang="tr-TR" smtClean="0"/>
              <a:pPr/>
              <a:t>4</a:t>
            </a:fld>
            <a:endParaRPr lang="en-US" alt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3000"/>
            </a:lvl1pPr>
          </a:lstStyle>
          <a:p>
            <a:r>
              <a:rPr lang="tr-TR"/>
              <a:t>Click to edit Master title style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100"/>
            </a:lvl1pPr>
          </a:lstStyle>
          <a:p>
            <a:r>
              <a:rPr lang="tr-TR"/>
              <a:t>Click to edit Master subtitle style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E87AA-7BC4-4A97-BA36-18B558D655CF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521036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CBC10-1A74-4A21-AD14-21C9DE412A82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226349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FA1F1-B98B-40DD-9932-40D2222B1A46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510632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2A5D1-9908-4FA4-A229-FFC8C59E3858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03173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2867C-4569-48E7-B9A5-FE82AC17C014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966054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2C712-9B9A-4F2F-BCBF-65A317FDDED2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990417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9F2C3-1DDF-426D-8A47-CB38B5DD7AB6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725770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8A842-8904-4497-B5DC-3FCED674E8C8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481591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tr-TR" noProof="0" dirty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52E74-71A2-446E-ADDE-E5764AFAA819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297489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56168-5A68-4E4E-85F8-D7AC3C2AFFF3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934307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73839" y="304800"/>
            <a:ext cx="2001837" cy="57150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566739" y="304800"/>
            <a:ext cx="5854700" cy="57150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0AB40-DB25-4611-A224-05003D21DA85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06309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Click to edit Master text styles</a:t>
            </a:r>
          </a:p>
          <a:p>
            <a:pPr lvl="1"/>
            <a:r>
              <a:rPr lang="tr-TR" altLang="tr-TR" smtClean="0"/>
              <a:t>Second level</a:t>
            </a:r>
          </a:p>
          <a:p>
            <a:pPr lvl="2"/>
            <a:r>
              <a:rPr lang="tr-TR" altLang="tr-TR" smtClean="0"/>
              <a:t>Third level</a:t>
            </a:r>
          </a:p>
          <a:p>
            <a:pPr lvl="3"/>
            <a:r>
              <a:rPr lang="tr-TR" altLang="tr-TR" smtClean="0"/>
              <a:t>Fourth level</a:t>
            </a:r>
          </a:p>
          <a:p>
            <a:pPr lvl="4"/>
            <a:r>
              <a:rPr lang="tr-TR" altLang="tr-TR" smtClean="0"/>
              <a:t>Fifth level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9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9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048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900"/>
            </a:lvl1pPr>
          </a:lstStyle>
          <a:p>
            <a:pPr>
              <a:defRPr/>
            </a:pPr>
            <a:fld id="{7C3AEB53-3CBD-4B75-B728-FFB5958EB5D1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9pPr>
    </p:titleStyle>
    <p:bodyStyle>
      <a:lvl1pPr marL="352425" indent="-35242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81038" indent="-32702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1900">
          <a:solidFill>
            <a:schemeClr val="tx1"/>
          </a:solidFill>
          <a:latin typeface="+mn-lt"/>
        </a:defRPr>
      </a:lvl2pPr>
      <a:lvl3pPr marL="977900" indent="-29527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1700">
          <a:solidFill>
            <a:schemeClr val="tx1"/>
          </a:solidFill>
          <a:latin typeface="+mn-lt"/>
        </a:defRPr>
      </a:lvl3pPr>
      <a:lvl4pPr marL="1270000" indent="-2905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1500">
          <a:solidFill>
            <a:schemeClr val="tx1"/>
          </a:solidFill>
          <a:latin typeface="+mn-lt"/>
        </a:defRPr>
      </a:lvl4pPr>
      <a:lvl5pPr marL="1570038" indent="-298450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1500">
          <a:solidFill>
            <a:schemeClr val="tx1"/>
          </a:solidFill>
          <a:latin typeface="+mn-lt"/>
        </a:defRPr>
      </a:lvl5pPr>
      <a:lvl6pPr marL="1913335" indent="-298847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6pPr>
      <a:lvl7pPr marL="2256235" indent="-298847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7pPr>
      <a:lvl8pPr marL="2599135" indent="-298847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8pPr>
      <a:lvl9pPr marL="2942035" indent="-298847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81000" y="1524000"/>
            <a:ext cx="4114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304925" indent="-3952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+mn-lt"/>
              </a:defRPr>
            </a:lvl3pPr>
            <a:lvl4pPr marL="1693863" indent="-3873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93913" indent="-39846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 defTabSz="536575" eaLnBrk="1" hangingPunct="1">
              <a:lnSpc>
                <a:spcPct val="150000"/>
              </a:lnSpc>
              <a:spcBef>
                <a:spcPct val="0"/>
              </a:spcBef>
              <a:buSzPct val="150000"/>
              <a:buFont typeface="Wingdings" panose="05000000000000000000" pitchFamily="2" charset="2"/>
              <a:buChar char="ü"/>
              <a:defRPr/>
            </a:pPr>
            <a:r>
              <a:rPr lang="tr-TR" sz="1800" b="1" kern="0" dirty="0" smtClean="0">
                <a:latin typeface="Arial" charset="0"/>
                <a:cs typeface="Arial" charset="0"/>
              </a:rPr>
              <a:t>CAD yazılımları</a:t>
            </a:r>
          </a:p>
          <a:p>
            <a:pPr algn="just" defTabSz="536575" eaLnBrk="1" hangingPunct="1">
              <a:lnSpc>
                <a:spcPct val="150000"/>
              </a:lnSpc>
              <a:spcBef>
                <a:spcPct val="0"/>
              </a:spcBef>
              <a:buSzPct val="150000"/>
              <a:buFont typeface="Wingdings" panose="05000000000000000000" pitchFamily="2" charset="2"/>
              <a:buChar char="ü"/>
              <a:defRPr/>
            </a:pPr>
            <a:r>
              <a:rPr lang="tr-TR" sz="1800" b="1" kern="0" dirty="0" smtClean="0">
                <a:latin typeface="Arial" charset="0"/>
                <a:cs typeface="Arial" charset="0"/>
              </a:rPr>
              <a:t>3B Tarama  </a:t>
            </a:r>
          </a:p>
          <a:p>
            <a:pPr algn="just" defTabSz="536575" eaLnBrk="1" hangingPunct="1">
              <a:lnSpc>
                <a:spcPct val="150000"/>
              </a:lnSpc>
              <a:spcBef>
                <a:spcPct val="0"/>
              </a:spcBef>
              <a:buSzPct val="150000"/>
              <a:buFont typeface="Wingdings" panose="05000000000000000000" pitchFamily="2" charset="2"/>
              <a:buChar char="ü"/>
              <a:defRPr/>
            </a:pPr>
            <a:r>
              <a:rPr lang="tr-TR" sz="1800" b="1" kern="0" dirty="0" smtClean="0">
                <a:latin typeface="Arial" charset="0"/>
                <a:cs typeface="Arial" charset="0"/>
              </a:rPr>
              <a:t>Tıbbi Görüntüleme </a:t>
            </a:r>
          </a:p>
          <a:p>
            <a:pPr marL="0" indent="0" algn="just" defTabSz="536575" eaLnBrk="1" hangingPunct="1">
              <a:lnSpc>
                <a:spcPct val="150000"/>
              </a:lnSpc>
              <a:spcBef>
                <a:spcPct val="0"/>
              </a:spcBef>
              <a:buSzPct val="150000"/>
              <a:buFont typeface="Wingdings" panose="05000000000000000000" pitchFamily="2" charset="2"/>
              <a:buNone/>
              <a:defRPr/>
            </a:pPr>
            <a:r>
              <a:rPr lang="tr-TR" sz="1800" b="1" kern="0" dirty="0" smtClean="0">
                <a:latin typeface="Arial" charset="0"/>
                <a:cs typeface="Arial" charset="0"/>
              </a:rPr>
              <a:t>(MRG, BT)</a:t>
            </a:r>
            <a:endParaRPr lang="tr-TR" sz="1800" b="1" kern="0" dirty="0">
              <a:latin typeface="Arial" charset="0"/>
              <a:cs typeface="Arial" charset="0"/>
            </a:endParaRPr>
          </a:p>
        </p:txBody>
      </p:sp>
      <p:sp>
        <p:nvSpPr>
          <p:cNvPr id="2" name="Akış Çizelgesi: Öteki İşlem 1"/>
          <p:cNvSpPr/>
          <p:nvPr/>
        </p:nvSpPr>
        <p:spPr>
          <a:xfrm>
            <a:off x="457199" y="228600"/>
            <a:ext cx="36576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Süreç?</a:t>
            </a:r>
          </a:p>
        </p:txBody>
      </p:sp>
      <p:pic>
        <p:nvPicPr>
          <p:cNvPr id="27652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ight Arrow 4"/>
          <p:cNvSpPr/>
          <p:nvPr/>
        </p:nvSpPr>
        <p:spPr>
          <a:xfrm rot="21400377">
            <a:off x="306865" y="2542987"/>
            <a:ext cx="8623160" cy="5573608"/>
          </a:xfrm>
          <a:custGeom>
            <a:avLst/>
            <a:gdLst>
              <a:gd name="connsiteX0" fmla="*/ 0 w 5562600"/>
              <a:gd name="connsiteY0" fmla="*/ 533400 h 2133600"/>
              <a:gd name="connsiteX1" fmla="*/ 4495800 w 5562600"/>
              <a:gd name="connsiteY1" fmla="*/ 533400 h 2133600"/>
              <a:gd name="connsiteX2" fmla="*/ 4495800 w 5562600"/>
              <a:gd name="connsiteY2" fmla="*/ 0 h 2133600"/>
              <a:gd name="connsiteX3" fmla="*/ 5562600 w 5562600"/>
              <a:gd name="connsiteY3" fmla="*/ 1066800 h 2133600"/>
              <a:gd name="connsiteX4" fmla="*/ 4495800 w 5562600"/>
              <a:gd name="connsiteY4" fmla="*/ 2133600 h 2133600"/>
              <a:gd name="connsiteX5" fmla="*/ 4495800 w 5562600"/>
              <a:gd name="connsiteY5" fmla="*/ 1600200 h 2133600"/>
              <a:gd name="connsiteX6" fmla="*/ 0 w 5562600"/>
              <a:gd name="connsiteY6" fmla="*/ 1600200 h 2133600"/>
              <a:gd name="connsiteX7" fmla="*/ 0 w 5562600"/>
              <a:gd name="connsiteY7" fmla="*/ 533400 h 2133600"/>
              <a:gd name="connsiteX0" fmla="*/ 0 w 5562600"/>
              <a:gd name="connsiteY0" fmla="*/ 1600200 h 2133600"/>
              <a:gd name="connsiteX1" fmla="*/ 4495800 w 5562600"/>
              <a:gd name="connsiteY1" fmla="*/ 533400 h 2133600"/>
              <a:gd name="connsiteX2" fmla="*/ 4495800 w 5562600"/>
              <a:gd name="connsiteY2" fmla="*/ 0 h 2133600"/>
              <a:gd name="connsiteX3" fmla="*/ 5562600 w 5562600"/>
              <a:gd name="connsiteY3" fmla="*/ 1066800 h 2133600"/>
              <a:gd name="connsiteX4" fmla="*/ 4495800 w 5562600"/>
              <a:gd name="connsiteY4" fmla="*/ 2133600 h 2133600"/>
              <a:gd name="connsiteX5" fmla="*/ 4495800 w 5562600"/>
              <a:gd name="connsiteY5" fmla="*/ 1600200 h 2133600"/>
              <a:gd name="connsiteX6" fmla="*/ 0 w 5562600"/>
              <a:gd name="connsiteY6" fmla="*/ 1600200 h 2133600"/>
              <a:gd name="connsiteX0" fmla="*/ 0 w 5535304"/>
              <a:gd name="connsiteY0" fmla="*/ 1040641 h 2133600"/>
              <a:gd name="connsiteX1" fmla="*/ 4468504 w 5535304"/>
              <a:gd name="connsiteY1" fmla="*/ 533400 h 2133600"/>
              <a:gd name="connsiteX2" fmla="*/ 4468504 w 5535304"/>
              <a:gd name="connsiteY2" fmla="*/ 0 h 2133600"/>
              <a:gd name="connsiteX3" fmla="*/ 5535304 w 5535304"/>
              <a:gd name="connsiteY3" fmla="*/ 1066800 h 2133600"/>
              <a:gd name="connsiteX4" fmla="*/ 4468504 w 5535304"/>
              <a:gd name="connsiteY4" fmla="*/ 2133600 h 2133600"/>
              <a:gd name="connsiteX5" fmla="*/ 4468504 w 5535304"/>
              <a:gd name="connsiteY5" fmla="*/ 1600200 h 2133600"/>
              <a:gd name="connsiteX6" fmla="*/ 0 w 5535304"/>
              <a:gd name="connsiteY6" fmla="*/ 1040641 h 2133600"/>
              <a:gd name="connsiteX0" fmla="*/ 0 w 5577312"/>
              <a:gd name="connsiteY0" fmla="*/ 767421 h 2133600"/>
              <a:gd name="connsiteX1" fmla="*/ 4510512 w 5577312"/>
              <a:gd name="connsiteY1" fmla="*/ 533400 h 2133600"/>
              <a:gd name="connsiteX2" fmla="*/ 4510512 w 5577312"/>
              <a:gd name="connsiteY2" fmla="*/ 0 h 2133600"/>
              <a:gd name="connsiteX3" fmla="*/ 5577312 w 5577312"/>
              <a:gd name="connsiteY3" fmla="*/ 1066800 h 2133600"/>
              <a:gd name="connsiteX4" fmla="*/ 4510512 w 5577312"/>
              <a:gd name="connsiteY4" fmla="*/ 2133600 h 2133600"/>
              <a:gd name="connsiteX5" fmla="*/ 4510512 w 5577312"/>
              <a:gd name="connsiteY5" fmla="*/ 1600200 h 2133600"/>
              <a:gd name="connsiteX6" fmla="*/ 0 w 5577312"/>
              <a:gd name="connsiteY6" fmla="*/ 767421 h 2133600"/>
              <a:gd name="connsiteX0" fmla="*/ 0 w 5602517"/>
              <a:gd name="connsiteY0" fmla="*/ 702842 h 2133600"/>
              <a:gd name="connsiteX1" fmla="*/ 4535717 w 5602517"/>
              <a:gd name="connsiteY1" fmla="*/ 533400 h 2133600"/>
              <a:gd name="connsiteX2" fmla="*/ 4535717 w 5602517"/>
              <a:gd name="connsiteY2" fmla="*/ 0 h 2133600"/>
              <a:gd name="connsiteX3" fmla="*/ 5602517 w 5602517"/>
              <a:gd name="connsiteY3" fmla="*/ 1066800 h 2133600"/>
              <a:gd name="connsiteX4" fmla="*/ 4535717 w 5602517"/>
              <a:gd name="connsiteY4" fmla="*/ 2133600 h 2133600"/>
              <a:gd name="connsiteX5" fmla="*/ 4535717 w 5602517"/>
              <a:gd name="connsiteY5" fmla="*/ 1600200 h 2133600"/>
              <a:gd name="connsiteX6" fmla="*/ 0 w 5602517"/>
              <a:gd name="connsiteY6" fmla="*/ 702842 h 2133600"/>
              <a:gd name="connsiteX0" fmla="*/ 0 w 5804157"/>
              <a:gd name="connsiteY0" fmla="*/ 673036 h 2133600"/>
              <a:gd name="connsiteX1" fmla="*/ 4737357 w 5804157"/>
              <a:gd name="connsiteY1" fmla="*/ 533400 h 2133600"/>
              <a:gd name="connsiteX2" fmla="*/ 4737357 w 5804157"/>
              <a:gd name="connsiteY2" fmla="*/ 0 h 2133600"/>
              <a:gd name="connsiteX3" fmla="*/ 5804157 w 5804157"/>
              <a:gd name="connsiteY3" fmla="*/ 1066800 h 2133600"/>
              <a:gd name="connsiteX4" fmla="*/ 4737357 w 5804157"/>
              <a:gd name="connsiteY4" fmla="*/ 2133600 h 2133600"/>
              <a:gd name="connsiteX5" fmla="*/ 4737357 w 5804157"/>
              <a:gd name="connsiteY5" fmla="*/ 1600200 h 2133600"/>
              <a:gd name="connsiteX6" fmla="*/ 0 w 5804157"/>
              <a:gd name="connsiteY6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14923" h="2133600">
                <a:moveTo>
                  <a:pt x="10766" y="673036"/>
                </a:moveTo>
                <a:lnTo>
                  <a:pt x="4748123" y="533400"/>
                </a:lnTo>
                <a:lnTo>
                  <a:pt x="4748123" y="0"/>
                </a:lnTo>
                <a:lnTo>
                  <a:pt x="5814923" y="1066800"/>
                </a:lnTo>
                <a:lnTo>
                  <a:pt x="4748123" y="2133600"/>
                </a:lnTo>
                <a:lnTo>
                  <a:pt x="4748123" y="1600200"/>
                </a:lnTo>
                <a:cubicBezTo>
                  <a:pt x="3118506" y="1372362"/>
                  <a:pt x="1603230" y="1201727"/>
                  <a:pt x="0" y="989491"/>
                </a:cubicBezTo>
                <a:cubicBezTo>
                  <a:pt x="3589" y="686387"/>
                  <a:pt x="7177" y="929336"/>
                  <a:pt x="10766" y="673036"/>
                </a:cubicBezTo>
                <a:close/>
              </a:path>
            </a:pathLst>
          </a:custGeom>
          <a:gradFill flip="none" rotWithShape="1">
            <a:gsLst>
              <a:gs pos="63000">
                <a:srgbClr val="F79646">
                  <a:lumMod val="75000"/>
                </a:srgbClr>
              </a:gs>
              <a:gs pos="0">
                <a:srgbClr val="FFC000"/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17222692" lon="18162154" rev="4074046"/>
            </a:camera>
            <a:lightRig rig="threePt" dir="t"/>
          </a:scene3d>
          <a:sp3d extrusionH="254000">
            <a:bevelT w="190500" h="508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27654" name="Group 17"/>
          <p:cNvGrpSpPr>
            <a:grpSpLocks noChangeAspect="1"/>
          </p:cNvGrpSpPr>
          <p:nvPr/>
        </p:nvGrpSpPr>
        <p:grpSpPr bwMode="auto">
          <a:xfrm>
            <a:off x="438150" y="4724400"/>
            <a:ext cx="1466850" cy="1724025"/>
            <a:chOff x="6581146" y="2317132"/>
            <a:chExt cx="1741714" cy="2047043"/>
          </a:xfrm>
        </p:grpSpPr>
        <p:sp>
          <p:nvSpPr>
            <p:cNvPr id="8" name="Oval 7"/>
            <p:cNvSpPr/>
            <p:nvPr/>
          </p:nvSpPr>
          <p:spPr>
            <a:xfrm>
              <a:off x="6765873" y="3672403"/>
              <a:ext cx="1372260" cy="691772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0"/>
                  </a:sysClr>
                </a:gs>
                <a:gs pos="100000">
                  <a:sysClr val="window" lastClr="FFFFFF">
                    <a:alpha val="0"/>
                    <a:lumMod val="0"/>
                    <a:lumOff val="100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581146" y="2317132"/>
              <a:ext cx="1741714" cy="1741683"/>
            </a:xfrm>
            <a:prstGeom prst="ellipse">
              <a:avLst/>
            </a:prstGeom>
            <a:gradFill>
              <a:gsLst>
                <a:gs pos="13000">
                  <a:srgbClr val="0070C0"/>
                </a:gs>
                <a:gs pos="71000">
                  <a:srgbClr val="00B0F0"/>
                </a:gs>
              </a:gsLst>
              <a:lin ang="5400000" scaled="1"/>
            </a:gradFill>
            <a:ln w="127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682934" y="2368026"/>
              <a:ext cx="1556987" cy="1281758"/>
            </a:xfrm>
            <a:prstGeom prst="ellipse">
              <a:avLst/>
            </a:prstGeom>
            <a:gradFill>
              <a:gsLst>
                <a:gs pos="0">
                  <a:sysClr val="window" lastClr="FFFFFF">
                    <a:lumMod val="100000"/>
                    <a:alpha val="8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400" b="1" kern="0" dirty="0" err="1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Imaging</a:t>
              </a:r>
              <a:endParaRPr lang="en-US" sz="1400" b="1" kern="0" dirty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7655" name="Picture 2" descr="https://s3.amazonaws.com/dsg.files.app.content.prod/gereports/wp-content/uploads/2018/12/10150230/FISTULAGIF_2_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788" y="1543050"/>
            <a:ext cx="4429125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Resi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74"/>
          <a:stretch>
            <a:fillRect/>
          </a:stretch>
        </p:blipFill>
        <p:spPr bwMode="auto">
          <a:xfrm>
            <a:off x="4522788" y="230188"/>
            <a:ext cx="4429126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4" descr="mri for 3d printing ile ilgili görsel sonuc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1" b="6364"/>
          <a:stretch>
            <a:fillRect/>
          </a:stretch>
        </p:blipFill>
        <p:spPr bwMode="auto">
          <a:xfrm>
            <a:off x="2438400" y="2933700"/>
            <a:ext cx="174307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81000" y="1524000"/>
            <a:ext cx="4953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304925" indent="-3952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+mn-lt"/>
              </a:defRPr>
            </a:lvl3pPr>
            <a:lvl4pPr marL="1693863" indent="-3873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93913" indent="-39846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 defTabSz="536575" eaLnBrk="1" hangingPunct="1">
              <a:lnSpc>
                <a:spcPct val="150000"/>
              </a:lnSpc>
              <a:spcBef>
                <a:spcPct val="0"/>
              </a:spcBef>
              <a:buSzPct val="150000"/>
              <a:buFont typeface="Wingdings" panose="05000000000000000000" pitchFamily="2" charset="2"/>
              <a:buChar char="ü"/>
              <a:defRPr/>
            </a:pPr>
            <a:r>
              <a:rPr lang="tr-TR" sz="1800" b="1" kern="0" dirty="0" smtClean="0">
                <a:latin typeface="Arial" charset="0"/>
                <a:cs typeface="Arial" charset="0"/>
              </a:rPr>
              <a:t>Görüntü işleme programları</a:t>
            </a:r>
          </a:p>
          <a:p>
            <a:pPr marL="0" indent="0" algn="just" defTabSz="536575" eaLnBrk="1" hangingPunct="1">
              <a:lnSpc>
                <a:spcPct val="150000"/>
              </a:lnSpc>
              <a:spcBef>
                <a:spcPct val="0"/>
              </a:spcBef>
              <a:buSzPct val="150000"/>
              <a:buFont typeface="Wingdings" panose="05000000000000000000" pitchFamily="2" charset="2"/>
              <a:buNone/>
              <a:defRPr/>
            </a:pPr>
            <a:r>
              <a:rPr lang="tr-TR" sz="1800" b="1" kern="0" dirty="0" smtClean="0">
                <a:latin typeface="Arial" charset="0"/>
                <a:cs typeface="Arial" charset="0"/>
              </a:rPr>
              <a:t>		</a:t>
            </a:r>
            <a:r>
              <a:rPr lang="tr-TR" sz="1800" b="1" kern="0" dirty="0" err="1" smtClean="0">
                <a:latin typeface="Arial" charset="0"/>
                <a:cs typeface="Arial" charset="0"/>
              </a:rPr>
              <a:t>STL.file</a:t>
            </a:r>
            <a:r>
              <a:rPr lang="tr-TR" sz="1800" b="1" kern="0" dirty="0" smtClean="0">
                <a:latin typeface="Arial" charset="0"/>
                <a:cs typeface="Arial" charset="0"/>
              </a:rPr>
              <a:t> &amp; G-</a:t>
            </a:r>
            <a:r>
              <a:rPr lang="tr-TR" sz="1800" b="1" kern="0" dirty="0" err="1" smtClean="0">
                <a:latin typeface="Arial" charset="0"/>
                <a:cs typeface="Arial" charset="0"/>
              </a:rPr>
              <a:t>Code</a:t>
            </a:r>
            <a:endParaRPr lang="tr-TR" sz="1800" b="1" kern="0" dirty="0" smtClean="0">
              <a:latin typeface="Arial" charset="0"/>
              <a:cs typeface="Arial" charset="0"/>
            </a:endParaRPr>
          </a:p>
          <a:p>
            <a:pPr marL="0" indent="0" algn="just" defTabSz="536575" eaLnBrk="1" hangingPunct="1">
              <a:lnSpc>
                <a:spcPct val="150000"/>
              </a:lnSpc>
              <a:spcBef>
                <a:spcPct val="0"/>
              </a:spcBef>
              <a:buSzPct val="150000"/>
              <a:buFont typeface="Wingdings" panose="05000000000000000000" pitchFamily="2" charset="2"/>
              <a:buNone/>
              <a:defRPr/>
            </a:pPr>
            <a:endParaRPr lang="tr-TR" sz="1800" b="1" kern="0" dirty="0" smtClean="0">
              <a:latin typeface="Arial" charset="0"/>
              <a:cs typeface="Arial" charset="0"/>
            </a:endParaRPr>
          </a:p>
          <a:p>
            <a:pPr marL="0" indent="0" algn="just" defTabSz="536575" eaLnBrk="1" hangingPunct="1">
              <a:lnSpc>
                <a:spcPct val="150000"/>
              </a:lnSpc>
              <a:spcBef>
                <a:spcPct val="0"/>
              </a:spcBef>
              <a:buSzPct val="150000"/>
              <a:buFont typeface="Wingdings" panose="05000000000000000000" pitchFamily="2" charset="2"/>
              <a:buNone/>
              <a:defRPr/>
            </a:pPr>
            <a:r>
              <a:rPr lang="tr-TR" sz="1800" b="1" kern="0" dirty="0" smtClean="0">
                <a:latin typeface="Arial" charset="0"/>
                <a:cs typeface="Arial" charset="0"/>
              </a:rPr>
              <a:t>- Ücretsiz yazılımlar (</a:t>
            </a:r>
            <a:r>
              <a:rPr lang="tr-TR" sz="1800" b="1" kern="0" dirty="0" err="1" smtClean="0">
                <a:latin typeface="Arial" charset="0"/>
                <a:cs typeface="Arial" charset="0"/>
              </a:rPr>
              <a:t>OctoPrint</a:t>
            </a:r>
            <a:r>
              <a:rPr lang="tr-TR" sz="1800" b="1" kern="0" dirty="0" smtClean="0">
                <a:latin typeface="Arial" charset="0"/>
                <a:cs typeface="Arial" charset="0"/>
              </a:rPr>
              <a:t>, 3D </a:t>
            </a:r>
            <a:r>
              <a:rPr lang="tr-TR" sz="1800" b="1" kern="0" dirty="0" err="1" smtClean="0">
                <a:latin typeface="Arial" charset="0"/>
                <a:cs typeface="Arial" charset="0"/>
              </a:rPr>
              <a:t>Slicer</a:t>
            </a:r>
            <a:r>
              <a:rPr lang="tr-TR" sz="1800" b="1" kern="0" dirty="0" smtClean="0">
                <a:latin typeface="Arial" charset="0"/>
                <a:cs typeface="Arial" charset="0"/>
              </a:rPr>
              <a:t>)</a:t>
            </a:r>
          </a:p>
          <a:p>
            <a:pPr marL="0" indent="0" algn="just" defTabSz="536575" eaLnBrk="1" hangingPunct="1">
              <a:lnSpc>
                <a:spcPct val="150000"/>
              </a:lnSpc>
              <a:spcBef>
                <a:spcPct val="0"/>
              </a:spcBef>
              <a:buSzPct val="150000"/>
              <a:buFont typeface="Wingdings" panose="05000000000000000000" pitchFamily="2" charset="2"/>
              <a:buNone/>
              <a:defRPr/>
            </a:pPr>
            <a:r>
              <a:rPr lang="tr-TR" sz="1800" b="1" kern="0" dirty="0" smtClean="0">
                <a:latin typeface="Arial" charset="0"/>
                <a:cs typeface="Arial" charset="0"/>
              </a:rPr>
              <a:t>- Ücretli Yazılımlar (</a:t>
            </a:r>
            <a:r>
              <a:rPr lang="tr-TR" sz="1800" b="1" kern="0" dirty="0" err="1" smtClean="0">
                <a:latin typeface="Arial" charset="0"/>
                <a:cs typeface="Arial" charset="0"/>
              </a:rPr>
              <a:t>Materialise</a:t>
            </a:r>
            <a:r>
              <a:rPr lang="tr-TR" sz="1800" b="1" kern="0" dirty="0" smtClean="0">
                <a:latin typeface="Arial" charset="0"/>
                <a:cs typeface="Arial" charset="0"/>
              </a:rPr>
              <a:t> </a:t>
            </a:r>
            <a:r>
              <a:rPr lang="tr-TR" sz="1800" b="1" kern="0" dirty="0" err="1" smtClean="0">
                <a:latin typeface="Arial" charset="0"/>
                <a:cs typeface="Arial" charset="0"/>
              </a:rPr>
              <a:t>Mimics</a:t>
            </a:r>
            <a:r>
              <a:rPr lang="tr-TR" sz="1800" b="1" kern="0" dirty="0" smtClean="0">
                <a:latin typeface="Arial" charset="0"/>
                <a:cs typeface="Arial" charset="0"/>
              </a:rPr>
              <a:t>)</a:t>
            </a:r>
            <a:endParaRPr lang="tr-TR" sz="1800" b="1" kern="0" dirty="0">
              <a:latin typeface="Arial" charset="0"/>
              <a:cs typeface="Arial" charset="0"/>
            </a:endParaRPr>
          </a:p>
        </p:txBody>
      </p:sp>
      <p:sp>
        <p:nvSpPr>
          <p:cNvPr id="2" name="Akış Çizelgesi: Öteki İşlem 1"/>
          <p:cNvSpPr/>
          <p:nvPr/>
        </p:nvSpPr>
        <p:spPr>
          <a:xfrm>
            <a:off x="457199" y="228600"/>
            <a:ext cx="36576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Süreç?</a:t>
            </a:r>
          </a:p>
        </p:txBody>
      </p:sp>
      <p:pic>
        <p:nvPicPr>
          <p:cNvPr id="29700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ight Arrow 4"/>
          <p:cNvSpPr/>
          <p:nvPr/>
        </p:nvSpPr>
        <p:spPr>
          <a:xfrm rot="21400377">
            <a:off x="306865" y="2542987"/>
            <a:ext cx="8623160" cy="5573608"/>
          </a:xfrm>
          <a:custGeom>
            <a:avLst/>
            <a:gdLst>
              <a:gd name="connsiteX0" fmla="*/ 0 w 5562600"/>
              <a:gd name="connsiteY0" fmla="*/ 533400 h 2133600"/>
              <a:gd name="connsiteX1" fmla="*/ 4495800 w 5562600"/>
              <a:gd name="connsiteY1" fmla="*/ 533400 h 2133600"/>
              <a:gd name="connsiteX2" fmla="*/ 4495800 w 5562600"/>
              <a:gd name="connsiteY2" fmla="*/ 0 h 2133600"/>
              <a:gd name="connsiteX3" fmla="*/ 5562600 w 5562600"/>
              <a:gd name="connsiteY3" fmla="*/ 1066800 h 2133600"/>
              <a:gd name="connsiteX4" fmla="*/ 4495800 w 5562600"/>
              <a:gd name="connsiteY4" fmla="*/ 2133600 h 2133600"/>
              <a:gd name="connsiteX5" fmla="*/ 4495800 w 5562600"/>
              <a:gd name="connsiteY5" fmla="*/ 1600200 h 2133600"/>
              <a:gd name="connsiteX6" fmla="*/ 0 w 5562600"/>
              <a:gd name="connsiteY6" fmla="*/ 1600200 h 2133600"/>
              <a:gd name="connsiteX7" fmla="*/ 0 w 5562600"/>
              <a:gd name="connsiteY7" fmla="*/ 533400 h 2133600"/>
              <a:gd name="connsiteX0" fmla="*/ 0 w 5562600"/>
              <a:gd name="connsiteY0" fmla="*/ 1600200 h 2133600"/>
              <a:gd name="connsiteX1" fmla="*/ 4495800 w 5562600"/>
              <a:gd name="connsiteY1" fmla="*/ 533400 h 2133600"/>
              <a:gd name="connsiteX2" fmla="*/ 4495800 w 5562600"/>
              <a:gd name="connsiteY2" fmla="*/ 0 h 2133600"/>
              <a:gd name="connsiteX3" fmla="*/ 5562600 w 5562600"/>
              <a:gd name="connsiteY3" fmla="*/ 1066800 h 2133600"/>
              <a:gd name="connsiteX4" fmla="*/ 4495800 w 5562600"/>
              <a:gd name="connsiteY4" fmla="*/ 2133600 h 2133600"/>
              <a:gd name="connsiteX5" fmla="*/ 4495800 w 5562600"/>
              <a:gd name="connsiteY5" fmla="*/ 1600200 h 2133600"/>
              <a:gd name="connsiteX6" fmla="*/ 0 w 5562600"/>
              <a:gd name="connsiteY6" fmla="*/ 1600200 h 2133600"/>
              <a:gd name="connsiteX0" fmla="*/ 0 w 5535304"/>
              <a:gd name="connsiteY0" fmla="*/ 1040641 h 2133600"/>
              <a:gd name="connsiteX1" fmla="*/ 4468504 w 5535304"/>
              <a:gd name="connsiteY1" fmla="*/ 533400 h 2133600"/>
              <a:gd name="connsiteX2" fmla="*/ 4468504 w 5535304"/>
              <a:gd name="connsiteY2" fmla="*/ 0 h 2133600"/>
              <a:gd name="connsiteX3" fmla="*/ 5535304 w 5535304"/>
              <a:gd name="connsiteY3" fmla="*/ 1066800 h 2133600"/>
              <a:gd name="connsiteX4" fmla="*/ 4468504 w 5535304"/>
              <a:gd name="connsiteY4" fmla="*/ 2133600 h 2133600"/>
              <a:gd name="connsiteX5" fmla="*/ 4468504 w 5535304"/>
              <a:gd name="connsiteY5" fmla="*/ 1600200 h 2133600"/>
              <a:gd name="connsiteX6" fmla="*/ 0 w 5535304"/>
              <a:gd name="connsiteY6" fmla="*/ 1040641 h 2133600"/>
              <a:gd name="connsiteX0" fmla="*/ 0 w 5577312"/>
              <a:gd name="connsiteY0" fmla="*/ 767421 h 2133600"/>
              <a:gd name="connsiteX1" fmla="*/ 4510512 w 5577312"/>
              <a:gd name="connsiteY1" fmla="*/ 533400 h 2133600"/>
              <a:gd name="connsiteX2" fmla="*/ 4510512 w 5577312"/>
              <a:gd name="connsiteY2" fmla="*/ 0 h 2133600"/>
              <a:gd name="connsiteX3" fmla="*/ 5577312 w 5577312"/>
              <a:gd name="connsiteY3" fmla="*/ 1066800 h 2133600"/>
              <a:gd name="connsiteX4" fmla="*/ 4510512 w 5577312"/>
              <a:gd name="connsiteY4" fmla="*/ 2133600 h 2133600"/>
              <a:gd name="connsiteX5" fmla="*/ 4510512 w 5577312"/>
              <a:gd name="connsiteY5" fmla="*/ 1600200 h 2133600"/>
              <a:gd name="connsiteX6" fmla="*/ 0 w 5577312"/>
              <a:gd name="connsiteY6" fmla="*/ 767421 h 2133600"/>
              <a:gd name="connsiteX0" fmla="*/ 0 w 5602517"/>
              <a:gd name="connsiteY0" fmla="*/ 702842 h 2133600"/>
              <a:gd name="connsiteX1" fmla="*/ 4535717 w 5602517"/>
              <a:gd name="connsiteY1" fmla="*/ 533400 h 2133600"/>
              <a:gd name="connsiteX2" fmla="*/ 4535717 w 5602517"/>
              <a:gd name="connsiteY2" fmla="*/ 0 h 2133600"/>
              <a:gd name="connsiteX3" fmla="*/ 5602517 w 5602517"/>
              <a:gd name="connsiteY3" fmla="*/ 1066800 h 2133600"/>
              <a:gd name="connsiteX4" fmla="*/ 4535717 w 5602517"/>
              <a:gd name="connsiteY4" fmla="*/ 2133600 h 2133600"/>
              <a:gd name="connsiteX5" fmla="*/ 4535717 w 5602517"/>
              <a:gd name="connsiteY5" fmla="*/ 1600200 h 2133600"/>
              <a:gd name="connsiteX6" fmla="*/ 0 w 5602517"/>
              <a:gd name="connsiteY6" fmla="*/ 702842 h 2133600"/>
              <a:gd name="connsiteX0" fmla="*/ 0 w 5804157"/>
              <a:gd name="connsiteY0" fmla="*/ 673036 h 2133600"/>
              <a:gd name="connsiteX1" fmla="*/ 4737357 w 5804157"/>
              <a:gd name="connsiteY1" fmla="*/ 533400 h 2133600"/>
              <a:gd name="connsiteX2" fmla="*/ 4737357 w 5804157"/>
              <a:gd name="connsiteY2" fmla="*/ 0 h 2133600"/>
              <a:gd name="connsiteX3" fmla="*/ 5804157 w 5804157"/>
              <a:gd name="connsiteY3" fmla="*/ 1066800 h 2133600"/>
              <a:gd name="connsiteX4" fmla="*/ 4737357 w 5804157"/>
              <a:gd name="connsiteY4" fmla="*/ 2133600 h 2133600"/>
              <a:gd name="connsiteX5" fmla="*/ 4737357 w 5804157"/>
              <a:gd name="connsiteY5" fmla="*/ 1600200 h 2133600"/>
              <a:gd name="connsiteX6" fmla="*/ 0 w 5804157"/>
              <a:gd name="connsiteY6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14923" h="2133600">
                <a:moveTo>
                  <a:pt x="10766" y="673036"/>
                </a:moveTo>
                <a:lnTo>
                  <a:pt x="4748123" y="533400"/>
                </a:lnTo>
                <a:lnTo>
                  <a:pt x="4748123" y="0"/>
                </a:lnTo>
                <a:lnTo>
                  <a:pt x="5814923" y="1066800"/>
                </a:lnTo>
                <a:lnTo>
                  <a:pt x="4748123" y="2133600"/>
                </a:lnTo>
                <a:lnTo>
                  <a:pt x="4748123" y="1600200"/>
                </a:lnTo>
                <a:cubicBezTo>
                  <a:pt x="3118506" y="1372362"/>
                  <a:pt x="1603230" y="1201727"/>
                  <a:pt x="0" y="989491"/>
                </a:cubicBezTo>
                <a:cubicBezTo>
                  <a:pt x="3589" y="686387"/>
                  <a:pt x="7177" y="929336"/>
                  <a:pt x="10766" y="673036"/>
                </a:cubicBezTo>
                <a:close/>
              </a:path>
            </a:pathLst>
          </a:custGeom>
          <a:gradFill flip="none" rotWithShape="1">
            <a:gsLst>
              <a:gs pos="63000">
                <a:srgbClr val="F79646">
                  <a:lumMod val="75000"/>
                </a:srgbClr>
              </a:gs>
              <a:gs pos="0">
                <a:srgbClr val="FFC000"/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17222692" lon="18162154" rev="4074046"/>
            </a:camera>
            <a:lightRig rig="threePt" dir="t"/>
          </a:scene3d>
          <a:sp3d extrusionH="254000">
            <a:bevelT w="190500" h="508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29702" name="Group 17"/>
          <p:cNvGrpSpPr>
            <a:grpSpLocks noChangeAspect="1"/>
          </p:cNvGrpSpPr>
          <p:nvPr/>
        </p:nvGrpSpPr>
        <p:grpSpPr bwMode="auto">
          <a:xfrm>
            <a:off x="438150" y="4743450"/>
            <a:ext cx="1466850" cy="1704975"/>
            <a:chOff x="6581146" y="2317132"/>
            <a:chExt cx="1741714" cy="2047043"/>
          </a:xfrm>
        </p:grpSpPr>
        <p:sp>
          <p:nvSpPr>
            <p:cNvPr id="21" name="Oval 20"/>
            <p:cNvSpPr/>
            <p:nvPr/>
          </p:nvSpPr>
          <p:spPr>
            <a:xfrm>
              <a:off x="6765873" y="3672298"/>
              <a:ext cx="1372260" cy="691877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0"/>
                  </a:sysClr>
                </a:gs>
                <a:gs pos="100000">
                  <a:sysClr val="window" lastClr="FFFFFF">
                    <a:alpha val="0"/>
                    <a:lumMod val="0"/>
                    <a:lumOff val="100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581146" y="2317132"/>
              <a:ext cx="1741714" cy="1742083"/>
            </a:xfrm>
            <a:prstGeom prst="ellipse">
              <a:avLst/>
            </a:prstGeom>
            <a:gradFill>
              <a:gsLst>
                <a:gs pos="13000">
                  <a:srgbClr val="0070C0"/>
                </a:gs>
                <a:gs pos="71000">
                  <a:srgbClr val="00B0F0"/>
                </a:gs>
              </a:gsLst>
              <a:lin ang="5400000" scaled="1"/>
            </a:gradFill>
            <a:ln w="127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6682934" y="2399091"/>
              <a:ext cx="1556987" cy="1250335"/>
            </a:xfrm>
            <a:prstGeom prst="ellipse">
              <a:avLst/>
            </a:prstGeom>
            <a:gradFill>
              <a:gsLst>
                <a:gs pos="0">
                  <a:sysClr val="window" lastClr="FFFFFF">
                    <a:lumMod val="100000"/>
                    <a:alpha val="8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400" b="1" kern="0" dirty="0" err="1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Imaging</a:t>
              </a:r>
              <a:endParaRPr lang="en-US" sz="1400" b="1" kern="0" dirty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703" name="Group 29"/>
          <p:cNvGrpSpPr>
            <a:grpSpLocks noChangeAspect="1"/>
          </p:cNvGrpSpPr>
          <p:nvPr/>
        </p:nvGrpSpPr>
        <p:grpSpPr bwMode="auto">
          <a:xfrm>
            <a:off x="1752600" y="3767138"/>
            <a:ext cx="2263775" cy="2352675"/>
            <a:chOff x="6453494" y="2317132"/>
            <a:chExt cx="1969724" cy="2047043"/>
          </a:xfrm>
        </p:grpSpPr>
        <p:sp>
          <p:nvSpPr>
            <p:cNvPr id="25" name="Oval 24"/>
            <p:cNvSpPr/>
            <p:nvPr/>
          </p:nvSpPr>
          <p:spPr>
            <a:xfrm>
              <a:off x="6453494" y="3672158"/>
              <a:ext cx="1969724" cy="692017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0"/>
                  </a:sysClr>
                </a:gs>
                <a:gs pos="100000">
                  <a:sysClr val="window" lastClr="FFFFFF">
                    <a:alpha val="0"/>
                    <a:lumMod val="0"/>
                    <a:lumOff val="100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580573" y="2317132"/>
              <a:ext cx="1741811" cy="1741782"/>
            </a:xfrm>
            <a:prstGeom prst="ellipse">
              <a:avLst/>
            </a:prstGeom>
            <a:gradFill>
              <a:gsLst>
                <a:gs pos="13000">
                  <a:srgbClr val="0070C0"/>
                </a:gs>
                <a:gs pos="71000">
                  <a:srgbClr val="00B0F0"/>
                </a:gs>
              </a:gsLst>
              <a:lin ang="5400000" scaled="1"/>
            </a:gradFill>
            <a:ln w="127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637206" y="2427634"/>
              <a:ext cx="1624401" cy="1227949"/>
            </a:xfrm>
            <a:prstGeom prst="ellipse">
              <a:avLst/>
            </a:prstGeom>
            <a:gradFill>
              <a:gsLst>
                <a:gs pos="0">
                  <a:sysClr val="window" lastClr="FFFFFF">
                    <a:lumMod val="100000"/>
                    <a:alpha val="8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200" b="1" kern="0" dirty="0" err="1">
                  <a:solidFill>
                    <a:sysClr val="window" lastClr="FFFFFF"/>
                  </a:solidFill>
                </a:rPr>
                <a:t>Slicing</a:t>
              </a:r>
              <a:endParaRPr lang="tr-TR" sz="1200" b="1" kern="0" dirty="0">
                <a:solidFill>
                  <a:sysClr val="window" lastClr="FFFFFF"/>
                </a:solidFill>
              </a:endParaRPr>
            </a:p>
          </p:txBody>
        </p:sp>
      </p:grpSp>
      <p:pic>
        <p:nvPicPr>
          <p:cNvPr id="29704" name="Resi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038" y="220663"/>
            <a:ext cx="4437062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81000" y="1524000"/>
            <a:ext cx="44196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304925" indent="-3952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+mn-lt"/>
              </a:defRPr>
            </a:lvl3pPr>
            <a:lvl4pPr marL="1693863" indent="-3873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93913" indent="-39846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 defTabSz="536575" eaLnBrk="1" hangingPunct="1">
              <a:lnSpc>
                <a:spcPct val="150000"/>
              </a:lnSpc>
              <a:spcBef>
                <a:spcPct val="0"/>
              </a:spcBef>
              <a:buSzPct val="150000"/>
              <a:buFont typeface="Wingdings" panose="05000000000000000000" pitchFamily="2" charset="2"/>
              <a:buChar char="ü"/>
              <a:defRPr/>
            </a:pPr>
            <a:r>
              <a:rPr lang="tr-TR" sz="1800" b="1" kern="0" dirty="0" smtClean="0">
                <a:latin typeface="Arial" charset="0"/>
                <a:cs typeface="Arial" charset="0"/>
              </a:rPr>
              <a:t>3B Yazıcılar</a:t>
            </a:r>
          </a:p>
          <a:p>
            <a:pPr marL="0" indent="0" algn="just" defTabSz="536575" eaLnBrk="1" hangingPunct="1">
              <a:lnSpc>
                <a:spcPct val="150000"/>
              </a:lnSpc>
              <a:spcBef>
                <a:spcPct val="0"/>
              </a:spcBef>
              <a:buSzPct val="150000"/>
              <a:buFont typeface="Wingdings" panose="05000000000000000000" pitchFamily="2" charset="2"/>
              <a:buNone/>
              <a:defRPr/>
            </a:pPr>
            <a:r>
              <a:rPr lang="tr-TR" sz="1800" b="1" kern="0" dirty="0" smtClean="0">
                <a:latin typeface="Arial" charset="0"/>
                <a:cs typeface="Arial" charset="0"/>
              </a:rPr>
              <a:t>- FDM</a:t>
            </a:r>
          </a:p>
          <a:p>
            <a:pPr marL="0" indent="0" algn="just" defTabSz="536575" eaLnBrk="1" hangingPunct="1">
              <a:lnSpc>
                <a:spcPct val="150000"/>
              </a:lnSpc>
              <a:spcBef>
                <a:spcPct val="0"/>
              </a:spcBef>
              <a:buSzPct val="150000"/>
              <a:buFont typeface="Wingdings" panose="05000000000000000000" pitchFamily="2" charset="2"/>
              <a:buNone/>
              <a:defRPr/>
            </a:pPr>
            <a:r>
              <a:rPr lang="tr-TR" sz="1800" b="1" kern="0" dirty="0" smtClean="0">
                <a:latin typeface="Arial" charset="0"/>
                <a:cs typeface="Arial" charset="0"/>
              </a:rPr>
              <a:t>- SLA</a:t>
            </a:r>
          </a:p>
          <a:p>
            <a:pPr marL="0" indent="0" algn="just" defTabSz="536575" eaLnBrk="1" hangingPunct="1">
              <a:lnSpc>
                <a:spcPct val="150000"/>
              </a:lnSpc>
              <a:spcBef>
                <a:spcPct val="0"/>
              </a:spcBef>
              <a:buSzPct val="150000"/>
              <a:buFont typeface="Wingdings" panose="05000000000000000000" pitchFamily="2" charset="2"/>
              <a:buNone/>
              <a:defRPr/>
            </a:pPr>
            <a:r>
              <a:rPr lang="tr-TR" sz="1800" b="1" kern="0" dirty="0" smtClean="0">
                <a:latin typeface="Arial" charset="0"/>
                <a:cs typeface="Arial" charset="0"/>
              </a:rPr>
              <a:t>- SLS</a:t>
            </a:r>
          </a:p>
        </p:txBody>
      </p:sp>
      <p:sp>
        <p:nvSpPr>
          <p:cNvPr id="2" name="Akış Çizelgesi: Öteki İşlem 1"/>
          <p:cNvSpPr/>
          <p:nvPr/>
        </p:nvSpPr>
        <p:spPr>
          <a:xfrm>
            <a:off x="457199" y="228600"/>
            <a:ext cx="36576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Süreç?</a:t>
            </a:r>
          </a:p>
        </p:txBody>
      </p:sp>
      <p:pic>
        <p:nvPicPr>
          <p:cNvPr id="31748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ight Arrow 4"/>
          <p:cNvSpPr/>
          <p:nvPr/>
        </p:nvSpPr>
        <p:spPr>
          <a:xfrm rot="21400377">
            <a:off x="306865" y="2542987"/>
            <a:ext cx="8623160" cy="5573608"/>
          </a:xfrm>
          <a:custGeom>
            <a:avLst/>
            <a:gdLst>
              <a:gd name="connsiteX0" fmla="*/ 0 w 5562600"/>
              <a:gd name="connsiteY0" fmla="*/ 533400 h 2133600"/>
              <a:gd name="connsiteX1" fmla="*/ 4495800 w 5562600"/>
              <a:gd name="connsiteY1" fmla="*/ 533400 h 2133600"/>
              <a:gd name="connsiteX2" fmla="*/ 4495800 w 5562600"/>
              <a:gd name="connsiteY2" fmla="*/ 0 h 2133600"/>
              <a:gd name="connsiteX3" fmla="*/ 5562600 w 5562600"/>
              <a:gd name="connsiteY3" fmla="*/ 1066800 h 2133600"/>
              <a:gd name="connsiteX4" fmla="*/ 4495800 w 5562600"/>
              <a:gd name="connsiteY4" fmla="*/ 2133600 h 2133600"/>
              <a:gd name="connsiteX5" fmla="*/ 4495800 w 5562600"/>
              <a:gd name="connsiteY5" fmla="*/ 1600200 h 2133600"/>
              <a:gd name="connsiteX6" fmla="*/ 0 w 5562600"/>
              <a:gd name="connsiteY6" fmla="*/ 1600200 h 2133600"/>
              <a:gd name="connsiteX7" fmla="*/ 0 w 5562600"/>
              <a:gd name="connsiteY7" fmla="*/ 533400 h 2133600"/>
              <a:gd name="connsiteX0" fmla="*/ 0 w 5562600"/>
              <a:gd name="connsiteY0" fmla="*/ 1600200 h 2133600"/>
              <a:gd name="connsiteX1" fmla="*/ 4495800 w 5562600"/>
              <a:gd name="connsiteY1" fmla="*/ 533400 h 2133600"/>
              <a:gd name="connsiteX2" fmla="*/ 4495800 w 5562600"/>
              <a:gd name="connsiteY2" fmla="*/ 0 h 2133600"/>
              <a:gd name="connsiteX3" fmla="*/ 5562600 w 5562600"/>
              <a:gd name="connsiteY3" fmla="*/ 1066800 h 2133600"/>
              <a:gd name="connsiteX4" fmla="*/ 4495800 w 5562600"/>
              <a:gd name="connsiteY4" fmla="*/ 2133600 h 2133600"/>
              <a:gd name="connsiteX5" fmla="*/ 4495800 w 5562600"/>
              <a:gd name="connsiteY5" fmla="*/ 1600200 h 2133600"/>
              <a:gd name="connsiteX6" fmla="*/ 0 w 5562600"/>
              <a:gd name="connsiteY6" fmla="*/ 1600200 h 2133600"/>
              <a:gd name="connsiteX0" fmla="*/ 0 w 5535304"/>
              <a:gd name="connsiteY0" fmla="*/ 1040641 h 2133600"/>
              <a:gd name="connsiteX1" fmla="*/ 4468504 w 5535304"/>
              <a:gd name="connsiteY1" fmla="*/ 533400 h 2133600"/>
              <a:gd name="connsiteX2" fmla="*/ 4468504 w 5535304"/>
              <a:gd name="connsiteY2" fmla="*/ 0 h 2133600"/>
              <a:gd name="connsiteX3" fmla="*/ 5535304 w 5535304"/>
              <a:gd name="connsiteY3" fmla="*/ 1066800 h 2133600"/>
              <a:gd name="connsiteX4" fmla="*/ 4468504 w 5535304"/>
              <a:gd name="connsiteY4" fmla="*/ 2133600 h 2133600"/>
              <a:gd name="connsiteX5" fmla="*/ 4468504 w 5535304"/>
              <a:gd name="connsiteY5" fmla="*/ 1600200 h 2133600"/>
              <a:gd name="connsiteX6" fmla="*/ 0 w 5535304"/>
              <a:gd name="connsiteY6" fmla="*/ 1040641 h 2133600"/>
              <a:gd name="connsiteX0" fmla="*/ 0 w 5577312"/>
              <a:gd name="connsiteY0" fmla="*/ 767421 h 2133600"/>
              <a:gd name="connsiteX1" fmla="*/ 4510512 w 5577312"/>
              <a:gd name="connsiteY1" fmla="*/ 533400 h 2133600"/>
              <a:gd name="connsiteX2" fmla="*/ 4510512 w 5577312"/>
              <a:gd name="connsiteY2" fmla="*/ 0 h 2133600"/>
              <a:gd name="connsiteX3" fmla="*/ 5577312 w 5577312"/>
              <a:gd name="connsiteY3" fmla="*/ 1066800 h 2133600"/>
              <a:gd name="connsiteX4" fmla="*/ 4510512 w 5577312"/>
              <a:gd name="connsiteY4" fmla="*/ 2133600 h 2133600"/>
              <a:gd name="connsiteX5" fmla="*/ 4510512 w 5577312"/>
              <a:gd name="connsiteY5" fmla="*/ 1600200 h 2133600"/>
              <a:gd name="connsiteX6" fmla="*/ 0 w 5577312"/>
              <a:gd name="connsiteY6" fmla="*/ 767421 h 2133600"/>
              <a:gd name="connsiteX0" fmla="*/ 0 w 5602517"/>
              <a:gd name="connsiteY0" fmla="*/ 702842 h 2133600"/>
              <a:gd name="connsiteX1" fmla="*/ 4535717 w 5602517"/>
              <a:gd name="connsiteY1" fmla="*/ 533400 h 2133600"/>
              <a:gd name="connsiteX2" fmla="*/ 4535717 w 5602517"/>
              <a:gd name="connsiteY2" fmla="*/ 0 h 2133600"/>
              <a:gd name="connsiteX3" fmla="*/ 5602517 w 5602517"/>
              <a:gd name="connsiteY3" fmla="*/ 1066800 h 2133600"/>
              <a:gd name="connsiteX4" fmla="*/ 4535717 w 5602517"/>
              <a:gd name="connsiteY4" fmla="*/ 2133600 h 2133600"/>
              <a:gd name="connsiteX5" fmla="*/ 4535717 w 5602517"/>
              <a:gd name="connsiteY5" fmla="*/ 1600200 h 2133600"/>
              <a:gd name="connsiteX6" fmla="*/ 0 w 5602517"/>
              <a:gd name="connsiteY6" fmla="*/ 702842 h 2133600"/>
              <a:gd name="connsiteX0" fmla="*/ 0 w 5804157"/>
              <a:gd name="connsiteY0" fmla="*/ 673036 h 2133600"/>
              <a:gd name="connsiteX1" fmla="*/ 4737357 w 5804157"/>
              <a:gd name="connsiteY1" fmla="*/ 533400 h 2133600"/>
              <a:gd name="connsiteX2" fmla="*/ 4737357 w 5804157"/>
              <a:gd name="connsiteY2" fmla="*/ 0 h 2133600"/>
              <a:gd name="connsiteX3" fmla="*/ 5804157 w 5804157"/>
              <a:gd name="connsiteY3" fmla="*/ 1066800 h 2133600"/>
              <a:gd name="connsiteX4" fmla="*/ 4737357 w 5804157"/>
              <a:gd name="connsiteY4" fmla="*/ 2133600 h 2133600"/>
              <a:gd name="connsiteX5" fmla="*/ 4737357 w 5804157"/>
              <a:gd name="connsiteY5" fmla="*/ 1600200 h 2133600"/>
              <a:gd name="connsiteX6" fmla="*/ 0 w 5804157"/>
              <a:gd name="connsiteY6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14923" h="2133600">
                <a:moveTo>
                  <a:pt x="10766" y="673036"/>
                </a:moveTo>
                <a:lnTo>
                  <a:pt x="4748123" y="533400"/>
                </a:lnTo>
                <a:lnTo>
                  <a:pt x="4748123" y="0"/>
                </a:lnTo>
                <a:lnTo>
                  <a:pt x="5814923" y="1066800"/>
                </a:lnTo>
                <a:lnTo>
                  <a:pt x="4748123" y="2133600"/>
                </a:lnTo>
                <a:lnTo>
                  <a:pt x="4748123" y="1600200"/>
                </a:lnTo>
                <a:cubicBezTo>
                  <a:pt x="3118506" y="1372362"/>
                  <a:pt x="1603230" y="1201727"/>
                  <a:pt x="0" y="989491"/>
                </a:cubicBezTo>
                <a:cubicBezTo>
                  <a:pt x="3589" y="686387"/>
                  <a:pt x="7177" y="929336"/>
                  <a:pt x="10766" y="673036"/>
                </a:cubicBezTo>
                <a:close/>
              </a:path>
            </a:pathLst>
          </a:custGeom>
          <a:gradFill flip="none" rotWithShape="1">
            <a:gsLst>
              <a:gs pos="63000">
                <a:srgbClr val="F79646">
                  <a:lumMod val="75000"/>
                </a:srgbClr>
              </a:gs>
              <a:gs pos="0">
                <a:srgbClr val="FFC000"/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17222692" lon="18162154" rev="4074046"/>
            </a:camera>
            <a:lightRig rig="threePt" dir="t"/>
          </a:scene3d>
          <a:sp3d extrusionH="254000">
            <a:bevelT w="190500" h="508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1750" name="Group 17"/>
          <p:cNvGrpSpPr>
            <a:grpSpLocks noChangeAspect="1"/>
          </p:cNvGrpSpPr>
          <p:nvPr/>
        </p:nvGrpSpPr>
        <p:grpSpPr bwMode="auto">
          <a:xfrm>
            <a:off x="438150" y="4743450"/>
            <a:ext cx="1466850" cy="1704975"/>
            <a:chOff x="6581146" y="2317132"/>
            <a:chExt cx="1741714" cy="2047043"/>
          </a:xfrm>
        </p:grpSpPr>
        <p:sp>
          <p:nvSpPr>
            <p:cNvPr id="21" name="Oval 20"/>
            <p:cNvSpPr/>
            <p:nvPr/>
          </p:nvSpPr>
          <p:spPr>
            <a:xfrm>
              <a:off x="6765873" y="3672298"/>
              <a:ext cx="1372260" cy="691877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0"/>
                  </a:sysClr>
                </a:gs>
                <a:gs pos="100000">
                  <a:sysClr val="window" lastClr="FFFFFF">
                    <a:alpha val="0"/>
                    <a:lumMod val="0"/>
                    <a:lumOff val="100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581146" y="2317132"/>
              <a:ext cx="1741714" cy="1742083"/>
            </a:xfrm>
            <a:prstGeom prst="ellipse">
              <a:avLst/>
            </a:prstGeom>
            <a:gradFill>
              <a:gsLst>
                <a:gs pos="13000">
                  <a:srgbClr val="0070C0"/>
                </a:gs>
                <a:gs pos="71000">
                  <a:srgbClr val="00B0F0"/>
                </a:gs>
              </a:gsLst>
              <a:lin ang="5400000" scaled="1"/>
            </a:gradFill>
            <a:ln w="127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6682934" y="2399091"/>
              <a:ext cx="1556987" cy="1250335"/>
            </a:xfrm>
            <a:prstGeom prst="ellipse">
              <a:avLst/>
            </a:prstGeom>
            <a:gradFill>
              <a:gsLst>
                <a:gs pos="0">
                  <a:sysClr val="window" lastClr="FFFFFF">
                    <a:lumMod val="100000"/>
                    <a:alpha val="8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400" b="1" kern="0" dirty="0" err="1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Imaging</a:t>
              </a:r>
              <a:endParaRPr lang="en-US" sz="1400" b="1" kern="0" dirty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751" name="Group 29"/>
          <p:cNvGrpSpPr>
            <a:grpSpLocks noChangeAspect="1"/>
          </p:cNvGrpSpPr>
          <p:nvPr/>
        </p:nvGrpSpPr>
        <p:grpSpPr bwMode="auto">
          <a:xfrm>
            <a:off x="1752600" y="3767138"/>
            <a:ext cx="2263775" cy="2352675"/>
            <a:chOff x="6453494" y="2317132"/>
            <a:chExt cx="1969724" cy="2047043"/>
          </a:xfrm>
        </p:grpSpPr>
        <p:sp>
          <p:nvSpPr>
            <p:cNvPr id="25" name="Oval 24"/>
            <p:cNvSpPr/>
            <p:nvPr/>
          </p:nvSpPr>
          <p:spPr>
            <a:xfrm>
              <a:off x="6453494" y="3672158"/>
              <a:ext cx="1969724" cy="692017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0"/>
                  </a:sysClr>
                </a:gs>
                <a:gs pos="100000">
                  <a:sysClr val="window" lastClr="FFFFFF">
                    <a:alpha val="0"/>
                    <a:lumMod val="0"/>
                    <a:lumOff val="100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580573" y="2317132"/>
              <a:ext cx="1741811" cy="1741782"/>
            </a:xfrm>
            <a:prstGeom prst="ellipse">
              <a:avLst/>
            </a:prstGeom>
            <a:gradFill>
              <a:gsLst>
                <a:gs pos="13000">
                  <a:srgbClr val="0070C0"/>
                </a:gs>
                <a:gs pos="71000">
                  <a:srgbClr val="00B0F0"/>
                </a:gs>
              </a:gsLst>
              <a:lin ang="5400000" scaled="1"/>
            </a:gradFill>
            <a:ln w="127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637206" y="2427634"/>
              <a:ext cx="1624401" cy="1227949"/>
            </a:xfrm>
            <a:prstGeom prst="ellipse">
              <a:avLst/>
            </a:prstGeom>
            <a:gradFill>
              <a:gsLst>
                <a:gs pos="0">
                  <a:sysClr val="window" lastClr="FFFFFF">
                    <a:lumMod val="100000"/>
                    <a:alpha val="8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200" b="1" kern="0" dirty="0" err="1">
                  <a:solidFill>
                    <a:sysClr val="window" lastClr="FFFFFF"/>
                  </a:solidFill>
                </a:rPr>
                <a:t>Slicing</a:t>
              </a:r>
              <a:endParaRPr lang="tr-TR" sz="1200" b="1" kern="0" dirty="0">
                <a:solidFill>
                  <a:sysClr val="window" lastClr="FFFFFF"/>
                </a:solidFill>
              </a:endParaRPr>
            </a:p>
          </p:txBody>
        </p:sp>
      </p:grpSp>
      <p:grpSp>
        <p:nvGrpSpPr>
          <p:cNvPr id="31752" name="Group 37"/>
          <p:cNvGrpSpPr>
            <a:grpSpLocks noChangeAspect="1"/>
          </p:cNvGrpSpPr>
          <p:nvPr/>
        </p:nvGrpSpPr>
        <p:grpSpPr bwMode="auto">
          <a:xfrm>
            <a:off x="3810000" y="2971800"/>
            <a:ext cx="2492375" cy="2590800"/>
            <a:chOff x="6453494" y="2317132"/>
            <a:chExt cx="1969724" cy="2047043"/>
          </a:xfrm>
        </p:grpSpPr>
        <p:sp>
          <p:nvSpPr>
            <p:cNvPr id="29" name="Oval 28"/>
            <p:cNvSpPr/>
            <p:nvPr/>
          </p:nvSpPr>
          <p:spPr>
            <a:xfrm>
              <a:off x="6453494" y="3671793"/>
              <a:ext cx="1969724" cy="692382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0"/>
                  </a:sysClr>
                </a:gs>
                <a:gs pos="100000">
                  <a:sysClr val="window" lastClr="FFFFFF">
                    <a:alpha val="0"/>
                    <a:lumMod val="0"/>
                    <a:lumOff val="100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6581463" y="2317132"/>
              <a:ext cx="1741387" cy="1742245"/>
            </a:xfrm>
            <a:prstGeom prst="ellipse">
              <a:avLst/>
            </a:prstGeom>
            <a:gradFill>
              <a:gsLst>
                <a:gs pos="13000">
                  <a:srgbClr val="0070C0"/>
                </a:gs>
                <a:gs pos="71000">
                  <a:srgbClr val="00B0F0"/>
                </a:gs>
              </a:gsLst>
              <a:lin ang="5400000" scaled="1"/>
            </a:gradFill>
            <a:ln w="127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624120" y="2403680"/>
              <a:ext cx="1648546" cy="1296962"/>
            </a:xfrm>
            <a:prstGeom prst="ellipse">
              <a:avLst/>
            </a:prstGeom>
            <a:gradFill>
              <a:gsLst>
                <a:gs pos="0">
                  <a:sysClr val="window" lastClr="FFFFFF">
                    <a:lumMod val="100000"/>
                    <a:alpha val="8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400" b="1" kern="0" dirty="0">
                  <a:solidFill>
                    <a:sysClr val="window" lastClr="FFFFFF"/>
                  </a:solidFill>
                </a:rPr>
                <a:t>3D Printing</a:t>
              </a:r>
            </a:p>
          </p:txBody>
        </p:sp>
      </p:grpSp>
      <p:pic>
        <p:nvPicPr>
          <p:cNvPr id="31753" name="Resi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4" r="13213" b="4750"/>
          <a:stretch>
            <a:fillRect/>
          </a:stretch>
        </p:blipFill>
        <p:spPr bwMode="auto">
          <a:xfrm>
            <a:off x="6389688" y="228600"/>
            <a:ext cx="2438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81000" y="1524000"/>
            <a:ext cx="44196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304925" indent="-3952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+mn-lt"/>
              </a:defRPr>
            </a:lvl3pPr>
            <a:lvl4pPr marL="1693863" indent="-3873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93913" indent="-39846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 defTabSz="536575" eaLnBrk="1" hangingPunct="1">
              <a:lnSpc>
                <a:spcPct val="150000"/>
              </a:lnSpc>
              <a:spcBef>
                <a:spcPct val="0"/>
              </a:spcBef>
              <a:buSzPct val="150000"/>
              <a:buFont typeface="Wingdings" panose="05000000000000000000" pitchFamily="2" charset="2"/>
              <a:buChar char="ü"/>
              <a:defRPr/>
            </a:pPr>
            <a:r>
              <a:rPr lang="tr-TR" sz="1800" b="1" kern="0" dirty="0" smtClean="0">
                <a:latin typeface="Arial" charset="0"/>
                <a:cs typeface="Arial" charset="0"/>
              </a:rPr>
              <a:t>Post-</a:t>
            </a:r>
            <a:r>
              <a:rPr lang="tr-TR" sz="1800" b="1" kern="0" dirty="0" err="1" smtClean="0">
                <a:latin typeface="Arial" charset="0"/>
                <a:cs typeface="Arial" charset="0"/>
              </a:rPr>
              <a:t>processing</a:t>
            </a:r>
            <a:endParaRPr lang="tr-TR" sz="1800" b="1" kern="0" dirty="0" smtClean="0">
              <a:latin typeface="Arial" charset="0"/>
              <a:cs typeface="Arial" charset="0"/>
            </a:endParaRPr>
          </a:p>
        </p:txBody>
      </p:sp>
      <p:sp>
        <p:nvSpPr>
          <p:cNvPr id="2" name="Akış Çizelgesi: Öteki İşlem 1"/>
          <p:cNvSpPr/>
          <p:nvPr/>
        </p:nvSpPr>
        <p:spPr>
          <a:xfrm>
            <a:off x="457199" y="228600"/>
            <a:ext cx="36576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Süreç?</a:t>
            </a:r>
          </a:p>
        </p:txBody>
      </p:sp>
      <p:pic>
        <p:nvPicPr>
          <p:cNvPr id="33796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ight Arrow 4"/>
          <p:cNvSpPr/>
          <p:nvPr/>
        </p:nvSpPr>
        <p:spPr>
          <a:xfrm rot="21400377">
            <a:off x="306865" y="2542987"/>
            <a:ext cx="8623160" cy="5573608"/>
          </a:xfrm>
          <a:custGeom>
            <a:avLst/>
            <a:gdLst>
              <a:gd name="connsiteX0" fmla="*/ 0 w 5562600"/>
              <a:gd name="connsiteY0" fmla="*/ 533400 h 2133600"/>
              <a:gd name="connsiteX1" fmla="*/ 4495800 w 5562600"/>
              <a:gd name="connsiteY1" fmla="*/ 533400 h 2133600"/>
              <a:gd name="connsiteX2" fmla="*/ 4495800 w 5562600"/>
              <a:gd name="connsiteY2" fmla="*/ 0 h 2133600"/>
              <a:gd name="connsiteX3" fmla="*/ 5562600 w 5562600"/>
              <a:gd name="connsiteY3" fmla="*/ 1066800 h 2133600"/>
              <a:gd name="connsiteX4" fmla="*/ 4495800 w 5562600"/>
              <a:gd name="connsiteY4" fmla="*/ 2133600 h 2133600"/>
              <a:gd name="connsiteX5" fmla="*/ 4495800 w 5562600"/>
              <a:gd name="connsiteY5" fmla="*/ 1600200 h 2133600"/>
              <a:gd name="connsiteX6" fmla="*/ 0 w 5562600"/>
              <a:gd name="connsiteY6" fmla="*/ 1600200 h 2133600"/>
              <a:gd name="connsiteX7" fmla="*/ 0 w 5562600"/>
              <a:gd name="connsiteY7" fmla="*/ 533400 h 2133600"/>
              <a:gd name="connsiteX0" fmla="*/ 0 w 5562600"/>
              <a:gd name="connsiteY0" fmla="*/ 1600200 h 2133600"/>
              <a:gd name="connsiteX1" fmla="*/ 4495800 w 5562600"/>
              <a:gd name="connsiteY1" fmla="*/ 533400 h 2133600"/>
              <a:gd name="connsiteX2" fmla="*/ 4495800 w 5562600"/>
              <a:gd name="connsiteY2" fmla="*/ 0 h 2133600"/>
              <a:gd name="connsiteX3" fmla="*/ 5562600 w 5562600"/>
              <a:gd name="connsiteY3" fmla="*/ 1066800 h 2133600"/>
              <a:gd name="connsiteX4" fmla="*/ 4495800 w 5562600"/>
              <a:gd name="connsiteY4" fmla="*/ 2133600 h 2133600"/>
              <a:gd name="connsiteX5" fmla="*/ 4495800 w 5562600"/>
              <a:gd name="connsiteY5" fmla="*/ 1600200 h 2133600"/>
              <a:gd name="connsiteX6" fmla="*/ 0 w 5562600"/>
              <a:gd name="connsiteY6" fmla="*/ 1600200 h 2133600"/>
              <a:gd name="connsiteX0" fmla="*/ 0 w 5535304"/>
              <a:gd name="connsiteY0" fmla="*/ 1040641 h 2133600"/>
              <a:gd name="connsiteX1" fmla="*/ 4468504 w 5535304"/>
              <a:gd name="connsiteY1" fmla="*/ 533400 h 2133600"/>
              <a:gd name="connsiteX2" fmla="*/ 4468504 w 5535304"/>
              <a:gd name="connsiteY2" fmla="*/ 0 h 2133600"/>
              <a:gd name="connsiteX3" fmla="*/ 5535304 w 5535304"/>
              <a:gd name="connsiteY3" fmla="*/ 1066800 h 2133600"/>
              <a:gd name="connsiteX4" fmla="*/ 4468504 w 5535304"/>
              <a:gd name="connsiteY4" fmla="*/ 2133600 h 2133600"/>
              <a:gd name="connsiteX5" fmla="*/ 4468504 w 5535304"/>
              <a:gd name="connsiteY5" fmla="*/ 1600200 h 2133600"/>
              <a:gd name="connsiteX6" fmla="*/ 0 w 5535304"/>
              <a:gd name="connsiteY6" fmla="*/ 1040641 h 2133600"/>
              <a:gd name="connsiteX0" fmla="*/ 0 w 5577312"/>
              <a:gd name="connsiteY0" fmla="*/ 767421 h 2133600"/>
              <a:gd name="connsiteX1" fmla="*/ 4510512 w 5577312"/>
              <a:gd name="connsiteY1" fmla="*/ 533400 h 2133600"/>
              <a:gd name="connsiteX2" fmla="*/ 4510512 w 5577312"/>
              <a:gd name="connsiteY2" fmla="*/ 0 h 2133600"/>
              <a:gd name="connsiteX3" fmla="*/ 5577312 w 5577312"/>
              <a:gd name="connsiteY3" fmla="*/ 1066800 h 2133600"/>
              <a:gd name="connsiteX4" fmla="*/ 4510512 w 5577312"/>
              <a:gd name="connsiteY4" fmla="*/ 2133600 h 2133600"/>
              <a:gd name="connsiteX5" fmla="*/ 4510512 w 5577312"/>
              <a:gd name="connsiteY5" fmla="*/ 1600200 h 2133600"/>
              <a:gd name="connsiteX6" fmla="*/ 0 w 5577312"/>
              <a:gd name="connsiteY6" fmla="*/ 767421 h 2133600"/>
              <a:gd name="connsiteX0" fmla="*/ 0 w 5602517"/>
              <a:gd name="connsiteY0" fmla="*/ 702842 h 2133600"/>
              <a:gd name="connsiteX1" fmla="*/ 4535717 w 5602517"/>
              <a:gd name="connsiteY1" fmla="*/ 533400 h 2133600"/>
              <a:gd name="connsiteX2" fmla="*/ 4535717 w 5602517"/>
              <a:gd name="connsiteY2" fmla="*/ 0 h 2133600"/>
              <a:gd name="connsiteX3" fmla="*/ 5602517 w 5602517"/>
              <a:gd name="connsiteY3" fmla="*/ 1066800 h 2133600"/>
              <a:gd name="connsiteX4" fmla="*/ 4535717 w 5602517"/>
              <a:gd name="connsiteY4" fmla="*/ 2133600 h 2133600"/>
              <a:gd name="connsiteX5" fmla="*/ 4535717 w 5602517"/>
              <a:gd name="connsiteY5" fmla="*/ 1600200 h 2133600"/>
              <a:gd name="connsiteX6" fmla="*/ 0 w 5602517"/>
              <a:gd name="connsiteY6" fmla="*/ 702842 h 2133600"/>
              <a:gd name="connsiteX0" fmla="*/ 0 w 5804157"/>
              <a:gd name="connsiteY0" fmla="*/ 673036 h 2133600"/>
              <a:gd name="connsiteX1" fmla="*/ 4737357 w 5804157"/>
              <a:gd name="connsiteY1" fmla="*/ 533400 h 2133600"/>
              <a:gd name="connsiteX2" fmla="*/ 4737357 w 5804157"/>
              <a:gd name="connsiteY2" fmla="*/ 0 h 2133600"/>
              <a:gd name="connsiteX3" fmla="*/ 5804157 w 5804157"/>
              <a:gd name="connsiteY3" fmla="*/ 1066800 h 2133600"/>
              <a:gd name="connsiteX4" fmla="*/ 4737357 w 5804157"/>
              <a:gd name="connsiteY4" fmla="*/ 2133600 h 2133600"/>
              <a:gd name="connsiteX5" fmla="*/ 4737357 w 5804157"/>
              <a:gd name="connsiteY5" fmla="*/ 1600200 h 2133600"/>
              <a:gd name="connsiteX6" fmla="*/ 0 w 5804157"/>
              <a:gd name="connsiteY6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  <a:gd name="connsiteX0" fmla="*/ 10766 w 5814923"/>
              <a:gd name="connsiteY0" fmla="*/ 673036 h 2133600"/>
              <a:gd name="connsiteX1" fmla="*/ 4748123 w 5814923"/>
              <a:gd name="connsiteY1" fmla="*/ 533400 h 2133600"/>
              <a:gd name="connsiteX2" fmla="*/ 4748123 w 5814923"/>
              <a:gd name="connsiteY2" fmla="*/ 0 h 2133600"/>
              <a:gd name="connsiteX3" fmla="*/ 5814923 w 5814923"/>
              <a:gd name="connsiteY3" fmla="*/ 1066800 h 2133600"/>
              <a:gd name="connsiteX4" fmla="*/ 4748123 w 5814923"/>
              <a:gd name="connsiteY4" fmla="*/ 2133600 h 2133600"/>
              <a:gd name="connsiteX5" fmla="*/ 4748123 w 5814923"/>
              <a:gd name="connsiteY5" fmla="*/ 1600200 h 2133600"/>
              <a:gd name="connsiteX6" fmla="*/ 0 w 5814923"/>
              <a:gd name="connsiteY6" fmla="*/ 989491 h 2133600"/>
              <a:gd name="connsiteX7" fmla="*/ 10766 w 5814923"/>
              <a:gd name="connsiteY7" fmla="*/ 673036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14923" h="2133600">
                <a:moveTo>
                  <a:pt x="10766" y="673036"/>
                </a:moveTo>
                <a:lnTo>
                  <a:pt x="4748123" y="533400"/>
                </a:lnTo>
                <a:lnTo>
                  <a:pt x="4748123" y="0"/>
                </a:lnTo>
                <a:lnTo>
                  <a:pt x="5814923" y="1066800"/>
                </a:lnTo>
                <a:lnTo>
                  <a:pt x="4748123" y="2133600"/>
                </a:lnTo>
                <a:lnTo>
                  <a:pt x="4748123" y="1600200"/>
                </a:lnTo>
                <a:cubicBezTo>
                  <a:pt x="3118506" y="1372362"/>
                  <a:pt x="1603230" y="1201727"/>
                  <a:pt x="0" y="989491"/>
                </a:cubicBezTo>
                <a:cubicBezTo>
                  <a:pt x="3589" y="686387"/>
                  <a:pt x="7177" y="929336"/>
                  <a:pt x="10766" y="673036"/>
                </a:cubicBezTo>
                <a:close/>
              </a:path>
            </a:pathLst>
          </a:custGeom>
          <a:gradFill flip="none" rotWithShape="1">
            <a:gsLst>
              <a:gs pos="63000">
                <a:srgbClr val="F79646">
                  <a:lumMod val="75000"/>
                </a:srgbClr>
              </a:gs>
              <a:gs pos="0">
                <a:srgbClr val="FFC000"/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  <a:scene3d>
            <a:camera prst="orthographicFront">
              <a:rot lat="17222692" lon="18162154" rev="4074046"/>
            </a:camera>
            <a:lightRig rig="threePt" dir="t"/>
          </a:scene3d>
          <a:sp3d extrusionH="254000">
            <a:bevelT w="190500" h="508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3798" name="Group 17"/>
          <p:cNvGrpSpPr>
            <a:grpSpLocks noChangeAspect="1"/>
          </p:cNvGrpSpPr>
          <p:nvPr/>
        </p:nvGrpSpPr>
        <p:grpSpPr bwMode="auto">
          <a:xfrm>
            <a:off x="438150" y="4743450"/>
            <a:ext cx="1466850" cy="1704975"/>
            <a:chOff x="6581146" y="2317132"/>
            <a:chExt cx="1741714" cy="2047043"/>
          </a:xfrm>
        </p:grpSpPr>
        <p:sp>
          <p:nvSpPr>
            <p:cNvPr id="8" name="Oval 7"/>
            <p:cNvSpPr/>
            <p:nvPr/>
          </p:nvSpPr>
          <p:spPr>
            <a:xfrm>
              <a:off x="6765873" y="3672298"/>
              <a:ext cx="1372260" cy="691877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0"/>
                  </a:sysClr>
                </a:gs>
                <a:gs pos="100000">
                  <a:sysClr val="window" lastClr="FFFFFF">
                    <a:alpha val="0"/>
                    <a:lumMod val="0"/>
                    <a:lumOff val="100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581146" y="2317132"/>
              <a:ext cx="1741714" cy="1742083"/>
            </a:xfrm>
            <a:prstGeom prst="ellipse">
              <a:avLst/>
            </a:prstGeom>
            <a:gradFill>
              <a:gsLst>
                <a:gs pos="13000">
                  <a:srgbClr val="0070C0"/>
                </a:gs>
                <a:gs pos="71000">
                  <a:srgbClr val="00B0F0"/>
                </a:gs>
              </a:gsLst>
              <a:lin ang="5400000" scaled="1"/>
            </a:gradFill>
            <a:ln w="127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682934" y="2399091"/>
              <a:ext cx="1556987" cy="1250335"/>
            </a:xfrm>
            <a:prstGeom prst="ellipse">
              <a:avLst/>
            </a:prstGeom>
            <a:gradFill>
              <a:gsLst>
                <a:gs pos="0">
                  <a:sysClr val="window" lastClr="FFFFFF">
                    <a:lumMod val="100000"/>
                    <a:alpha val="8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400" b="1" kern="0" dirty="0" err="1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Imaging</a:t>
              </a:r>
              <a:endParaRPr lang="en-US" sz="1400" b="1" kern="0" dirty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799" name="Group 29"/>
          <p:cNvGrpSpPr>
            <a:grpSpLocks noChangeAspect="1"/>
          </p:cNvGrpSpPr>
          <p:nvPr/>
        </p:nvGrpSpPr>
        <p:grpSpPr bwMode="auto">
          <a:xfrm>
            <a:off x="1752600" y="3767138"/>
            <a:ext cx="2263775" cy="2352675"/>
            <a:chOff x="6453494" y="2317132"/>
            <a:chExt cx="1969724" cy="2047043"/>
          </a:xfrm>
        </p:grpSpPr>
        <p:sp>
          <p:nvSpPr>
            <p:cNvPr id="13" name="Oval 12"/>
            <p:cNvSpPr/>
            <p:nvPr/>
          </p:nvSpPr>
          <p:spPr>
            <a:xfrm>
              <a:off x="6453494" y="3672158"/>
              <a:ext cx="1969724" cy="692017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0"/>
                  </a:sysClr>
                </a:gs>
                <a:gs pos="100000">
                  <a:sysClr val="window" lastClr="FFFFFF">
                    <a:alpha val="0"/>
                    <a:lumMod val="0"/>
                    <a:lumOff val="100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6580573" y="2317132"/>
              <a:ext cx="1741811" cy="1741782"/>
            </a:xfrm>
            <a:prstGeom prst="ellipse">
              <a:avLst/>
            </a:prstGeom>
            <a:gradFill>
              <a:gsLst>
                <a:gs pos="13000">
                  <a:srgbClr val="0070C0"/>
                </a:gs>
                <a:gs pos="71000">
                  <a:srgbClr val="00B0F0"/>
                </a:gs>
              </a:gsLst>
              <a:lin ang="5400000" scaled="1"/>
            </a:gradFill>
            <a:ln w="127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6637206" y="2427634"/>
              <a:ext cx="1624401" cy="1227949"/>
            </a:xfrm>
            <a:prstGeom prst="ellipse">
              <a:avLst/>
            </a:prstGeom>
            <a:gradFill>
              <a:gsLst>
                <a:gs pos="0">
                  <a:sysClr val="window" lastClr="FFFFFF">
                    <a:lumMod val="100000"/>
                    <a:alpha val="8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200" b="1" kern="0" dirty="0" err="1">
                  <a:solidFill>
                    <a:sysClr val="window" lastClr="FFFFFF"/>
                  </a:solidFill>
                </a:rPr>
                <a:t>Slicing</a:t>
              </a:r>
              <a:endParaRPr lang="tr-TR" sz="1200" b="1" kern="0" dirty="0">
                <a:solidFill>
                  <a:sysClr val="window" lastClr="FFFFFF"/>
                </a:solidFill>
              </a:endParaRPr>
            </a:p>
          </p:txBody>
        </p:sp>
      </p:grpSp>
      <p:grpSp>
        <p:nvGrpSpPr>
          <p:cNvPr id="33800" name="Group 37"/>
          <p:cNvGrpSpPr>
            <a:grpSpLocks noChangeAspect="1"/>
          </p:cNvGrpSpPr>
          <p:nvPr/>
        </p:nvGrpSpPr>
        <p:grpSpPr bwMode="auto">
          <a:xfrm>
            <a:off x="3810000" y="2971800"/>
            <a:ext cx="2492375" cy="2590800"/>
            <a:chOff x="6453494" y="2317132"/>
            <a:chExt cx="1969724" cy="2047043"/>
          </a:xfrm>
        </p:grpSpPr>
        <p:sp>
          <p:nvSpPr>
            <p:cNvPr id="17" name="Oval 16"/>
            <p:cNvSpPr/>
            <p:nvPr/>
          </p:nvSpPr>
          <p:spPr>
            <a:xfrm>
              <a:off x="6453494" y="3671793"/>
              <a:ext cx="1969724" cy="692382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0"/>
                  </a:sysClr>
                </a:gs>
                <a:gs pos="100000">
                  <a:sysClr val="window" lastClr="FFFFFF">
                    <a:alpha val="0"/>
                    <a:lumMod val="0"/>
                    <a:lumOff val="100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6581463" y="2317132"/>
              <a:ext cx="1741387" cy="1742245"/>
            </a:xfrm>
            <a:prstGeom prst="ellipse">
              <a:avLst/>
            </a:prstGeom>
            <a:gradFill>
              <a:gsLst>
                <a:gs pos="13000">
                  <a:srgbClr val="0070C0"/>
                </a:gs>
                <a:gs pos="71000">
                  <a:srgbClr val="00B0F0"/>
                </a:gs>
              </a:gsLst>
              <a:lin ang="5400000" scaled="1"/>
            </a:gradFill>
            <a:ln w="127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6624120" y="2403680"/>
              <a:ext cx="1648546" cy="1296962"/>
            </a:xfrm>
            <a:prstGeom prst="ellipse">
              <a:avLst/>
            </a:prstGeom>
            <a:gradFill>
              <a:gsLst>
                <a:gs pos="0">
                  <a:sysClr val="window" lastClr="FFFFFF">
                    <a:lumMod val="100000"/>
                    <a:alpha val="8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400" b="1" kern="0" dirty="0">
                  <a:solidFill>
                    <a:sysClr val="window" lastClr="FFFFFF"/>
                  </a:solidFill>
                </a:rPr>
                <a:t>3D Printing</a:t>
              </a:r>
            </a:p>
          </p:txBody>
        </p:sp>
      </p:grpSp>
      <p:grpSp>
        <p:nvGrpSpPr>
          <p:cNvPr id="33801" name="Group 23"/>
          <p:cNvGrpSpPr>
            <a:grpSpLocks noChangeAspect="1"/>
          </p:cNvGrpSpPr>
          <p:nvPr/>
        </p:nvGrpSpPr>
        <p:grpSpPr bwMode="auto">
          <a:xfrm>
            <a:off x="6096000" y="2101850"/>
            <a:ext cx="2743200" cy="2851150"/>
            <a:chOff x="6453494" y="2317132"/>
            <a:chExt cx="1969724" cy="2047043"/>
          </a:xfrm>
        </p:grpSpPr>
        <p:sp>
          <p:nvSpPr>
            <p:cNvPr id="21" name="Oval 20"/>
            <p:cNvSpPr/>
            <p:nvPr/>
          </p:nvSpPr>
          <p:spPr>
            <a:xfrm>
              <a:off x="6453494" y="3671189"/>
              <a:ext cx="1969724" cy="692986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0"/>
                  </a:sysClr>
                </a:gs>
                <a:gs pos="100000">
                  <a:sysClr val="window" lastClr="FFFFFF">
                    <a:alpha val="0"/>
                    <a:lumMod val="0"/>
                    <a:lumOff val="100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581161" y="2317132"/>
              <a:ext cx="1741747" cy="1741582"/>
            </a:xfrm>
            <a:prstGeom prst="ellipse">
              <a:avLst/>
            </a:prstGeom>
            <a:gradFill>
              <a:gsLst>
                <a:gs pos="13000">
                  <a:srgbClr val="0070C0"/>
                </a:gs>
                <a:gs pos="71000">
                  <a:srgbClr val="00B0F0"/>
                </a:gs>
              </a:gsLst>
              <a:lin ang="5400000" scaled="1"/>
            </a:gradFill>
            <a:ln w="127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6637016" y="2396917"/>
              <a:ext cx="1665374" cy="1297068"/>
            </a:xfrm>
            <a:prstGeom prst="ellipse">
              <a:avLst/>
            </a:prstGeom>
            <a:gradFill>
              <a:gsLst>
                <a:gs pos="0">
                  <a:sysClr val="window" lastClr="FFFFFF">
                    <a:lumMod val="100000"/>
                    <a:alpha val="8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b="1" kern="0" dirty="0">
                  <a:solidFill>
                    <a:sysClr val="window" lastClr="FFFFFF"/>
                  </a:solidFill>
                </a:rPr>
                <a:t>Product</a:t>
              </a:r>
              <a:endParaRPr lang="en-US" b="1" kern="0" dirty="0">
                <a:solidFill>
                  <a:sysClr val="window" lastClr="FFFFFF"/>
                </a:solidFill>
              </a:endParaRPr>
            </a:p>
          </p:txBody>
        </p:sp>
      </p:grpSp>
      <p:pic>
        <p:nvPicPr>
          <p:cNvPr id="33802" name="Resi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64"/>
          <a:stretch>
            <a:fillRect/>
          </a:stretch>
        </p:blipFill>
        <p:spPr bwMode="auto">
          <a:xfrm>
            <a:off x="4278313" y="420688"/>
            <a:ext cx="1835150" cy="236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3" name="Resi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225" y="149225"/>
            <a:ext cx="253206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17743</TotalTime>
  <Words>51</Words>
  <Application>Microsoft Office PowerPoint</Application>
  <PresentationFormat>Ekran Gösterisi (4:3)</PresentationFormat>
  <Paragraphs>32</Paragraphs>
  <Slides>4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9" baseType="lpstr">
      <vt:lpstr>Arial</vt:lpstr>
      <vt:lpstr>Calibri</vt:lpstr>
      <vt:lpstr>Verdana</vt:lpstr>
      <vt:lpstr>Wingdings</vt:lpstr>
      <vt:lpstr>Profile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Çağdaş</cp:lastModifiedBy>
  <cp:revision>484</cp:revision>
  <cp:lastPrinted>1601-01-01T00:00:00Z</cp:lastPrinted>
  <dcterms:created xsi:type="dcterms:W3CDTF">1601-01-01T00:00:00Z</dcterms:created>
  <dcterms:modified xsi:type="dcterms:W3CDTF">2019-12-23T08:09:46Z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