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142984"/>
            <a:ext cx="642942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14348" y="857232"/>
            <a:ext cx="84296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MOHATTA  SARAYI</a:t>
            </a:r>
          </a:p>
          <a:p>
            <a:r>
              <a:rPr lang="tr-TR" dirty="0" smtClean="0"/>
              <a:t>Karaçi/Sindh  de  bulunan  Clifton’ un  lüks  sahil  kasabasında, </a:t>
            </a:r>
            <a:r>
              <a:rPr lang="tr-TR" dirty="0" smtClean="0">
                <a:solidFill>
                  <a:schemeClr val="accent1"/>
                </a:solidFill>
              </a:rPr>
              <a:t>1927</a:t>
            </a:r>
            <a:r>
              <a:rPr lang="tr-TR" dirty="0" smtClean="0"/>
              <a:t>  yılında  Hindistan’ daki  modern  Rajasthanlı  bir  Hindu işadamı  olan  Mohatta  tarafından  yazlık  evi  olarak  inşa  edilmiştir.</a:t>
            </a:r>
            <a:endParaRPr lang="tr-TR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71678"/>
            <a:ext cx="9144000" cy="4786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8545306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1438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85786" y="928670"/>
            <a:ext cx="83582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Sarayın  mimarı  Ağa  Ahmed  Hussain’ dir. Ancak  Mohatta  bu binada  bağımsızlıktan  sadece  yirmi  yıl  önce  yaşayabilirdi. Sonra  Hindistan  için  Karaçi’den  ayrıldı. </a:t>
            </a:r>
            <a:endParaRPr lang="tr-TR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57364"/>
            <a:ext cx="9144000" cy="50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33888974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85818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857224" y="928670"/>
            <a:ext cx="8286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accent1"/>
                </a:solidFill>
              </a:rPr>
              <a:t>1995 </a:t>
            </a:r>
            <a:r>
              <a:rPr lang="tr-TR" dirty="0" smtClean="0"/>
              <a:t> yılında , Pakistan  sanatına  adanmış  bir  müzeye  dönüşmesi  için  </a:t>
            </a:r>
            <a:r>
              <a:rPr lang="tr-TR" dirty="0" smtClean="0">
                <a:solidFill>
                  <a:schemeClr val="accent1"/>
                </a:solidFill>
              </a:rPr>
              <a:t>Sind  Hükümeti </a:t>
            </a:r>
            <a:r>
              <a:rPr lang="tr-TR" dirty="0" smtClean="0"/>
              <a:t> tarafından  satın  alındı. </a:t>
            </a:r>
            <a:endParaRPr lang="tr-TR" dirty="0">
              <a:solidFill>
                <a:schemeClr val="accent1"/>
              </a:solidFill>
            </a:endParaRP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1714488"/>
            <a:ext cx="5000628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14488"/>
            <a:ext cx="4071934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37647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1438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14348" y="1000108"/>
            <a:ext cx="8286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Mohatta  Saray  Müzesi,  </a:t>
            </a:r>
            <a:r>
              <a:rPr lang="tr-TR" dirty="0" smtClean="0">
                <a:solidFill>
                  <a:schemeClr val="accent1"/>
                </a:solidFill>
              </a:rPr>
              <a:t>1999  yılında  </a:t>
            </a:r>
            <a:r>
              <a:rPr lang="tr-TR" dirty="0" smtClean="0"/>
              <a:t>resmen  açıldı.</a:t>
            </a:r>
            <a:endParaRPr lang="tr-TR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71612"/>
            <a:ext cx="4714876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571612"/>
            <a:ext cx="4357686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14873644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00438"/>
            <a:ext cx="9144000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64290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0"/>
            <a:ext cx="4714876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357686" cy="371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3786190"/>
            <a:ext cx="4714876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786190"/>
            <a:ext cx="4357686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0962025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</Words>
  <Application>Microsoft Office PowerPoint</Application>
  <PresentationFormat>Ekran Gösterisi (4:3)</PresentationFormat>
  <Paragraphs>5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7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1</cp:revision>
  <dcterms:created xsi:type="dcterms:W3CDTF">2020-04-12T10:00:56Z</dcterms:created>
  <dcterms:modified xsi:type="dcterms:W3CDTF">2020-04-12T10:07:05Z</dcterms:modified>
</cp:coreProperties>
</file>