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714380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85786" y="1000108"/>
            <a:ext cx="8358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Daman-e  Koh, Margalla  Tepeleri’ nin  zirvesinde yer  alan  daha  yüksek  görüş  noktası Pir  Sohawa’  ya  giden  turistlerin  orta  noktasıdır. </a:t>
            </a:r>
            <a:endParaRPr lang="tr-TR" dirty="0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85926"/>
            <a:ext cx="9144000" cy="507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58953443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785818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857224" y="1000108"/>
            <a:ext cx="8143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Maymunlar  kış  aylarında  ortak  bir  manzaradır.</a:t>
            </a:r>
            <a:endParaRPr lang="tr-TR" dirty="0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71612"/>
            <a:ext cx="9144000" cy="52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32828901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0"/>
            <a:ext cx="500062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071934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7150700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1487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0"/>
            <a:ext cx="435768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4079060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71546"/>
            <a:ext cx="714380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14348" y="714356"/>
            <a:ext cx="84296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PİR  SOHAWA</a:t>
            </a:r>
          </a:p>
          <a:p>
            <a:r>
              <a:rPr lang="tr-TR" dirty="0" smtClean="0"/>
              <a:t>Margalla  Tepeleri’ nin  üstünde  İslamabad’ dan  </a:t>
            </a:r>
            <a:r>
              <a:rPr lang="tr-TR" dirty="0" smtClean="0">
                <a:solidFill>
                  <a:schemeClr val="accent1"/>
                </a:solidFill>
              </a:rPr>
              <a:t>17 </a:t>
            </a:r>
            <a:r>
              <a:rPr lang="tr-TR" dirty="0" smtClean="0"/>
              <a:t> kilometre  uzalıkta  bulunan  hızla  gelişen  bir  turizm  tesisidir.</a:t>
            </a:r>
            <a:endParaRPr lang="tr-TR" dirty="0"/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14488"/>
            <a:ext cx="9144000" cy="51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53027537"/>
      </p:ext>
    </p:extLst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714380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3 Metin kutusu"/>
          <p:cNvSpPr txBox="1"/>
          <p:nvPr/>
        </p:nvSpPr>
        <p:spPr>
          <a:xfrm>
            <a:off x="714348" y="1000108"/>
            <a:ext cx="8429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Coğrafya   olarak  Haripur  ilçesi’  nin  bir  parçası  olan  Monal  köyünde  bulunmaktadır.</a:t>
            </a:r>
            <a:endParaRPr lang="tr-TR" dirty="0"/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14488"/>
            <a:ext cx="9144000" cy="51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8027703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714380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3 Metin kutusu"/>
          <p:cNvSpPr txBox="1"/>
          <p:nvPr/>
        </p:nvSpPr>
        <p:spPr>
          <a:xfrm>
            <a:off x="785786" y="928670"/>
            <a:ext cx="8358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accent1"/>
                </a:solidFill>
              </a:rPr>
              <a:t>6  Ocak  2012 </a:t>
            </a:r>
            <a:r>
              <a:rPr lang="tr-TR" dirty="0" smtClean="0"/>
              <a:t>tarihinde,  yaklaşık  altı  yıl  sonra  şehrin   en  yüksek  turistik  yeri  olan Pir  Sohawa,  birkaç  santim  kar  yağışı  almıştır.</a:t>
            </a:r>
            <a:endParaRPr lang="tr-TR" dirty="0">
              <a:solidFill>
                <a:schemeClr val="accent1"/>
              </a:solidFill>
            </a:endParaRPr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14454"/>
            <a:ext cx="9144000" cy="5243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90673002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5005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35515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0"/>
            <a:ext cx="442912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643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16041598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0"/>
            <a:ext cx="45005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8780445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</Words>
  <Application>Microsoft Office PowerPoint</Application>
  <PresentationFormat>Ekran Gösterisi (4:3)</PresentationFormat>
  <Paragraphs>6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1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user</cp:lastModifiedBy>
  <cp:revision>1</cp:revision>
  <dcterms:created xsi:type="dcterms:W3CDTF">2020-04-12T09:54:02Z</dcterms:created>
  <dcterms:modified xsi:type="dcterms:W3CDTF">2020-04-12T10:03:16Z</dcterms:modified>
</cp:coreProperties>
</file>